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5555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A1A4-9F02-4FD4-9AA7-33885AD97478}" type="datetimeFigureOut">
              <a:rPr lang="de-CH" smtClean="0"/>
              <a:t>19.11.2015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ADF6-3130-405B-94BA-4257D6E7E1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622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A1A4-9F02-4FD4-9AA7-33885AD97478}" type="datetimeFigureOut">
              <a:rPr lang="de-CH" smtClean="0"/>
              <a:t>19.11.2015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ADF6-3130-405B-94BA-4257D6E7E1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034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A1A4-9F02-4FD4-9AA7-33885AD97478}" type="datetimeFigureOut">
              <a:rPr lang="de-CH" smtClean="0"/>
              <a:t>19.11.2015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ADF6-3130-405B-94BA-4257D6E7E1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402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A1A4-9F02-4FD4-9AA7-33885AD97478}" type="datetimeFigureOut">
              <a:rPr lang="de-CH" smtClean="0"/>
              <a:t>19.11.2015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ADF6-3130-405B-94BA-4257D6E7E1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350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A1A4-9F02-4FD4-9AA7-33885AD97478}" type="datetimeFigureOut">
              <a:rPr lang="de-CH" smtClean="0"/>
              <a:t>19.11.2015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ADF6-3130-405B-94BA-4257D6E7E1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893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A1A4-9F02-4FD4-9AA7-33885AD97478}" type="datetimeFigureOut">
              <a:rPr lang="de-CH" smtClean="0"/>
              <a:t>19.11.2015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ADF6-3130-405B-94BA-4257D6E7E1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260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A1A4-9F02-4FD4-9AA7-33885AD97478}" type="datetimeFigureOut">
              <a:rPr lang="de-CH" smtClean="0"/>
              <a:t>19.11.2015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ADF6-3130-405B-94BA-4257D6E7E1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957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A1A4-9F02-4FD4-9AA7-33885AD97478}" type="datetimeFigureOut">
              <a:rPr lang="de-CH" smtClean="0"/>
              <a:t>19.11.2015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ADF6-3130-405B-94BA-4257D6E7E1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79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A1A4-9F02-4FD4-9AA7-33885AD97478}" type="datetimeFigureOut">
              <a:rPr lang="de-CH" smtClean="0"/>
              <a:t>19.11.2015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ADF6-3130-405B-94BA-4257D6E7E1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741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A1A4-9F02-4FD4-9AA7-33885AD97478}" type="datetimeFigureOut">
              <a:rPr lang="de-CH" smtClean="0"/>
              <a:t>19.11.2015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ADF6-3130-405B-94BA-4257D6E7E1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014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A1A4-9F02-4FD4-9AA7-33885AD97478}" type="datetimeFigureOut">
              <a:rPr lang="de-CH" smtClean="0"/>
              <a:t>19.11.2015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ADF6-3130-405B-94BA-4257D6E7E1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153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AA1A4-9F02-4FD4-9AA7-33885AD97478}" type="datetimeFigureOut">
              <a:rPr lang="de-CH" smtClean="0"/>
              <a:t>19.11.2015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5ADF6-3130-405B-94BA-4257D6E7E1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518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71104" y="223001"/>
            <a:ext cx="8719461" cy="5054394"/>
          </a:xfrm>
          <a:prstGeom prst="rect">
            <a:avLst/>
          </a:prstGeom>
          <a:solidFill>
            <a:srgbClr val="E55555">
              <a:alpha val="14118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CH" dirty="0"/>
          </a:p>
        </p:txBody>
      </p:sp>
      <p:sp>
        <p:nvSpPr>
          <p:cNvPr id="30" name="Rechteck 29"/>
          <p:cNvSpPr/>
          <p:nvPr/>
        </p:nvSpPr>
        <p:spPr>
          <a:xfrm>
            <a:off x="2170834" y="2456915"/>
            <a:ext cx="7920000" cy="1061347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CH" dirty="0" err="1" smtClean="0"/>
              <a:t>Application</a:t>
            </a:r>
            <a:r>
              <a:rPr lang="de-CH" dirty="0" smtClean="0"/>
              <a:t> </a:t>
            </a:r>
            <a:r>
              <a:rPr lang="de-CH" dirty="0" err="1" smtClean="0"/>
              <a:t>Logic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2170834" y="378659"/>
            <a:ext cx="7920000" cy="10162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CH" dirty="0" smtClean="0"/>
              <a:t>Webbrowser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>
          <a:xfrm>
            <a:off x="2170834" y="1652305"/>
            <a:ext cx="792000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Vaadin</a:t>
            </a:r>
            <a:r>
              <a:rPr lang="de-CH" dirty="0" smtClean="0"/>
              <a:t> UI Manager</a:t>
            </a:r>
            <a:endParaRPr lang="de-CH" dirty="0"/>
          </a:p>
        </p:txBody>
      </p:sp>
      <p:sp>
        <p:nvSpPr>
          <p:cNvPr id="9" name="Rechteck 8"/>
          <p:cNvSpPr/>
          <p:nvPr/>
        </p:nvSpPr>
        <p:spPr>
          <a:xfrm>
            <a:off x="2170834" y="4551481"/>
            <a:ext cx="3960000" cy="5759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Database</a:t>
            </a:r>
            <a:endParaRPr lang="de-CH" dirty="0"/>
          </a:p>
        </p:txBody>
      </p:sp>
      <p:cxnSp>
        <p:nvCxnSpPr>
          <p:cNvPr id="11" name="Gerader Verbinder 10"/>
          <p:cNvCxnSpPr>
            <a:stCxn id="5" idx="2"/>
            <a:endCxn id="7" idx="0"/>
          </p:cNvCxnSpPr>
          <p:nvPr/>
        </p:nvCxnSpPr>
        <p:spPr>
          <a:xfrm>
            <a:off x="6130834" y="1394931"/>
            <a:ext cx="0" cy="25737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2274948" y="2834633"/>
            <a:ext cx="1667691" cy="576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Login</a:t>
            </a:r>
            <a:endParaRPr lang="de-CH" dirty="0"/>
          </a:p>
        </p:txBody>
      </p:sp>
      <p:sp>
        <p:nvSpPr>
          <p:cNvPr id="12" name="Rechteck 11"/>
          <p:cNvSpPr/>
          <p:nvPr/>
        </p:nvSpPr>
        <p:spPr>
          <a:xfrm>
            <a:off x="4288968" y="2834633"/>
            <a:ext cx="1667691" cy="576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Infopage</a:t>
            </a:r>
            <a:endParaRPr lang="de-CH" dirty="0"/>
          </a:p>
        </p:txBody>
      </p:sp>
      <p:sp>
        <p:nvSpPr>
          <p:cNvPr id="13" name="Rechteck 12"/>
          <p:cNvSpPr/>
          <p:nvPr/>
        </p:nvSpPr>
        <p:spPr>
          <a:xfrm>
            <a:off x="6302988" y="2834633"/>
            <a:ext cx="1667691" cy="576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Mediplan</a:t>
            </a:r>
            <a:endParaRPr lang="de-CH" dirty="0"/>
          </a:p>
        </p:txBody>
      </p:sp>
      <p:sp>
        <p:nvSpPr>
          <p:cNvPr id="14" name="Rechteck 13"/>
          <p:cNvSpPr/>
          <p:nvPr/>
        </p:nvSpPr>
        <p:spPr>
          <a:xfrm>
            <a:off x="8317008" y="2834633"/>
            <a:ext cx="1667691" cy="576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Terminplan</a:t>
            </a:r>
            <a:endParaRPr lang="de-CH" dirty="0"/>
          </a:p>
        </p:txBody>
      </p:sp>
      <p:cxnSp>
        <p:nvCxnSpPr>
          <p:cNvPr id="52" name="Gerader Verbinder 51"/>
          <p:cNvCxnSpPr>
            <a:stCxn id="7" idx="2"/>
            <a:endCxn id="30" idx="0"/>
          </p:cNvCxnSpPr>
          <p:nvPr/>
        </p:nvCxnSpPr>
        <p:spPr>
          <a:xfrm>
            <a:off x="6130834" y="2228305"/>
            <a:ext cx="0" cy="22861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5147854" y="730721"/>
            <a:ext cx="196596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Client-Side Engine</a:t>
            </a:r>
            <a:endParaRPr lang="de-CH" dirty="0"/>
          </a:p>
        </p:txBody>
      </p:sp>
      <p:sp>
        <p:nvSpPr>
          <p:cNvPr id="64" name="Rechteck 63"/>
          <p:cNvSpPr/>
          <p:nvPr/>
        </p:nvSpPr>
        <p:spPr>
          <a:xfrm>
            <a:off x="2175184" y="3788351"/>
            <a:ext cx="3955650" cy="5759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Persistence</a:t>
            </a:r>
            <a:r>
              <a:rPr lang="de-CH" dirty="0" smtClean="0"/>
              <a:t> Layer</a:t>
            </a:r>
            <a:endParaRPr lang="de-CH" dirty="0"/>
          </a:p>
        </p:txBody>
      </p:sp>
      <p:sp>
        <p:nvSpPr>
          <p:cNvPr id="65" name="Rechteck 64"/>
          <p:cNvSpPr/>
          <p:nvPr/>
        </p:nvSpPr>
        <p:spPr>
          <a:xfrm>
            <a:off x="6670766" y="5719662"/>
            <a:ext cx="3420068" cy="575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External</a:t>
            </a:r>
            <a:r>
              <a:rPr lang="de-CH" dirty="0" smtClean="0"/>
              <a:t> Database</a:t>
            </a:r>
            <a:endParaRPr lang="de-CH" dirty="0"/>
          </a:p>
        </p:txBody>
      </p:sp>
      <p:cxnSp>
        <p:nvCxnSpPr>
          <p:cNvPr id="69" name="Gewinkelter Verbinder 68"/>
          <p:cNvCxnSpPr>
            <a:stCxn id="64" idx="2"/>
          </p:cNvCxnSpPr>
          <p:nvPr/>
        </p:nvCxnSpPr>
        <p:spPr>
          <a:xfrm rot="5400000">
            <a:off x="4038704" y="4478655"/>
            <a:ext cx="228610" cy="1"/>
          </a:xfrm>
          <a:prstGeom prst="bentConnector3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winkelter Verbinder 72"/>
          <p:cNvCxnSpPr>
            <a:stCxn id="30" idx="2"/>
            <a:endCxn id="65" idx="0"/>
          </p:cNvCxnSpPr>
          <p:nvPr/>
        </p:nvCxnSpPr>
        <p:spPr>
          <a:xfrm rot="16200000" flipH="1">
            <a:off x="6155117" y="3493979"/>
            <a:ext cx="2201400" cy="2249966"/>
          </a:xfrm>
          <a:prstGeom prst="bentConnector3">
            <a:avLst>
              <a:gd name="adj1" fmla="val 6089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r Verbinder 66"/>
          <p:cNvCxnSpPr>
            <a:stCxn id="30" idx="2"/>
            <a:endCxn id="64" idx="0"/>
          </p:cNvCxnSpPr>
          <p:nvPr/>
        </p:nvCxnSpPr>
        <p:spPr>
          <a:xfrm rot="5400000">
            <a:off x="5006878" y="2664394"/>
            <a:ext cx="270089" cy="1977825"/>
          </a:xfrm>
          <a:prstGeom prst="bentConnector3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452845" y="609600"/>
            <a:ext cx="121049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</a:rPr>
              <a:t>Provided</a:t>
            </a:r>
            <a:endParaRPr lang="de-CH" dirty="0" smtClean="0">
              <a:solidFill>
                <a:schemeClr val="bg1"/>
              </a:solidFill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452845" y="978932"/>
            <a:ext cx="1210491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</a:rPr>
              <a:t>To</a:t>
            </a:r>
            <a:r>
              <a:rPr lang="de-CH" dirty="0" smtClean="0">
                <a:solidFill>
                  <a:schemeClr val="bg1"/>
                </a:solidFill>
              </a:rPr>
              <a:t> do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452845" y="1338952"/>
            <a:ext cx="1210491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</a:rPr>
              <a:t>External</a:t>
            </a:r>
            <a:endParaRPr lang="de-CH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731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Kaspar Schmocker</dc:creator>
  <cp:lastModifiedBy>Kaspar Schmocker</cp:lastModifiedBy>
  <cp:revision>6</cp:revision>
  <dcterms:created xsi:type="dcterms:W3CDTF">2015-11-19T13:48:32Z</dcterms:created>
  <dcterms:modified xsi:type="dcterms:W3CDTF">2015-11-19T14:22:44Z</dcterms:modified>
</cp:coreProperties>
</file>