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0" r:id="rId6"/>
    <p:sldId id="301" r:id="rId7"/>
    <p:sldId id="304" r:id="rId8"/>
    <p:sldId id="299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91425" autoAdjust="0"/>
  </p:normalViewPr>
  <p:slideViewPr>
    <p:cSldViewPr snapToGrid="0" snapToObjects="1" showGuides="1">
      <p:cViewPr>
        <p:scale>
          <a:sx n="100" d="100"/>
          <a:sy n="100" d="100"/>
        </p:scale>
        <p:origin x="-193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21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4774211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von Anfang an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Schwierig</a:t>
                      </a:r>
                      <a:r>
                        <a:rPr lang="de-CH" b="1" baseline="0" dirty="0" smtClean="0"/>
                        <a:t> alle Probleme vorherzusehen</a:t>
                      </a:r>
                      <a:endParaRPr lang="de-CH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Einfacher</a:t>
                      </a:r>
                      <a:r>
                        <a:rPr lang="de-CH" b="1" baseline="0" dirty="0" smtClean="0"/>
                        <a:t> auf sich ändernde Anforderungen einzugehen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Routine 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Kleines Team</a:t>
                      </a:r>
                      <a:r>
                        <a:rPr lang="de-CH" b="1" baseline="0" dirty="0" smtClean="0"/>
                        <a:t> = bessere Kommunikation möglich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Plangetrieben vs. Agile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892658" cy="1063605"/>
          </a:xfrm>
        </p:spPr>
        <p:txBody>
          <a:bodyPr/>
          <a:lstStyle/>
          <a:p>
            <a:r>
              <a:rPr lang="de-CH" dirty="0" smtClean="0"/>
              <a:t>Mittels dem Prozessvergleich haben wir uns für ein agiles Model entschieden, welches plangetriebene Aspekte beinhaltet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Process </a:t>
            </a:r>
            <a:r>
              <a:rPr lang="de-CH" dirty="0"/>
              <a:t>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81657" y="2035308"/>
            <a:ext cx="1349289" cy="72272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057146" y="3106039"/>
            <a:ext cx="1469253" cy="6960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Modul</a:t>
            </a:r>
          </a:p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606333" y="3106039"/>
            <a:ext cx="1348815" cy="6960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Testen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87177" y="4637097"/>
            <a:ext cx="1279258" cy="69601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Feedback</a:t>
            </a:r>
            <a:endParaRPr lang="de-DE" sz="16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66435" y="2433760"/>
            <a:ext cx="1669574" cy="6960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Development</a:t>
            </a:r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67314" y="4637097"/>
            <a:ext cx="1987834" cy="696014"/>
          </a:xfrm>
          <a:prstGeom prst="roundRect">
            <a:avLst/>
          </a:prstGeom>
          <a:solidFill>
            <a:srgbClr val="E78E2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Implementieren</a:t>
            </a:r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985944" y="5588944"/>
            <a:ext cx="1030556" cy="652312"/>
          </a:xfrm>
          <a:prstGeom prst="roundRect">
            <a:avLst/>
          </a:prstGeom>
          <a:solidFill>
            <a:srgbClr val="70002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Final</a:t>
            </a:r>
            <a:r>
              <a:rPr lang="de-CH" dirty="0" smtClean="0"/>
              <a:t> </a:t>
            </a:r>
            <a:r>
              <a:rPr lang="de-CH" sz="1600" dirty="0" smtClean="0"/>
              <a:t>Version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>
          <a:xfrm>
            <a:off x="1156302" y="2758031"/>
            <a:ext cx="635471" cy="348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4" idx="1"/>
          </p:cNvCxnSpPr>
          <p:nvPr/>
        </p:nvCxnSpPr>
        <p:spPr>
          <a:xfrm flipV="1">
            <a:off x="2526399" y="2781767"/>
            <a:ext cx="1140036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  <a:endCxn id="12" idx="1"/>
          </p:cNvCxnSpPr>
          <p:nvPr/>
        </p:nvCxnSpPr>
        <p:spPr>
          <a:xfrm>
            <a:off x="5336009" y="2781767"/>
            <a:ext cx="1270324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15" idx="0"/>
          </p:cNvCxnSpPr>
          <p:nvPr/>
        </p:nvCxnSpPr>
        <p:spPr>
          <a:xfrm flipH="1">
            <a:off x="6961231" y="3802053"/>
            <a:ext cx="319510" cy="835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1"/>
            <a:endCxn id="13" idx="3"/>
          </p:cNvCxnSpPr>
          <p:nvPr/>
        </p:nvCxnSpPr>
        <p:spPr>
          <a:xfrm flipH="1">
            <a:off x="3666435" y="4985104"/>
            <a:ext cx="23008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2"/>
            <a:endCxn id="17" idx="1"/>
          </p:cNvCxnSpPr>
          <p:nvPr/>
        </p:nvCxnSpPr>
        <p:spPr>
          <a:xfrm>
            <a:off x="3026806" y="5333110"/>
            <a:ext cx="959138" cy="581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1"/>
            <a:endCxn id="8" idx="2"/>
          </p:cNvCxnSpPr>
          <p:nvPr/>
        </p:nvCxnSpPr>
        <p:spPr>
          <a:xfrm flipH="1" flipV="1">
            <a:off x="1791773" y="3802053"/>
            <a:ext cx="595404" cy="1183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Grobplanung mit Management</a:t>
            </a:r>
          </a:p>
          <a:p>
            <a:r>
              <a:rPr lang="de-CH" dirty="0" smtClean="0"/>
              <a:t>Planung der Module mit </a:t>
            </a:r>
            <a:r>
              <a:rPr lang="de-CH" dirty="0"/>
              <a:t>Benutzern &amp; </a:t>
            </a:r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Feedback einholen von Benutzern &amp; Management</a:t>
            </a:r>
          </a:p>
          <a:p>
            <a:pPr lvl="0"/>
            <a:r>
              <a:rPr lang="de-DE" dirty="0"/>
              <a:t>Software installiere und Schulung mit Benutzern</a:t>
            </a:r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Interaktionsstufen mit dem Kunden</a:t>
            </a:r>
            <a:r>
              <a:rPr lang="de-CH" dirty="0"/>
              <a:t> 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2956" y="4281675"/>
            <a:ext cx="1396094" cy="548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Kunden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939496" y="2778826"/>
            <a:ext cx="1205283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Benutzer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503078" y="2778826"/>
            <a:ext cx="1643068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626694" y="5382030"/>
            <a:ext cx="1926731" cy="640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Entwicklerteam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4289382" y="3666436"/>
            <a:ext cx="4427393" cy="269872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542138" y="3296674"/>
            <a:ext cx="1658865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  <a:endCxn id="5" idx="0"/>
          </p:cNvCxnSpPr>
          <p:nvPr/>
        </p:nvCxnSpPr>
        <p:spPr>
          <a:xfrm flipH="1">
            <a:off x="6201003" y="3296674"/>
            <a:ext cx="1123609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</p:cNvCxnSpPr>
          <p:nvPr/>
        </p:nvCxnSpPr>
        <p:spPr>
          <a:xfrm>
            <a:off x="6201003" y="4830140"/>
            <a:ext cx="389057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183</Words>
  <Application>Microsoft Office PowerPoint</Application>
  <PresentationFormat>Bildschirmpräsentation (4:3)</PresentationFormat>
  <Paragraphs>55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BFH_PPT_Vorlage</vt:lpstr>
      <vt:lpstr>Task02</vt:lpstr>
      <vt:lpstr>Plangetrieben vs. Agile </vt:lpstr>
      <vt:lpstr>Process model </vt:lpstr>
      <vt:lpstr>Interaktionsstufen mit dem Kunden 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</cp:lastModifiedBy>
  <cp:revision>59</cp:revision>
  <cp:lastPrinted>2013-06-13T15:31:11Z</cp:lastPrinted>
  <dcterms:created xsi:type="dcterms:W3CDTF">2013-06-07T09:55:15Z</dcterms:created>
  <dcterms:modified xsi:type="dcterms:W3CDTF">2015-09-25T16:13:46Z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