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6480" saveSubsetFonts="1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9" r:id="rId5"/>
    <p:sldId id="303" r:id="rId6"/>
    <p:sldId id="263" r:id="rId7"/>
    <p:sldId id="270" r:id="rId8"/>
    <p:sldId id="304" r:id="rId9"/>
    <p:sldId id="317" r:id="rId10"/>
    <p:sldId id="319" r:id="rId11"/>
    <p:sldId id="307" r:id="rId12"/>
    <p:sldId id="305" r:id="rId13"/>
    <p:sldId id="318" r:id="rId14"/>
    <p:sldId id="306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299" r:id="rId23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E78E23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69581" autoAdjust="0"/>
  </p:normalViewPr>
  <p:slideViewPr>
    <p:cSldViewPr snapToGrid="0" snapToObjects="1" showGuides="1">
      <p:cViewPr varScale="1">
        <p:scale>
          <a:sx n="85" d="100"/>
          <a:sy n="85" d="100"/>
        </p:scale>
        <p:origin x="4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Infopage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Ändern,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dirty="0" err="1" smtClean="0"/>
              <a:t>DailyView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Hinzufügen,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baseline="0" dirty="0" smtClean="0"/>
              <a:t>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State wechseln,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Logout</a:t>
            </a:r>
            <a:r>
              <a:rPr lang="de-DE" baseline="0" dirty="0" smtClean="0"/>
              <a:t> – Login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Infopage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Daily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Löschen,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Random 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2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2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0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26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1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18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5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37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 - Wrapper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5" y="1530000"/>
            <a:ext cx="2840715" cy="2275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11" y="5149888"/>
            <a:ext cx="1863086" cy="463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4" y="4526200"/>
            <a:ext cx="2608298" cy="605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05" y="1079626"/>
            <a:ext cx="2516137" cy="900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Gerade Verbindung mit Pfeil 19"/>
          <p:cNvCxnSpPr>
            <a:stCxn id="1030" idx="3"/>
            <a:endCxn id="1027" idx="1"/>
          </p:cNvCxnSpPr>
          <p:nvPr/>
        </p:nvCxnSpPr>
        <p:spPr>
          <a:xfrm flipV="1">
            <a:off x="3399010" y="5381791"/>
            <a:ext cx="1144201" cy="547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26" idx="2"/>
            <a:endCxn id="1028" idx="0"/>
          </p:cNvCxnSpPr>
          <p:nvPr/>
        </p:nvCxnSpPr>
        <p:spPr>
          <a:xfrm>
            <a:off x="2417943" y="3805470"/>
            <a:ext cx="0" cy="72073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29" idx="1"/>
          </p:cNvCxnSpPr>
          <p:nvPr/>
        </p:nvCxnSpPr>
        <p:spPr>
          <a:xfrm>
            <a:off x="3838300" y="1530000"/>
            <a:ext cx="1755705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76" y="5637584"/>
            <a:ext cx="1962134" cy="582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2417943" y="3862781"/>
            <a:ext cx="188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Feste Bestandteile</a:t>
            </a:r>
            <a:endParaRPr lang="de-CH" sz="1400" dirty="0"/>
          </a:p>
        </p:txBody>
      </p:sp>
      <p:sp>
        <p:nvSpPr>
          <p:cNvPr id="66" name="Textfeld 65"/>
          <p:cNvSpPr txBox="1"/>
          <p:nvPr/>
        </p:nvSpPr>
        <p:spPr>
          <a:xfrm>
            <a:off x="4244850" y="1229057"/>
            <a:ext cx="82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Optional</a:t>
            </a:r>
            <a:endParaRPr lang="de-CH" sz="1400" dirty="0"/>
          </a:p>
        </p:txBody>
      </p:sp>
      <p:sp>
        <p:nvSpPr>
          <p:cNvPr id="60" name="Plus 59"/>
          <p:cNvSpPr/>
          <p:nvPr/>
        </p:nvSpPr>
        <p:spPr>
          <a:xfrm>
            <a:off x="2263396" y="5208232"/>
            <a:ext cx="309093" cy="33958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/>
          <p:cNvCxnSpPr>
            <a:stCxn id="1028" idx="3"/>
            <a:endCxn id="1027" idx="1"/>
          </p:cNvCxnSpPr>
          <p:nvPr/>
        </p:nvCxnSpPr>
        <p:spPr>
          <a:xfrm>
            <a:off x="3722092" y="4829021"/>
            <a:ext cx="821119" cy="55277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7077599" y="2359958"/>
            <a:ext cx="149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Definiert durch</a:t>
            </a:r>
            <a:endParaRPr lang="de-CH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70" y="2667735"/>
            <a:ext cx="1545630" cy="3300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9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3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</a:t>
            </a:r>
            <a:r>
              <a:rPr lang="de-CH" smtClean="0"/>
              <a:t>in GUI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Medicament.java</a:t>
            </a:r>
          </a:p>
          <a:p>
            <a:r>
              <a:rPr lang="de-CH" dirty="0"/>
              <a:t>Person.java</a:t>
            </a:r>
          </a:p>
          <a:p>
            <a:pPr lvl="1"/>
            <a:r>
              <a:rPr lang="de-CH" dirty="0"/>
              <a:t>Patient.java</a:t>
            </a:r>
          </a:p>
          <a:p>
            <a:pPr lvl="1"/>
            <a:r>
              <a:rPr lang="de-CH" dirty="0"/>
              <a:t>FamilyMember.java</a:t>
            </a:r>
          </a:p>
          <a:p>
            <a:pPr lvl="1"/>
            <a:r>
              <a:rPr lang="de-CH" dirty="0"/>
              <a:t>Doctor.java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8" y="3186572"/>
            <a:ext cx="5314950" cy="19716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 - </a:t>
            </a:r>
            <a:r>
              <a:rPr lang="de-CH" dirty="0"/>
              <a:t>Random GIF-Button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36387"/>
          <a:stretch/>
        </p:blipFill>
        <p:spPr>
          <a:xfrm>
            <a:off x="2964562" y="1693503"/>
            <a:ext cx="4154805" cy="8397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8" y="1869569"/>
            <a:ext cx="2457450" cy="634365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1558212" y="2411764"/>
            <a:ext cx="214605" cy="65800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935987" y="2319594"/>
            <a:ext cx="2077094" cy="75017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9" idx="1"/>
          </p:cNvCxnSpPr>
          <p:nvPr/>
        </p:nvCxnSpPr>
        <p:spPr>
          <a:xfrm flipV="1">
            <a:off x="1665514" y="4359068"/>
            <a:ext cx="4421926" cy="48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5100710" y="3650408"/>
            <a:ext cx="3864080" cy="2476008"/>
            <a:chOff x="5161992" y="3536600"/>
            <a:chExt cx="3864080" cy="247600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722" y="3536600"/>
              <a:ext cx="2457450" cy="14173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6"/>
            <a:srcRect r="42603" b="7027"/>
            <a:stretch/>
          </p:blipFill>
          <p:spPr>
            <a:xfrm>
              <a:off x="5161992" y="5417507"/>
              <a:ext cx="3864080" cy="595101"/>
            </a:xfrm>
            <a:prstGeom prst="rect">
              <a:avLst/>
            </a:prstGeom>
            <a:ln>
              <a:solidFill>
                <a:schemeClr val="tx2"/>
              </a:solidFill>
              <a:prstDash val="dash"/>
            </a:ln>
          </p:spPr>
        </p:pic>
        <p:cxnSp>
          <p:nvCxnSpPr>
            <p:cNvPr id="41" name="Gerader Verbinder 40"/>
            <p:cNvCxnSpPr/>
            <p:nvPr/>
          </p:nvCxnSpPr>
          <p:spPr>
            <a:xfrm flipH="1">
              <a:off x="5161992" y="4953920"/>
              <a:ext cx="98673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8606172" y="4953920"/>
              <a:ext cx="41990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994" y="2116520"/>
            <a:ext cx="607948" cy="6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Persönliche Beiträge</a:t>
            </a:r>
            <a:endParaRPr lang="de-CH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Login </a:t>
            </a:r>
            <a:r>
              <a:rPr lang="de-CH" dirty="0" err="1" smtClean="0"/>
              <a:t>Validator</a:t>
            </a:r>
            <a:endParaRPr lang="de-CH" dirty="0" smtClean="0"/>
          </a:p>
          <a:p>
            <a:r>
              <a:rPr lang="de-CH" smtClean="0"/>
              <a:t>State Pattern</a:t>
            </a:r>
            <a:endParaRPr lang="de-CH" dirty="0" smtClean="0"/>
          </a:p>
          <a:p>
            <a:r>
              <a:rPr lang="de-CH" dirty="0" err="1" smtClean="0"/>
              <a:t>MedicineManagerTest</a:t>
            </a:r>
            <a:endParaRPr lang="de-CH" dirty="0" smtClean="0"/>
          </a:p>
          <a:p>
            <a:r>
              <a:rPr lang="de-CH" dirty="0" err="1" smtClean="0"/>
              <a:t>UserManagerTest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032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t="20418"/>
          <a:stretch/>
        </p:blipFill>
        <p:spPr>
          <a:xfrm>
            <a:off x="2095736" y="1530000"/>
            <a:ext cx="4844528" cy="44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Elements </a:t>
            </a:r>
            <a:endParaRPr lang="de-CH" dirty="0" smtClean="0"/>
          </a:p>
          <a:p>
            <a:pPr lvl="1"/>
            <a:r>
              <a:rPr lang="de-CH" dirty="0" smtClean="0"/>
              <a:t>DrugTakeWrapper.java</a:t>
            </a:r>
          </a:p>
          <a:p>
            <a:pPr lvl="1"/>
            <a:r>
              <a:rPr lang="de-CH" dirty="0" smtClean="0"/>
              <a:t>DrugWrapper.java</a:t>
            </a:r>
          </a:p>
          <a:p>
            <a:pPr lvl="1"/>
            <a:r>
              <a:rPr lang="de-CH" dirty="0" smtClean="0"/>
              <a:t>Wrapper.java</a:t>
            </a:r>
          </a:p>
          <a:p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HomeView.java</a:t>
            </a:r>
          </a:p>
          <a:p>
            <a:pPr lvl="1"/>
            <a:r>
              <a:rPr lang="de-CH" dirty="0" smtClean="0"/>
              <a:t>InfoView.java</a:t>
            </a:r>
          </a:p>
          <a:p>
            <a:pPr lvl="1"/>
            <a:r>
              <a:rPr lang="de-CH" dirty="0" smtClean="0"/>
              <a:t>MedicationsListView.java</a:t>
            </a:r>
          </a:p>
          <a:p>
            <a:pPr lvl="1"/>
            <a:r>
              <a:rPr lang="de-CH" dirty="0" smtClean="0"/>
              <a:t>MedicationsView.java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283</Words>
  <Application>Microsoft Office PowerPoint</Application>
  <PresentationFormat>Bildschirmpräsentation (4:3)</PresentationFormat>
  <Paragraphs>150</Paragraphs>
  <Slides>19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Philipp</cp:lastModifiedBy>
  <cp:revision>60</cp:revision>
  <cp:lastPrinted>2013-06-13T15:31:11Z</cp:lastPrinted>
  <dcterms:created xsi:type="dcterms:W3CDTF">2013-06-07T09:55:15Z</dcterms:created>
  <dcterms:modified xsi:type="dcterms:W3CDTF">2016-01-20T21:39:29Z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