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5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 </a:t>
            </a:r>
            <a:r>
              <a:rPr lang="en-US" dirty="0" err="1" smtClean="0"/>
              <a:t>Infopage</a:t>
            </a:r>
            <a:r>
              <a:rPr lang="en-US" dirty="0" smtClean="0"/>
              <a:t>&lt;-&gt; </a:t>
            </a:r>
            <a:r>
              <a:rPr lang="en-US" dirty="0" err="1" smtClean="0"/>
              <a:t>Medikament</a:t>
            </a:r>
            <a:r>
              <a:rPr lang="en-US" dirty="0" smtClean="0"/>
              <a:t> </a:t>
            </a:r>
            <a:r>
              <a:rPr lang="en-US" dirty="0" err="1" smtClean="0"/>
              <a:t>auslesen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Medikamentliste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RezeptDatenbank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Update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185824" y="3485501"/>
            <a:ext cx="2799036" cy="141375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Der Patient ruft die Datenbank der Rezepte auf, </a:t>
            </a:r>
            <a:r>
              <a:rPr lang="de-CH" dirty="0" smtClean="0"/>
              <a:t>um die hinterlegten Rezepte abzugleichen.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585342" y="1495098"/>
            <a:ext cx="1484051" cy="19904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Neuer Rezepteintrag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</a:t>
            </a:r>
            <a:r>
              <a:rPr lang="de-CH" dirty="0" smtClean="0"/>
              <a:t>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127479" cy="5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99158" y="364476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Rezeptliste auf neustem stand</a:t>
            </a:r>
            <a:endParaRPr lang="de-CH" dirty="0"/>
          </a:p>
        </p:txBody>
      </p:sp>
      <p:cxnSp>
        <p:nvCxnSpPr>
          <p:cNvPr id="46" name="Gerade Verbindung mit Pfeil 45"/>
          <p:cNvCxnSpPr>
            <a:stCxn id="41" idx="3"/>
            <a:endCxn id="65" idx="1"/>
          </p:cNvCxnSpPr>
          <p:nvPr/>
        </p:nvCxnSpPr>
        <p:spPr>
          <a:xfrm flipV="1">
            <a:off x="9557489" y="3560657"/>
            <a:ext cx="858127" cy="5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Mauro Tschanz</cp:lastModifiedBy>
  <cp:revision>7</cp:revision>
  <dcterms:created xsi:type="dcterms:W3CDTF">2015-10-19T07:56:31Z</dcterms:created>
  <dcterms:modified xsi:type="dcterms:W3CDTF">2015-10-29T14:17:05Z</dcterms:modified>
</cp:coreProperties>
</file>