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967" saveSubsetFonts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9" r:id="rId5"/>
    <p:sldId id="300" r:id="rId6"/>
    <p:sldId id="301" r:id="rId7"/>
    <p:sldId id="299" r:id="rId8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 autoAdjust="0"/>
    <p:restoredTop sz="91425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1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</a:t>
            </a:r>
            <a:r>
              <a:rPr lang="de-CH" b="1" dirty="0" smtClean="0"/>
              <a:t>.10.2015</a:t>
            </a:r>
            <a:r>
              <a:rPr lang="de-CH" b="1" dirty="0" smtClean="0"/>
              <a:t>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530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8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19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Task03</vt:lpstr>
      <vt:lpstr>Scoping</vt:lpstr>
      <vt:lpstr>PowerPoint-Präsentation</vt:lpstr>
      <vt:lpstr>Danke fürs Zuhören!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Mauro Tschanz</cp:lastModifiedBy>
  <cp:revision>61</cp:revision>
  <cp:lastPrinted>2013-06-13T15:31:11Z</cp:lastPrinted>
  <dcterms:created xsi:type="dcterms:W3CDTF">2013-06-07T09:55:15Z</dcterms:created>
  <dcterms:modified xsi:type="dcterms:W3CDTF">2015-10-12T06:54:40Z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