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80"/>
            <a:ext cx="10141407" cy="563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Project Team &amp; </a:t>
            </a:r>
            <a:r>
              <a:rPr lang="de-CH" sz="2800" dirty="0" err="1" smtClean="0"/>
              <a:t>Product</a:t>
            </a:r>
            <a:r>
              <a:rPr lang="de-CH" sz="2800" dirty="0" smtClean="0"/>
              <a:t> </a:t>
            </a:r>
            <a:r>
              <a:rPr lang="de-CH" sz="2800" dirty="0" err="1" smtClean="0"/>
              <a:t>Backlog</a:t>
            </a:r>
            <a:endParaRPr lang="de-CH" sz="28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497115"/>
              </p:ext>
            </p:extLst>
          </p:nvPr>
        </p:nvGraphicFramePr>
        <p:xfrm>
          <a:off x="323528" y="1340768"/>
          <a:ext cx="2260600" cy="13404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17746"/>
                <a:gridCol w="1242854"/>
              </a:tblGrid>
              <a:tr h="24320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Name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 err="1">
                          <a:effectLst/>
                        </a:rPr>
                        <a:t>GitHub</a:t>
                      </a:r>
                      <a:r>
                        <a:rPr lang="de-CH" sz="1100" u="none" strike="noStrike" dirty="0">
                          <a:effectLst/>
                        </a:rPr>
                        <a:t> Alias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Mauro Tschanz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tschm2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Maurice Zysset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zyssm4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Kaspar Schmocker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schmk3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Rea Iseli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iselr1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Philippe Noser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nosep2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7918"/>
              </p:ext>
            </p:extLst>
          </p:nvPr>
        </p:nvGraphicFramePr>
        <p:xfrm>
          <a:off x="323528" y="2852936"/>
          <a:ext cx="8208912" cy="187036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9193"/>
                <a:gridCol w="1485814"/>
                <a:gridCol w="2604067"/>
                <a:gridCol w="647902"/>
                <a:gridCol w="772498"/>
                <a:gridCol w="859716"/>
                <a:gridCol w="663476"/>
                <a:gridCol w="926246"/>
              </a:tblGrid>
              <a:tr h="374073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ID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Story Name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Description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Priority 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Plan Original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Plan Updated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Effort Actual</a:t>
                      </a:r>
                      <a:endParaRPr lang="de-CH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Status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4073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Create Infopage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User enters all relevant Data about himself and his 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high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4073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new Appointment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User makes a new Appointment with the doctor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high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70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61109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Enter a new drug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user can enter the name and dosage he has to take, afterwards he has a overview of all drugs he has to take a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medium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0h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waiting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87036"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Total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120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6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80878"/>
              </p:ext>
            </p:extLst>
          </p:nvPr>
        </p:nvGraphicFramePr>
        <p:xfrm>
          <a:off x="323528" y="1340768"/>
          <a:ext cx="8496946" cy="38482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96371"/>
                <a:gridCol w="391209"/>
                <a:gridCol w="1055079"/>
                <a:gridCol w="1209192"/>
                <a:gridCol w="865402"/>
                <a:gridCol w="912822"/>
                <a:gridCol w="782419"/>
                <a:gridCol w="521612"/>
                <a:gridCol w="489011"/>
                <a:gridCol w="569032"/>
                <a:gridCol w="453447"/>
                <a:gridCol w="951350"/>
              </a:tblGrid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ID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Sprint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Name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Description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 dirty="0">
                          <a:effectLst/>
                        </a:rPr>
                        <a:t>Components</a:t>
                      </a:r>
                      <a:endParaRPr lang="de-CH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Owner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Reviewer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Priority 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Plan Original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Plan Updated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Effort Actual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Status</a:t>
                      </a:r>
                      <a:endParaRPr lang="de-CH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Package Structure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000" u="none" strike="noStrike">
                          <a:effectLst/>
                        </a:rPr>
                        <a:t>Create Packages and structures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 dirty="0">
                          <a:effectLst/>
                        </a:rPr>
                        <a:t>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7791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Create the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Interface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the Interfaces of the Classes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interface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schmk3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Infopage Logic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the logic of the infopage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controller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schmk3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high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1.5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Test Infopage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 a test case &amp;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Test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zyssm4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medium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35582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create the gui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UI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tschm2/iselr1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low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4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50359"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1.7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 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implementation with data from txt-File &amp; Testing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Login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tschm2/iselr1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nosep2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low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6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waiting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6081"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u="none" strike="noStrike">
                          <a:effectLst/>
                        </a:rPr>
                        <a:t>total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u="none" strike="noStrike">
                          <a:effectLst/>
                        </a:rPr>
                        <a:t>30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de-CH" sz="2800" dirty="0" smtClean="0"/>
              <a:t>Sprint </a:t>
            </a:r>
            <a:r>
              <a:rPr lang="de-CH" sz="2800" dirty="0" err="1" smtClean="0"/>
              <a:t>Backlog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546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(4:3)</PresentationFormat>
  <Paragraphs>128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Project Team &amp; Product Backlog</vt:lpstr>
      <vt:lpstr>Sprint 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Maurice</dc:creator>
  <cp:lastModifiedBy>Maurice Zysset</cp:lastModifiedBy>
  <cp:revision>4</cp:revision>
  <dcterms:created xsi:type="dcterms:W3CDTF">2015-11-22T16:32:29Z</dcterms:created>
  <dcterms:modified xsi:type="dcterms:W3CDTF">2015-11-23T07:12:06Z</dcterms:modified>
</cp:coreProperties>
</file>