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684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Diagram: </a:t>
            </a:r>
            <a:r>
              <a:rPr lang="en-US" dirty="0" err="1" smtClean="0"/>
              <a:t>Patienten</a:t>
            </a:r>
            <a:r>
              <a:rPr lang="en-US" dirty="0" smtClean="0"/>
              <a:t>-App&lt;-&gt; </a:t>
            </a:r>
            <a:r>
              <a:rPr lang="en-US" dirty="0" err="1" smtClean="0"/>
              <a:t>Medikamenten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91282" y="746553"/>
            <a:ext cx="251861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Neue Medikamentenerfassung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311880" y="746553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Medikamentendatenbank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353966" y="840218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Anfrage</a:t>
            </a:r>
            <a:endParaRPr lang="de-CH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1234337" y="3849329"/>
            <a:ext cx="2905432" cy="196153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 gibt Namen des Medikaments ein und es erfolgt eine Abfrage zur Medikamentendatenbank ob das Medikament existiert</a:t>
            </a:r>
            <a:endParaRPr lang="de-CH" dirty="0"/>
          </a:p>
        </p:txBody>
      </p:sp>
      <p:cxnSp>
        <p:nvCxnSpPr>
          <p:cNvPr id="10" name="Gerader Verbinder 9"/>
          <p:cNvCxnSpPr>
            <a:stCxn id="7" idx="2"/>
            <a:endCxn id="8" idx="3"/>
          </p:cNvCxnSpPr>
          <p:nvPr/>
        </p:nvCxnSpPr>
        <p:spPr>
          <a:xfrm flipH="1">
            <a:off x="2687053" y="1495098"/>
            <a:ext cx="1382340" cy="23542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3109893" y="1167658"/>
            <a:ext cx="24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4784820" y="1167658"/>
            <a:ext cx="527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401836" y="555971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Vorschläge</a:t>
            </a:r>
            <a:endParaRPr lang="de-CH" dirty="0"/>
          </a:p>
        </p:txBody>
      </p:sp>
      <p:cxnSp>
        <p:nvCxnSpPr>
          <p:cNvPr id="18" name="Gerade Verbindung mit Pfeil 17"/>
          <p:cNvCxnSpPr>
            <a:endCxn id="24" idx="1"/>
          </p:cNvCxnSpPr>
          <p:nvPr/>
        </p:nvCxnSpPr>
        <p:spPr>
          <a:xfrm flipV="1">
            <a:off x="7658230" y="1203123"/>
            <a:ext cx="527060" cy="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9267426" y="216002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Medikamentenerfassung</a:t>
            </a:r>
            <a:endParaRPr lang="de-CH" dirty="0"/>
          </a:p>
        </p:txBody>
      </p:sp>
      <p:cxnSp>
        <p:nvCxnSpPr>
          <p:cNvPr id="22" name="Gekrümmte Verbindung 21"/>
          <p:cNvCxnSpPr>
            <a:stCxn id="17" idx="3"/>
            <a:endCxn id="20" idx="0"/>
          </p:cNvCxnSpPr>
          <p:nvPr/>
        </p:nvCxnSpPr>
        <p:spPr>
          <a:xfrm flipH="1">
            <a:off x="10596592" y="883411"/>
            <a:ext cx="236098" cy="1276616"/>
          </a:xfrm>
          <a:prstGeom prst="curvedConnector4">
            <a:avLst>
              <a:gd name="adj1" fmla="val -96824"/>
              <a:gd name="adj2" fmla="val 6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aute 23"/>
          <p:cNvSpPr/>
          <p:nvPr/>
        </p:nvSpPr>
        <p:spPr>
          <a:xfrm>
            <a:off x="8185290" y="971935"/>
            <a:ext cx="341027" cy="462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24" idx="0"/>
            <a:endCxn id="17" idx="1"/>
          </p:cNvCxnSpPr>
          <p:nvPr/>
        </p:nvCxnSpPr>
        <p:spPr>
          <a:xfrm flipV="1">
            <a:off x="8355804" y="883411"/>
            <a:ext cx="1046032" cy="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7385418" y="241105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Hinweis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7995437" y="313391"/>
            <a:ext cx="13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Einträge]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7092277" y="1647418"/>
            <a:ext cx="15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keine Einträge]</a:t>
            </a:r>
            <a:endParaRPr lang="de-CH" dirty="0"/>
          </a:p>
        </p:txBody>
      </p:sp>
      <p:cxnSp>
        <p:nvCxnSpPr>
          <p:cNvPr id="37" name="Gerade Verbindung mit Pfeil 36"/>
          <p:cNvCxnSpPr>
            <a:stCxn id="33" idx="2"/>
            <a:endCxn id="41" idx="0"/>
          </p:cNvCxnSpPr>
          <p:nvPr/>
        </p:nvCxnSpPr>
        <p:spPr>
          <a:xfrm>
            <a:off x="8100845" y="3065936"/>
            <a:ext cx="127479" cy="5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99158" y="364476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Erneuter Versuch</a:t>
            </a:r>
            <a:endParaRPr lang="de-CH" dirty="0"/>
          </a:p>
        </p:txBody>
      </p:sp>
      <p:cxnSp>
        <p:nvCxnSpPr>
          <p:cNvPr id="49" name="Gekrümmte Verbindung 48"/>
          <p:cNvCxnSpPr>
            <a:stCxn id="41" idx="1"/>
            <a:endCxn id="7" idx="2"/>
          </p:cNvCxnSpPr>
          <p:nvPr/>
        </p:nvCxnSpPr>
        <p:spPr>
          <a:xfrm rot="10800000">
            <a:off x="4069394" y="1495099"/>
            <a:ext cx="2829765" cy="2570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0" y="1072936"/>
            <a:ext cx="219254" cy="189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219254" y="1167658"/>
            <a:ext cx="37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16" y="3389207"/>
            <a:ext cx="361950" cy="342900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8100845" y="1434311"/>
            <a:ext cx="254959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2"/>
            <a:endCxn id="65" idx="0"/>
          </p:cNvCxnSpPr>
          <p:nvPr/>
        </p:nvCxnSpPr>
        <p:spPr>
          <a:xfrm flipH="1">
            <a:off x="10596591" y="3002238"/>
            <a:ext cx="1" cy="3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Mauro Tschanz</cp:lastModifiedBy>
  <cp:revision>4</cp:revision>
  <dcterms:created xsi:type="dcterms:W3CDTF">2015-10-19T07:56:31Z</dcterms:created>
  <dcterms:modified xsi:type="dcterms:W3CDTF">2015-10-29T14:21:49Z</dcterms:modified>
</cp:coreProperties>
</file>