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2246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3" r:id="rId6"/>
    <p:sldId id="271" r:id="rId7"/>
    <p:sldId id="272" r:id="rId8"/>
    <p:sldId id="306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1" autoAdjust="0"/>
    <p:restoredTop sz="70653" autoAdjust="0"/>
  </p:normalViewPr>
  <p:slideViewPr>
    <p:cSldViewPr snapToGrid="0" snapToObjects="1" showGuides="1">
      <p:cViewPr varScale="1">
        <p:scale>
          <a:sx n="55" d="100"/>
          <a:sy n="55" d="100"/>
        </p:scale>
        <p:origin x="-14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Vorlesung Jürgen Holm, WS2011/2012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6ED80D-21B3-4947-BA64-39FACF824A4B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20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3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Task01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Schmied,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000" dirty="0"/>
              <a:t>T</a:t>
            </a:r>
            <a:r>
              <a:rPr lang="de-CH" sz="2000" dirty="0" smtClean="0"/>
              <a:t>arget </a:t>
            </a:r>
            <a:r>
              <a:rPr lang="de-CH" sz="2000" dirty="0" err="1"/>
              <a:t>users</a:t>
            </a:r>
            <a:r>
              <a:rPr lang="de-CH" sz="2000" dirty="0"/>
              <a:t> </a:t>
            </a:r>
          </a:p>
          <a:p>
            <a:r>
              <a:rPr lang="en-US" sz="2000" dirty="0"/>
              <a:t>K</a:t>
            </a:r>
            <a:r>
              <a:rPr lang="en-US" sz="2000" dirty="0" smtClean="0"/>
              <a:t>ey </a:t>
            </a:r>
            <a:r>
              <a:rPr lang="en-US" sz="2000" dirty="0"/>
              <a:t>features (from users' perspective) </a:t>
            </a:r>
            <a:endParaRPr lang="en-US" sz="2000" dirty="0" smtClean="0"/>
          </a:p>
          <a:p>
            <a:r>
              <a:rPr lang="de-CH" sz="2000" dirty="0"/>
              <a:t>C</a:t>
            </a:r>
            <a:r>
              <a:rPr lang="de-CH" sz="2000" dirty="0" smtClean="0"/>
              <a:t>ritical </a:t>
            </a:r>
            <a:r>
              <a:rPr lang="de-CH" sz="2000" dirty="0" err="1"/>
              <a:t>success</a:t>
            </a:r>
            <a:r>
              <a:rPr lang="de-CH" sz="2000" dirty="0"/>
              <a:t> </a:t>
            </a:r>
            <a:r>
              <a:rPr lang="de-CH" sz="2000" dirty="0" err="1"/>
              <a:t>factors</a:t>
            </a:r>
            <a:r>
              <a:rPr lang="de-CH" sz="2000" dirty="0"/>
              <a:t> </a:t>
            </a:r>
          </a:p>
          <a:p>
            <a:pPr marL="180612" lvl="2" indent="0">
              <a:buNone/>
            </a:pPr>
            <a:endParaRPr lang="de-CH" sz="2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Content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de-CH" dirty="0" err="1" smtClean="0"/>
              <a:t>Doctors</a:t>
            </a:r>
            <a:endParaRPr lang="de-CH" dirty="0"/>
          </a:p>
          <a:p>
            <a:pPr lvl="0"/>
            <a:r>
              <a:rPr lang="de-CH" dirty="0" err="1" smtClean="0"/>
              <a:t>Nurses</a:t>
            </a:r>
            <a:endParaRPr lang="de-CH" dirty="0"/>
          </a:p>
          <a:p>
            <a:pPr lvl="0"/>
            <a:r>
              <a:rPr lang="de-CH" dirty="0" err="1"/>
              <a:t>Health</a:t>
            </a:r>
            <a:r>
              <a:rPr lang="de-CH" dirty="0"/>
              <a:t> Service Manager</a:t>
            </a:r>
          </a:p>
          <a:p>
            <a:pPr lvl="0"/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visitors</a:t>
            </a:r>
            <a:endParaRPr lang="de-CH" dirty="0"/>
          </a:p>
          <a:p>
            <a:pPr lvl="0"/>
            <a:r>
              <a:rPr lang="de-CH" dirty="0" err="1" smtClean="0"/>
              <a:t>Receptionist</a:t>
            </a:r>
            <a:endParaRPr lang="de-CH" dirty="0"/>
          </a:p>
          <a:p>
            <a:pPr marL="0" lvl="0" indent="0">
              <a:buNone/>
            </a:pPr>
            <a:endParaRPr lang="de-CH" dirty="0"/>
          </a:p>
          <a:p>
            <a:pPr marL="0" lvl="0" indent="0">
              <a:buNone/>
            </a:pPr>
            <a:r>
              <a:rPr lang="de-CH" dirty="0" smtClean="0"/>
              <a:t>Management</a:t>
            </a:r>
            <a:endParaRPr lang="de-CH" dirty="0"/>
          </a:p>
          <a:p>
            <a:pPr lvl="0"/>
            <a:r>
              <a:rPr lang="de-CH" dirty="0"/>
              <a:t>Hospital </a:t>
            </a:r>
            <a:r>
              <a:rPr lang="de-CH" dirty="0" err="1"/>
              <a:t>management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Target </a:t>
            </a:r>
            <a:r>
              <a:rPr lang="de-CH" b="1" dirty="0" err="1" smtClean="0"/>
              <a:t>users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59" y="3956772"/>
            <a:ext cx="3315716" cy="19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4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/>
              <a:t>manage </a:t>
            </a:r>
            <a:r>
              <a:rPr lang="de-CH" dirty="0" err="1"/>
              <a:t>the</a:t>
            </a:r>
            <a:r>
              <a:rPr lang="de-CH" dirty="0"/>
              <a:t> care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mental </a:t>
            </a:r>
            <a:r>
              <a:rPr lang="de-CH" dirty="0" err="1"/>
              <a:t>health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dirty="0" err="1"/>
              <a:t>medical</a:t>
            </a:r>
            <a:r>
              <a:rPr lang="fr-CH" dirty="0"/>
              <a:t> staff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timely</a:t>
            </a:r>
            <a:r>
              <a:rPr lang="fr-CH" dirty="0"/>
              <a:t> </a:t>
            </a:r>
            <a:r>
              <a:rPr lang="fr-CH" dirty="0" smtClean="0"/>
              <a:t>information</a:t>
            </a:r>
          </a:p>
          <a:p>
            <a:pPr lvl="0"/>
            <a:r>
              <a:rPr lang="fr-CH" dirty="0" err="1" smtClean="0"/>
              <a:t>facilitate</a:t>
            </a:r>
            <a:r>
              <a:rPr lang="fr-CH" dirty="0" smtClean="0"/>
              <a:t> </a:t>
            </a:r>
            <a:r>
              <a:rPr lang="fr-CH" dirty="0" err="1"/>
              <a:t>treatment</a:t>
            </a:r>
            <a:r>
              <a:rPr lang="fr-CH" dirty="0"/>
              <a:t> of </a:t>
            </a:r>
            <a:r>
              <a:rPr lang="fr-CH" dirty="0" smtClean="0"/>
              <a:t>patients</a:t>
            </a:r>
          </a:p>
          <a:p>
            <a:pPr lvl="0"/>
            <a:r>
              <a:rPr lang="en-US" dirty="0" smtClean="0"/>
              <a:t>generate </a:t>
            </a:r>
            <a:r>
              <a:rPr lang="en-US" dirty="0"/>
              <a:t>management information that allows health service managers to assess performance against local and government targets </a:t>
            </a:r>
            <a:endParaRPr lang="de-CH" dirty="0"/>
          </a:p>
          <a:p>
            <a:pPr lvl="0"/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/>
              <a:t>doctor</a:t>
            </a:r>
            <a:r>
              <a:rPr lang="de-CH" dirty="0"/>
              <a:t> </a:t>
            </a:r>
            <a:r>
              <a:rPr lang="de-CH" dirty="0" err="1"/>
              <a:t>detailed</a:t>
            </a:r>
            <a:r>
              <a:rPr lang="de-CH" dirty="0"/>
              <a:t> </a:t>
            </a:r>
            <a:r>
              <a:rPr lang="de-CH" dirty="0" err="1"/>
              <a:t>knowledge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problems</a:t>
            </a:r>
            <a:endParaRPr lang="de-CH" dirty="0"/>
          </a:p>
          <a:p>
            <a:pPr lvl="0"/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different </a:t>
            </a:r>
            <a:r>
              <a:rPr lang="de-CH" dirty="0" err="1" smtClean="0"/>
              <a:t>clinics</a:t>
            </a:r>
            <a:r>
              <a:rPr lang="de-CH" dirty="0" smtClean="0"/>
              <a:t>(</a:t>
            </a:r>
            <a:r>
              <a:rPr lang="de-CH" dirty="0" err="1" smtClean="0"/>
              <a:t>hospital</a:t>
            </a:r>
            <a:r>
              <a:rPr lang="de-CH" dirty="0" smtClean="0"/>
              <a:t>, </a:t>
            </a:r>
            <a:r>
              <a:rPr lang="de-CH" dirty="0" err="1" smtClean="0"/>
              <a:t>medical</a:t>
            </a:r>
            <a:r>
              <a:rPr lang="de-CH" dirty="0" smtClean="0"/>
              <a:t> </a:t>
            </a:r>
            <a:r>
              <a:rPr lang="de-CH" dirty="0" err="1" smtClean="0"/>
              <a:t>practices</a:t>
            </a:r>
            <a:r>
              <a:rPr lang="de-CH" dirty="0" smtClean="0"/>
              <a:t>, </a:t>
            </a:r>
            <a:r>
              <a:rPr lang="de-CH" dirty="0" err="1" smtClean="0"/>
              <a:t>community</a:t>
            </a:r>
            <a:r>
              <a:rPr lang="de-CH" dirty="0" smtClean="0"/>
              <a:t> </a:t>
            </a:r>
            <a:r>
              <a:rPr lang="de-CH" dirty="0" err="1" smtClean="0"/>
              <a:t>centers</a:t>
            </a:r>
            <a:r>
              <a:rPr lang="de-CH" dirty="0" smtClean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27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 smtClean="0"/>
              <a:t>...</a:t>
            </a:r>
          </a:p>
          <a:p>
            <a:pPr marL="0" indent="0">
              <a:buNone/>
            </a:pPr>
            <a:endParaRPr lang="de-CH" dirty="0"/>
          </a:p>
          <a:p>
            <a:pPr lvl="0"/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/>
              <a:t>addresses</a:t>
            </a:r>
            <a:r>
              <a:rPr lang="de-CH" dirty="0"/>
              <a:t> </a:t>
            </a:r>
            <a:r>
              <a:rPr lang="de-CH" dirty="0" err="1" smtClean="0"/>
              <a:t>dynamicly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patient’s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none</a:t>
            </a:r>
            <a:endParaRPr lang="de-CH" dirty="0"/>
          </a:p>
          <a:p>
            <a:pPr lvl="0"/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/>
              <a:t>used</a:t>
            </a:r>
            <a:r>
              <a:rPr lang="fr-CH" dirty="0"/>
              <a:t> as a </a:t>
            </a:r>
            <a:r>
              <a:rPr lang="fr-CH" dirty="0" err="1"/>
              <a:t>organising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</a:t>
            </a:r>
            <a:r>
              <a:rPr lang="fr-CH" dirty="0" err="1"/>
              <a:t>appointments</a:t>
            </a:r>
            <a:r>
              <a:rPr lang="fr-CH" dirty="0"/>
              <a:t>, records, etc</a:t>
            </a:r>
            <a:r>
              <a:rPr lang="fr-CH" dirty="0" smtClean="0"/>
              <a:t>.</a:t>
            </a:r>
            <a:endParaRPr lang="de-CH" dirty="0"/>
          </a:p>
          <a:p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reports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hospital</a:t>
            </a:r>
            <a:r>
              <a:rPr lang="de-CH" dirty="0"/>
              <a:t> </a:t>
            </a:r>
            <a:r>
              <a:rPr lang="de-CH" dirty="0" err="1"/>
              <a:t>management</a:t>
            </a:r>
            <a:endParaRPr lang="de-CH" dirty="0"/>
          </a:p>
          <a:p>
            <a:r>
              <a:rPr lang="de-CH" dirty="0" err="1"/>
              <a:t>govern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confidentiality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information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878250"/>
          </a:xfrm>
        </p:spPr>
        <p:txBody>
          <a:bodyPr/>
          <a:lstStyle/>
          <a:p>
            <a:r>
              <a:rPr lang="en-US" sz="2800" dirty="0" smtClean="0"/>
              <a:t>Key 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709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sufficient</a:t>
            </a:r>
            <a:r>
              <a:rPr lang="de-CH" dirty="0" smtClean="0"/>
              <a:t> </a:t>
            </a:r>
            <a:r>
              <a:rPr lang="de-CH" dirty="0" err="1" smtClean="0"/>
              <a:t>resources</a:t>
            </a:r>
            <a:endParaRPr lang="de-CH" dirty="0"/>
          </a:p>
          <a:p>
            <a:r>
              <a:rPr lang="de-CH" dirty="0" err="1" smtClean="0"/>
              <a:t>Timely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endParaRPr lang="de-CH" dirty="0" smtClean="0"/>
          </a:p>
          <a:p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communication</a:t>
            </a:r>
            <a:endParaRPr lang="de-CH" dirty="0" smtClean="0"/>
          </a:p>
          <a:p>
            <a:r>
              <a:rPr lang="de-CH" dirty="0" smtClean="0"/>
              <a:t>Problem </a:t>
            </a:r>
            <a:r>
              <a:rPr lang="de-CH" dirty="0" err="1" smtClean="0"/>
              <a:t>managment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2800" dirty="0" smtClean="0"/>
              <a:t>Critical </a:t>
            </a:r>
            <a:r>
              <a:rPr lang="de-CH" sz="2800" dirty="0" err="1"/>
              <a:t>success</a:t>
            </a:r>
            <a:r>
              <a:rPr lang="de-CH" sz="2800" dirty="0"/>
              <a:t> </a:t>
            </a:r>
            <a:r>
              <a:rPr lang="de-CH" sz="2800" dirty="0" err="1"/>
              <a:t>factors</a:t>
            </a:r>
            <a:r>
              <a:rPr lang="de-CH" sz="2800" dirty="0"/>
              <a:t> </a:t>
            </a:r>
            <a:br>
              <a:rPr lang="de-CH" sz="2800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019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091c847-84be-4f4f-b16c-c018ad2ca66b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163</Words>
  <Application>Microsoft Office PowerPoint</Application>
  <PresentationFormat>Bildschirmpräsentation (4:3)</PresentationFormat>
  <Paragraphs>40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Task01</vt:lpstr>
      <vt:lpstr>Content</vt:lpstr>
      <vt:lpstr>Target users</vt:lpstr>
      <vt:lpstr>Key features</vt:lpstr>
      <vt:lpstr>Key features</vt:lpstr>
      <vt:lpstr>Critical success factors  </vt:lpstr>
      <vt:lpstr>Thank‘s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34</cp:revision>
  <cp:lastPrinted>2013-06-13T15:31:11Z</cp:lastPrinted>
  <dcterms:created xsi:type="dcterms:W3CDTF">2013-06-07T09:55:15Z</dcterms:created>
  <dcterms:modified xsi:type="dcterms:W3CDTF">2015-09-24T14:08:56Z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