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30967" saveSubsetFonts="1" autoCompressPictures="0">
  <p:sldMasterIdLst>
    <p:sldMasterId id="2147483669" r:id="rId4"/>
  </p:sldMasterIdLst>
  <p:notesMasterIdLst>
    <p:notesMasterId r:id="rId13"/>
  </p:notesMasterIdLst>
  <p:handoutMasterIdLst>
    <p:handoutMasterId r:id="rId14"/>
  </p:handoutMasterIdLst>
  <p:sldIdLst>
    <p:sldId id="259" r:id="rId5"/>
    <p:sldId id="300" r:id="rId6"/>
    <p:sldId id="301" r:id="rId7"/>
    <p:sldId id="306" r:id="rId8"/>
    <p:sldId id="302" r:id="rId9"/>
    <p:sldId id="303" r:id="rId10"/>
    <p:sldId id="305" r:id="rId11"/>
    <p:sldId id="299" r:id="rId12"/>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53" d="100"/>
          <a:sy n="53" d="100"/>
        </p:scale>
        <p:origin x="250"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13.10.2015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13.10.2015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Prototyp</a:t>
            </a:r>
            <a:endParaRPr lang="de-CH" dirty="0"/>
          </a:p>
        </p:txBody>
      </p:sp>
    </p:spTree>
    <p:extLst>
      <p:ext uri="{BB962C8B-B14F-4D97-AF65-F5344CB8AC3E}">
        <p14:creationId xmlns:p14="http://schemas.microsoft.com/office/powerpoint/2010/main" val="26835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851D33F-E468-417B-A30C-509B68D2B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302</Words>
  <Application>Microsoft Office PowerPoint</Application>
  <PresentationFormat>Bildschirmpräsentation (4:3)</PresentationFormat>
  <Paragraphs>55</Paragraphs>
  <Slides>8</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8</vt:i4>
      </vt:variant>
    </vt:vector>
  </HeadingPairs>
  <TitlesOfParts>
    <vt:vector size="17" baseType="lpstr">
      <vt:lpstr>ＭＳ Ｐゴシック</vt:lpstr>
      <vt:lpstr>ＭＳ Ｐゴシック</vt:lpstr>
      <vt:lpstr>Arial</vt:lpstr>
      <vt:lpstr>Calibri</vt:lpstr>
      <vt:lpstr>Lucida Grande</vt:lpstr>
      <vt:lpstr>Lucida Sans</vt:lpstr>
      <vt:lpstr>Lucida Sans Unicode</vt:lpstr>
      <vt:lpstr>Wingdings</vt:lpstr>
      <vt:lpstr>BFH_PPT_Vorlage</vt:lpstr>
      <vt:lpstr>Task03</vt:lpstr>
      <vt:lpstr>Scoping</vt:lpstr>
      <vt:lpstr>Interview</vt:lpstr>
      <vt:lpstr>Personas</vt:lpstr>
      <vt:lpstr>Storyboard</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Kaspar Schmocker</cp:lastModifiedBy>
  <cp:revision>71</cp:revision>
  <cp:lastPrinted>2013-06-13T15:31:11Z</cp:lastPrinted>
  <dcterms:created xsi:type="dcterms:W3CDTF">2013-06-07T09:55:15Z</dcterms:created>
  <dcterms:modified xsi:type="dcterms:W3CDTF">2015-10-13T07:01:35Z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