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27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2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69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6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876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0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00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44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10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5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15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321B-280C-48A1-BCCC-AAC9A441E364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35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149" y="88233"/>
            <a:ext cx="885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</a:t>
            </a:r>
            <a:r>
              <a:rPr lang="en-US" dirty="0" smtClean="0"/>
              <a:t>Diagram: </a:t>
            </a:r>
            <a:r>
              <a:rPr lang="en-US" dirty="0" err="1" smtClean="0"/>
              <a:t>Patienten</a:t>
            </a:r>
            <a:r>
              <a:rPr lang="en-US" dirty="0" smtClean="0"/>
              <a:t>-App </a:t>
            </a:r>
            <a:r>
              <a:rPr lang="en-US" dirty="0" err="1" smtClean="0"/>
              <a:t>Infopage</a:t>
            </a:r>
            <a:r>
              <a:rPr lang="en-US" dirty="0" smtClean="0"/>
              <a:t>&lt;-&gt; </a:t>
            </a:r>
            <a:r>
              <a:rPr lang="en-US" dirty="0" err="1" smtClean="0"/>
              <a:t>Medikament</a:t>
            </a:r>
            <a:r>
              <a:rPr lang="en-US" dirty="0" smtClean="0"/>
              <a:t> </a:t>
            </a:r>
            <a:r>
              <a:rPr lang="en-US" dirty="0" err="1" smtClean="0"/>
              <a:t>auslesen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91282" y="746553"/>
            <a:ext cx="251861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Medikamentliste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5311880" y="746553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RezeptDatenbank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3353966" y="840218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Update</a:t>
            </a:r>
            <a:endParaRPr lang="de-CH" dirty="0"/>
          </a:p>
        </p:txBody>
      </p:sp>
      <p:sp>
        <p:nvSpPr>
          <p:cNvPr id="8" name="Eine Ecke des Rechtecks schneiden 7"/>
          <p:cNvSpPr/>
          <p:nvPr/>
        </p:nvSpPr>
        <p:spPr>
          <a:xfrm>
            <a:off x="1185823" y="3485501"/>
            <a:ext cx="3013643" cy="21252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Der Patient ruft die Datenbank der Rezepte auf, um diese auf seinem Device zu aktualisieren. Mit dieser Liste kann er zum Apotheker gehen und sie sich aushändigen lassen.</a:t>
            </a:r>
            <a:endParaRPr lang="de-CH" dirty="0"/>
          </a:p>
        </p:txBody>
      </p:sp>
      <p:cxnSp>
        <p:nvCxnSpPr>
          <p:cNvPr id="10" name="Gerader Verbinder 9"/>
          <p:cNvCxnSpPr>
            <a:stCxn id="7" idx="2"/>
            <a:endCxn id="8" idx="3"/>
          </p:cNvCxnSpPr>
          <p:nvPr/>
        </p:nvCxnSpPr>
        <p:spPr>
          <a:xfrm flipH="1">
            <a:off x="2692645" y="1495098"/>
            <a:ext cx="1376748" cy="19904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7" idx="1"/>
          </p:cNvCxnSpPr>
          <p:nvPr/>
        </p:nvCxnSpPr>
        <p:spPr>
          <a:xfrm flipV="1">
            <a:off x="3109893" y="1167658"/>
            <a:ext cx="24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6" idx="1"/>
          </p:cNvCxnSpPr>
          <p:nvPr/>
        </p:nvCxnSpPr>
        <p:spPr>
          <a:xfrm>
            <a:off x="4784820" y="1167658"/>
            <a:ext cx="527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9401836" y="555971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Vorschläge</a:t>
            </a:r>
            <a:endParaRPr lang="de-CH" dirty="0"/>
          </a:p>
        </p:txBody>
      </p:sp>
      <p:cxnSp>
        <p:nvCxnSpPr>
          <p:cNvPr id="18" name="Gerade Verbindung mit Pfeil 17"/>
          <p:cNvCxnSpPr>
            <a:endCxn id="24" idx="1"/>
          </p:cNvCxnSpPr>
          <p:nvPr/>
        </p:nvCxnSpPr>
        <p:spPr>
          <a:xfrm flipV="1">
            <a:off x="7658230" y="1203123"/>
            <a:ext cx="527060" cy="1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9267426" y="2160027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Ausgabe QR-Code</a:t>
            </a:r>
            <a:endParaRPr lang="de-CH" dirty="0"/>
          </a:p>
        </p:txBody>
      </p:sp>
      <p:cxnSp>
        <p:nvCxnSpPr>
          <p:cNvPr id="22" name="Gekrümmte Verbindung 21"/>
          <p:cNvCxnSpPr>
            <a:stCxn id="17" idx="3"/>
            <a:endCxn id="20" idx="0"/>
          </p:cNvCxnSpPr>
          <p:nvPr/>
        </p:nvCxnSpPr>
        <p:spPr>
          <a:xfrm flipH="1">
            <a:off x="10596592" y="883411"/>
            <a:ext cx="236098" cy="1276616"/>
          </a:xfrm>
          <a:prstGeom prst="curvedConnector4">
            <a:avLst>
              <a:gd name="adj1" fmla="val -96824"/>
              <a:gd name="adj2" fmla="val 6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aute 23"/>
          <p:cNvSpPr/>
          <p:nvPr/>
        </p:nvSpPr>
        <p:spPr>
          <a:xfrm>
            <a:off x="8185290" y="971935"/>
            <a:ext cx="341027" cy="462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Gerade Verbindung mit Pfeil 29"/>
          <p:cNvCxnSpPr>
            <a:stCxn id="24" idx="0"/>
            <a:endCxn id="17" idx="1"/>
          </p:cNvCxnSpPr>
          <p:nvPr/>
        </p:nvCxnSpPr>
        <p:spPr>
          <a:xfrm flipV="1">
            <a:off x="8355804" y="883411"/>
            <a:ext cx="1046032" cy="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7385418" y="2411056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Hinweis</a:t>
            </a:r>
            <a:endParaRPr lang="de-CH" dirty="0"/>
          </a:p>
        </p:txBody>
      </p:sp>
      <p:sp>
        <p:nvSpPr>
          <p:cNvPr id="35" name="Textfeld 34"/>
          <p:cNvSpPr txBox="1"/>
          <p:nvPr/>
        </p:nvSpPr>
        <p:spPr>
          <a:xfrm>
            <a:off x="7995437" y="313391"/>
            <a:ext cx="131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[findet Einträge]</a:t>
            </a:r>
            <a:endParaRPr lang="de-CH" dirty="0"/>
          </a:p>
        </p:txBody>
      </p:sp>
      <p:sp>
        <p:nvSpPr>
          <p:cNvPr id="36" name="Textfeld 35"/>
          <p:cNvSpPr txBox="1"/>
          <p:nvPr/>
        </p:nvSpPr>
        <p:spPr>
          <a:xfrm>
            <a:off x="7092277" y="1647418"/>
            <a:ext cx="155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[findet keine Einträge]</a:t>
            </a:r>
            <a:endParaRPr lang="de-CH" dirty="0"/>
          </a:p>
        </p:txBody>
      </p:sp>
      <p:cxnSp>
        <p:nvCxnSpPr>
          <p:cNvPr id="37" name="Gerade Verbindung mit Pfeil 36"/>
          <p:cNvCxnSpPr>
            <a:stCxn id="33" idx="2"/>
            <a:endCxn id="41" idx="0"/>
          </p:cNvCxnSpPr>
          <p:nvPr/>
        </p:nvCxnSpPr>
        <p:spPr>
          <a:xfrm>
            <a:off x="8100845" y="3065936"/>
            <a:ext cx="127479" cy="5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6899158" y="3644767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Rezeptliste auf neustem stand</a:t>
            </a:r>
            <a:endParaRPr lang="de-CH" dirty="0"/>
          </a:p>
        </p:txBody>
      </p:sp>
      <p:cxnSp>
        <p:nvCxnSpPr>
          <p:cNvPr id="46" name="Gerade Verbindung mit Pfeil 45"/>
          <p:cNvCxnSpPr>
            <a:stCxn id="41" idx="3"/>
            <a:endCxn id="65" idx="1"/>
          </p:cNvCxnSpPr>
          <p:nvPr/>
        </p:nvCxnSpPr>
        <p:spPr>
          <a:xfrm flipV="1">
            <a:off x="9557489" y="3560657"/>
            <a:ext cx="858127" cy="50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0" y="1072936"/>
            <a:ext cx="219254" cy="189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1" name="Gerade Verbindung mit Pfeil 60"/>
          <p:cNvCxnSpPr>
            <a:stCxn id="57" idx="6"/>
            <a:endCxn id="5" idx="1"/>
          </p:cNvCxnSpPr>
          <p:nvPr/>
        </p:nvCxnSpPr>
        <p:spPr>
          <a:xfrm>
            <a:off x="219254" y="1167658"/>
            <a:ext cx="372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616" y="3389207"/>
            <a:ext cx="361950" cy="342900"/>
          </a:xfrm>
          <a:prstGeom prst="rect">
            <a:avLst/>
          </a:prstGeom>
        </p:spPr>
      </p:pic>
      <p:cxnSp>
        <p:nvCxnSpPr>
          <p:cNvPr id="66" name="Gerade Verbindung mit Pfeil 65"/>
          <p:cNvCxnSpPr/>
          <p:nvPr/>
        </p:nvCxnSpPr>
        <p:spPr>
          <a:xfrm flipH="1">
            <a:off x="8100845" y="1434311"/>
            <a:ext cx="254959" cy="9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20" idx="2"/>
            <a:endCxn id="65" idx="0"/>
          </p:cNvCxnSpPr>
          <p:nvPr/>
        </p:nvCxnSpPr>
        <p:spPr>
          <a:xfrm flipH="1">
            <a:off x="10596591" y="3002238"/>
            <a:ext cx="1" cy="38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6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Rea Iseli</dc:creator>
  <cp:lastModifiedBy>Philipp</cp:lastModifiedBy>
  <cp:revision>6</cp:revision>
  <dcterms:created xsi:type="dcterms:W3CDTF">2015-10-19T07:56:31Z</dcterms:created>
  <dcterms:modified xsi:type="dcterms:W3CDTF">2015-10-27T19:25:12Z</dcterms:modified>
</cp:coreProperties>
</file>