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20.10.2015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Activity </a:t>
            </a:r>
            <a:r>
              <a:rPr lang="en-US" sz="1000" dirty="0" smtClean="0"/>
              <a:t>Diagram: </a:t>
            </a:r>
            <a:r>
              <a:rPr lang="de-CH" sz="1000" dirty="0" smtClean="0"/>
              <a:t>Patienten</a:t>
            </a:r>
            <a:r>
              <a:rPr lang="en-US" sz="1000" dirty="0" smtClean="0"/>
              <a:t>-App&lt;-&gt; </a:t>
            </a:r>
            <a:r>
              <a:rPr lang="de-CH" sz="1000" dirty="0" smtClean="0"/>
              <a:t>Termin</a:t>
            </a:r>
            <a:r>
              <a:rPr lang="en-US" sz="1000" dirty="0" smtClean="0"/>
              <a:t> </a:t>
            </a:r>
            <a:r>
              <a:rPr lang="de-CH" sz="1000" dirty="0" smtClean="0"/>
              <a:t>mit</a:t>
            </a:r>
            <a:r>
              <a:rPr lang="en-US" sz="1000" dirty="0" smtClean="0"/>
              <a:t> </a:t>
            </a:r>
            <a:r>
              <a:rPr lang="de-CH" sz="1000" dirty="0" smtClean="0"/>
              <a:t>Arztpraxis</a:t>
            </a:r>
            <a:endParaRPr lang="de-CH" sz="1000" dirty="0"/>
          </a:p>
        </p:txBody>
      </p:sp>
      <p:sp>
        <p:nvSpPr>
          <p:cNvPr id="5" name="Rechteck 4"/>
          <p:cNvSpPr/>
          <p:nvPr/>
        </p:nvSpPr>
        <p:spPr>
          <a:xfrm>
            <a:off x="804632" y="1840753"/>
            <a:ext cx="10317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CH" sz="1000" dirty="0" smtClean="0"/>
              <a:t>Prov. Termineintrag</a:t>
            </a:r>
            <a:endParaRPr lang="de-CH" sz="1000" dirty="0"/>
          </a:p>
        </p:txBody>
      </p:sp>
      <p:sp>
        <p:nvSpPr>
          <p:cNvPr id="6" name="Rechteck 5"/>
          <p:cNvSpPr/>
          <p:nvPr/>
        </p:nvSpPr>
        <p:spPr>
          <a:xfrm>
            <a:off x="4148165" y="1910526"/>
            <a:ext cx="214083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Arztpraxis Agenda</a:t>
            </a:r>
            <a:endParaRPr lang="de-CH" sz="1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312762" y="1897428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Anfrage</a:t>
            </a:r>
            <a:endParaRPr lang="de-CH" sz="1000" dirty="0"/>
          </a:p>
        </p:txBody>
      </p:sp>
      <p:cxnSp>
        <p:nvCxnSpPr>
          <p:cNvPr id="10" name="Gerader Verbinder 9"/>
          <p:cNvCxnSpPr>
            <a:stCxn id="7" idx="0"/>
            <a:endCxn id="50" idx="1"/>
          </p:cNvCxnSpPr>
          <p:nvPr/>
        </p:nvCxnSpPr>
        <p:spPr>
          <a:xfrm flipV="1">
            <a:off x="3028189" y="1334596"/>
            <a:ext cx="40539" cy="562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1836344" y="2033636"/>
            <a:ext cx="476418" cy="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3743616" y="2033636"/>
            <a:ext cx="404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7569611" y="1093208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Termin bestätigen</a:t>
            </a:r>
            <a:endParaRPr lang="de-CH" sz="1000" dirty="0"/>
          </a:p>
        </p:txBody>
      </p:sp>
      <p:sp>
        <p:nvSpPr>
          <p:cNvPr id="20" name="Rechteck 19"/>
          <p:cNvSpPr/>
          <p:nvPr/>
        </p:nvSpPr>
        <p:spPr>
          <a:xfrm>
            <a:off x="9178613" y="1837809"/>
            <a:ext cx="205749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Definitiver Termineintrag in Terminplaner</a:t>
            </a:r>
            <a:endParaRPr lang="de-CH" sz="1000" dirty="0"/>
          </a:p>
        </p:txBody>
      </p:sp>
      <p:sp>
        <p:nvSpPr>
          <p:cNvPr id="24" name="Raute 23"/>
          <p:cNvSpPr>
            <a:spLocks/>
          </p:cNvSpPr>
          <p:nvPr/>
        </p:nvSpPr>
        <p:spPr>
          <a:xfrm>
            <a:off x="6807094" y="1853636"/>
            <a:ext cx="3600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6221778" y="2861276"/>
            <a:ext cx="1530630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Gegenvorschlag</a:t>
            </a:r>
            <a:endParaRPr lang="de-CH" sz="1000" dirty="0" smtClean="0"/>
          </a:p>
        </p:txBody>
      </p:sp>
      <p:sp>
        <p:nvSpPr>
          <p:cNvPr id="35" name="Textfeld 34"/>
          <p:cNvSpPr txBox="1"/>
          <p:nvPr/>
        </p:nvSpPr>
        <p:spPr>
          <a:xfrm>
            <a:off x="6167002" y="1311886"/>
            <a:ext cx="131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verfügbar]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616815" y="2436116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nicht verfügbar]</a:t>
            </a:r>
            <a:endParaRPr lang="de-CH" sz="1000" dirty="0"/>
          </a:p>
        </p:txBody>
      </p:sp>
      <p:sp>
        <p:nvSpPr>
          <p:cNvPr id="57" name="Ellipse 56"/>
          <p:cNvSpPr/>
          <p:nvPr/>
        </p:nvSpPr>
        <p:spPr>
          <a:xfrm>
            <a:off x="56149" y="18605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416149" y="2040520"/>
            <a:ext cx="388483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06" y="1860520"/>
            <a:ext cx="360000" cy="36000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418685" y="3529290"/>
            <a:ext cx="113681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CH" sz="1000" dirty="0" smtClean="0"/>
              <a:t>Patienten Agenda</a:t>
            </a:r>
            <a:endParaRPr lang="de-CH" sz="1000" dirty="0"/>
          </a:p>
        </p:txBody>
      </p:sp>
      <p:sp>
        <p:nvSpPr>
          <p:cNvPr id="50" name="Gefaltete Ecke 49"/>
          <p:cNvSpPr/>
          <p:nvPr/>
        </p:nvSpPr>
        <p:spPr>
          <a:xfrm rot="16200000">
            <a:off x="2745562" y="-442169"/>
            <a:ext cx="646331" cy="2907198"/>
          </a:xfrm>
          <a:prstGeom prst="foldedCorner">
            <a:avLst>
              <a:gd name="adj" fmla="val 23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pAutoFit/>
          </a:bodyPr>
          <a:lstStyle/>
          <a:p>
            <a:pPr algn="ctr"/>
            <a:r>
              <a:rPr lang="de-CH" sz="1000" dirty="0"/>
              <a:t>Patient gibt gewünschtes Datum für einen Termin ein und übermittelt eine Anfrage an die Arztpraxis</a:t>
            </a:r>
          </a:p>
        </p:txBody>
      </p:sp>
      <p:sp>
        <p:nvSpPr>
          <p:cNvPr id="63" name="Raute 62"/>
          <p:cNvSpPr>
            <a:spLocks/>
          </p:cNvSpPr>
          <p:nvPr/>
        </p:nvSpPr>
        <p:spPr>
          <a:xfrm>
            <a:off x="6807092" y="4265107"/>
            <a:ext cx="3600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cxnSp>
        <p:nvCxnSpPr>
          <p:cNvPr id="37" name="Gerade Verbindung mit Pfeil 36"/>
          <p:cNvCxnSpPr>
            <a:stCxn id="6" idx="3"/>
            <a:endCxn id="24" idx="1"/>
          </p:cNvCxnSpPr>
          <p:nvPr/>
        </p:nvCxnSpPr>
        <p:spPr>
          <a:xfrm flipV="1">
            <a:off x="6288996" y="2033636"/>
            <a:ext cx="518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r Verbinder 40"/>
          <p:cNvCxnSpPr>
            <a:stCxn id="24" idx="0"/>
            <a:endCxn id="17" idx="1"/>
          </p:cNvCxnSpPr>
          <p:nvPr/>
        </p:nvCxnSpPr>
        <p:spPr>
          <a:xfrm rot="5400000" flipH="1" flipV="1">
            <a:off x="6966242" y="1250268"/>
            <a:ext cx="624220" cy="5825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r Verbinder 43"/>
          <p:cNvCxnSpPr>
            <a:stCxn id="17" idx="3"/>
            <a:endCxn id="20" idx="0"/>
          </p:cNvCxnSpPr>
          <p:nvPr/>
        </p:nvCxnSpPr>
        <p:spPr>
          <a:xfrm>
            <a:off x="9000465" y="1229416"/>
            <a:ext cx="1206896" cy="608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0" idx="3"/>
            <a:endCxn id="65" idx="1"/>
          </p:cNvCxnSpPr>
          <p:nvPr/>
        </p:nvCxnSpPr>
        <p:spPr>
          <a:xfrm>
            <a:off x="11236108" y="2037864"/>
            <a:ext cx="452798" cy="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2"/>
            <a:endCxn id="31" idx="0"/>
          </p:cNvCxnSpPr>
          <p:nvPr/>
        </p:nvCxnSpPr>
        <p:spPr>
          <a:xfrm flipH="1">
            <a:off x="6987092" y="3133691"/>
            <a:ext cx="1" cy="39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4" idx="2"/>
            <a:endCxn id="33" idx="0"/>
          </p:cNvCxnSpPr>
          <p:nvPr/>
        </p:nvCxnSpPr>
        <p:spPr>
          <a:xfrm flipH="1">
            <a:off x="6987093" y="2213636"/>
            <a:ext cx="1" cy="64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1" idx="2"/>
            <a:endCxn id="63" idx="0"/>
          </p:cNvCxnSpPr>
          <p:nvPr/>
        </p:nvCxnSpPr>
        <p:spPr>
          <a:xfrm>
            <a:off x="6987092" y="3775511"/>
            <a:ext cx="0" cy="4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911943" y="4308899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Termin bestätigen</a:t>
            </a:r>
            <a:endParaRPr lang="de-CH" sz="1000" dirty="0"/>
          </a:p>
        </p:txBody>
      </p:sp>
      <p:cxnSp>
        <p:nvCxnSpPr>
          <p:cNvPr id="76" name="Gekrümmter Verbinder 75"/>
          <p:cNvCxnSpPr>
            <a:stCxn id="73" idx="3"/>
            <a:endCxn id="20" idx="2"/>
          </p:cNvCxnSpPr>
          <p:nvPr/>
        </p:nvCxnSpPr>
        <p:spPr>
          <a:xfrm flipV="1">
            <a:off x="9342797" y="2237919"/>
            <a:ext cx="864564" cy="2207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3" idx="3"/>
            <a:endCxn id="73" idx="1"/>
          </p:cNvCxnSpPr>
          <p:nvPr/>
        </p:nvCxnSpPr>
        <p:spPr>
          <a:xfrm>
            <a:off x="7167092" y="4445107"/>
            <a:ext cx="7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krümmter Verbinder 81"/>
          <p:cNvCxnSpPr>
            <a:stCxn id="63" idx="1"/>
            <a:endCxn id="5" idx="2"/>
          </p:cNvCxnSpPr>
          <p:nvPr/>
        </p:nvCxnSpPr>
        <p:spPr>
          <a:xfrm rot="10800000">
            <a:off x="1320488" y="2240863"/>
            <a:ext cx="5486604" cy="2204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5346814" y="4146193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nicht verfügbar]</a:t>
            </a:r>
            <a:endParaRPr lang="de-CH" sz="1000" dirty="0"/>
          </a:p>
        </p:txBody>
      </p:sp>
      <p:sp>
        <p:nvSpPr>
          <p:cNvPr id="95" name="Textfeld 94"/>
          <p:cNvSpPr txBox="1"/>
          <p:nvPr/>
        </p:nvSpPr>
        <p:spPr>
          <a:xfrm>
            <a:off x="6927380" y="4591996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</a:t>
            </a:r>
            <a:r>
              <a:rPr lang="de-CH" sz="1000" dirty="0" smtClean="0"/>
              <a:t>verfügbar</a:t>
            </a:r>
            <a:r>
              <a:rPr lang="de-CH" sz="1000" dirty="0" smtClean="0"/>
              <a:t>]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Kaspar Schmocker</cp:lastModifiedBy>
  <cp:revision>13</cp:revision>
  <dcterms:created xsi:type="dcterms:W3CDTF">2015-10-19T07:56:31Z</dcterms:created>
  <dcterms:modified xsi:type="dcterms:W3CDTF">2015-10-20T14:59:49Z</dcterms:modified>
</cp:coreProperties>
</file>