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76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8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57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8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5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7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3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7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1E99-8149-4A3D-BA9C-F6876D595306}" type="datetimeFigureOut">
              <a:rPr lang="de-CH" smtClean="0"/>
              <a:t>14.12.2015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8AF-0372-4E89-BCAD-FF821DFFA5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20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96" y="722372"/>
            <a:ext cx="7231542" cy="53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3" y="733861"/>
            <a:ext cx="10972060" cy="5459906"/>
          </a:xfrm>
        </p:spPr>
      </p:pic>
    </p:spTree>
    <p:extLst>
      <p:ext uri="{BB962C8B-B14F-4D97-AF65-F5344CB8AC3E}">
        <p14:creationId xmlns:p14="http://schemas.microsoft.com/office/powerpoint/2010/main" val="19855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 und Kontra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CH" sz="3000" dirty="0" smtClean="0"/>
              <a:t>Pro</a:t>
            </a:r>
          </a:p>
          <a:p>
            <a:r>
              <a:rPr lang="de-CH" dirty="0"/>
              <a:t>s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sz="3000" dirty="0" smtClean="0"/>
              <a:t>Kontra</a:t>
            </a:r>
          </a:p>
          <a:p>
            <a:r>
              <a:rPr lang="de-CH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059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Pro und Kontra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3</cp:revision>
  <dcterms:created xsi:type="dcterms:W3CDTF">2015-12-14T07:50:37Z</dcterms:created>
  <dcterms:modified xsi:type="dcterms:W3CDTF">2015-12-14T09:00:59Z</dcterms:modified>
</cp:coreProperties>
</file>