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50" d="100"/>
          <a:sy n="50" d="100"/>
        </p:scale>
        <p:origin x="312" y="17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974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252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246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35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45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836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819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283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306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02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940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8754E-A360-45E9-84D1-79DBC472E63F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292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271962" y="1601856"/>
            <a:ext cx="1824990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Patient</a:t>
            </a: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>
            <a:off x="4321967" y="3495290"/>
            <a:ext cx="1758315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Behandlung</a:t>
            </a:r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7443552" y="1600869"/>
            <a:ext cx="1824990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Kalender</a:t>
            </a:r>
            <a:endParaRPr lang="de-CH" dirty="0"/>
          </a:p>
        </p:txBody>
      </p:sp>
      <p:cxnSp>
        <p:nvCxnSpPr>
          <p:cNvPr id="19" name="Gerade Verbindung mit Pfeil 18"/>
          <p:cNvCxnSpPr>
            <a:stCxn id="5" idx="3"/>
            <a:endCxn id="10" idx="1"/>
          </p:cNvCxnSpPr>
          <p:nvPr/>
        </p:nvCxnSpPr>
        <p:spPr>
          <a:xfrm flipV="1">
            <a:off x="6096952" y="1989435"/>
            <a:ext cx="1346600" cy="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5" idx="2"/>
            <a:endCxn id="9" idx="0"/>
          </p:cNvCxnSpPr>
          <p:nvPr/>
        </p:nvCxnSpPr>
        <p:spPr>
          <a:xfrm>
            <a:off x="5184457" y="2378987"/>
            <a:ext cx="16668" cy="1116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4178" y="1600869"/>
            <a:ext cx="1824990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Krankheit</a:t>
            </a:r>
            <a:endParaRPr lang="de-CH" dirty="0"/>
          </a:p>
        </p:txBody>
      </p:sp>
      <p:cxnSp>
        <p:nvCxnSpPr>
          <p:cNvPr id="34" name="Gerade Verbindung mit Pfeil 33"/>
          <p:cNvCxnSpPr>
            <a:stCxn id="5" idx="1"/>
            <a:endCxn id="33" idx="3"/>
          </p:cNvCxnSpPr>
          <p:nvPr/>
        </p:nvCxnSpPr>
        <p:spPr>
          <a:xfrm flipH="1" flipV="1">
            <a:off x="1889168" y="1989435"/>
            <a:ext cx="2382794" cy="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fik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725" y="3234963"/>
            <a:ext cx="352425" cy="238125"/>
          </a:xfrm>
          <a:prstGeom prst="rect">
            <a:avLst/>
          </a:prstGeom>
        </p:spPr>
      </p:pic>
      <p:pic>
        <p:nvPicPr>
          <p:cNvPr id="56" name="Grafik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81" y="2423462"/>
            <a:ext cx="209550" cy="266700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094" y="1676090"/>
            <a:ext cx="352425" cy="238125"/>
          </a:xfrm>
          <a:prstGeom prst="rect">
            <a:avLst/>
          </a:prstGeom>
        </p:spPr>
      </p:pic>
      <p:pic>
        <p:nvPicPr>
          <p:cNvPr id="59" name="Grafik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126" y="1629981"/>
            <a:ext cx="352425" cy="238125"/>
          </a:xfrm>
          <a:prstGeom prst="rect">
            <a:avLst/>
          </a:prstGeom>
        </p:spPr>
      </p:pic>
      <p:pic>
        <p:nvPicPr>
          <p:cNvPr id="62" name="Grafik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430" y="1714180"/>
            <a:ext cx="352425" cy="238125"/>
          </a:xfrm>
          <a:prstGeom prst="rect">
            <a:avLst/>
          </a:prstGeom>
        </p:spPr>
      </p:pic>
      <p:pic>
        <p:nvPicPr>
          <p:cNvPr id="63" name="Grafik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813" y="1681912"/>
            <a:ext cx="209550" cy="266700"/>
          </a:xfrm>
          <a:prstGeom prst="rect">
            <a:avLst/>
          </a:prstGeom>
        </p:spPr>
      </p:pic>
      <p:sp>
        <p:nvSpPr>
          <p:cNvPr id="77" name="Textfeld 76"/>
          <p:cNvSpPr txBox="1"/>
          <p:nvPr/>
        </p:nvSpPr>
        <p:spPr>
          <a:xfrm>
            <a:off x="5234945" y="1020497"/>
            <a:ext cx="17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Überwiesen zu</a:t>
            </a:r>
            <a:endParaRPr lang="de-CH" dirty="0"/>
          </a:p>
        </p:txBody>
      </p:sp>
      <p:sp>
        <p:nvSpPr>
          <p:cNvPr id="78" name="Rechteck 77"/>
          <p:cNvSpPr/>
          <p:nvPr/>
        </p:nvSpPr>
        <p:spPr>
          <a:xfrm>
            <a:off x="4288630" y="5083924"/>
            <a:ext cx="1824990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Medikationsplan</a:t>
            </a:r>
            <a:endParaRPr lang="de-CH" dirty="0"/>
          </a:p>
        </p:txBody>
      </p:sp>
      <p:sp>
        <p:nvSpPr>
          <p:cNvPr id="79" name="Rechteck 78"/>
          <p:cNvSpPr/>
          <p:nvPr/>
        </p:nvSpPr>
        <p:spPr>
          <a:xfrm>
            <a:off x="7473551" y="5083923"/>
            <a:ext cx="1560195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Medikamente</a:t>
            </a:r>
            <a:endParaRPr lang="de-CH" dirty="0"/>
          </a:p>
        </p:txBody>
      </p:sp>
      <p:sp>
        <p:nvSpPr>
          <p:cNvPr id="80" name="Rechteck 79"/>
          <p:cNvSpPr/>
          <p:nvPr/>
        </p:nvSpPr>
        <p:spPr>
          <a:xfrm>
            <a:off x="11004231" y="5083922"/>
            <a:ext cx="1007743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Rezepte</a:t>
            </a:r>
            <a:endParaRPr lang="de-CH" dirty="0"/>
          </a:p>
        </p:txBody>
      </p:sp>
      <p:cxnSp>
        <p:nvCxnSpPr>
          <p:cNvPr id="81" name="Gerade Verbindung mit Pfeil 80"/>
          <p:cNvCxnSpPr>
            <a:stCxn id="78" idx="3"/>
            <a:endCxn id="79" idx="1"/>
          </p:cNvCxnSpPr>
          <p:nvPr/>
        </p:nvCxnSpPr>
        <p:spPr>
          <a:xfrm flipV="1">
            <a:off x="6113620" y="5472489"/>
            <a:ext cx="13599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79" idx="3"/>
            <a:endCxn id="80" idx="1"/>
          </p:cNvCxnSpPr>
          <p:nvPr/>
        </p:nvCxnSpPr>
        <p:spPr>
          <a:xfrm flipV="1">
            <a:off x="9033746" y="5472488"/>
            <a:ext cx="19704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813" y="5561918"/>
            <a:ext cx="352425" cy="238125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740" y="5577744"/>
            <a:ext cx="352425" cy="238125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388" y="5611003"/>
            <a:ext cx="209550" cy="266700"/>
          </a:xfrm>
          <a:prstGeom prst="rect">
            <a:avLst/>
          </a:prstGeom>
        </p:spPr>
      </p:pic>
      <p:sp>
        <p:nvSpPr>
          <p:cNvPr id="86" name="Textfeld 85"/>
          <p:cNvSpPr txBox="1"/>
          <p:nvPr/>
        </p:nvSpPr>
        <p:spPr>
          <a:xfrm>
            <a:off x="10545127" y="5559687"/>
            <a:ext cx="3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0-</a:t>
            </a:r>
            <a:endParaRPr lang="de-CH" dirty="0"/>
          </a:p>
        </p:txBody>
      </p:sp>
      <p:sp>
        <p:nvSpPr>
          <p:cNvPr id="102" name="Rechteck 101"/>
          <p:cNvSpPr/>
          <p:nvPr/>
        </p:nvSpPr>
        <p:spPr>
          <a:xfrm>
            <a:off x="10299384" y="1600869"/>
            <a:ext cx="1824990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Termin</a:t>
            </a:r>
            <a:endParaRPr lang="de-CH" dirty="0"/>
          </a:p>
        </p:txBody>
      </p:sp>
      <p:cxnSp>
        <p:nvCxnSpPr>
          <p:cNvPr id="112" name="Gerade Verbindung mit Pfeil 111"/>
          <p:cNvCxnSpPr>
            <a:stCxn id="10" idx="3"/>
            <a:endCxn id="102" idx="1"/>
          </p:cNvCxnSpPr>
          <p:nvPr/>
        </p:nvCxnSpPr>
        <p:spPr>
          <a:xfrm>
            <a:off x="9268542" y="1989435"/>
            <a:ext cx="1030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305299" y="54547"/>
            <a:ext cx="1758315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Arzt</a:t>
            </a:r>
            <a:endParaRPr lang="de-CH" dirty="0"/>
          </a:p>
        </p:txBody>
      </p:sp>
      <p:cxnSp>
        <p:nvCxnSpPr>
          <p:cNvPr id="119" name="Gerade Verbindung mit Pfeil 118"/>
          <p:cNvCxnSpPr>
            <a:stCxn id="5" idx="0"/>
            <a:endCxn id="118" idx="2"/>
          </p:cNvCxnSpPr>
          <p:nvPr/>
        </p:nvCxnSpPr>
        <p:spPr>
          <a:xfrm flipV="1">
            <a:off x="5184457" y="831678"/>
            <a:ext cx="0" cy="77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/>
          <p:cNvCxnSpPr>
            <a:stCxn id="9" idx="2"/>
            <a:endCxn id="78" idx="0"/>
          </p:cNvCxnSpPr>
          <p:nvPr/>
        </p:nvCxnSpPr>
        <p:spPr>
          <a:xfrm>
            <a:off x="5201125" y="4272421"/>
            <a:ext cx="0" cy="81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fik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45" y="1335734"/>
            <a:ext cx="352425" cy="238125"/>
          </a:xfrm>
          <a:prstGeom prst="rect">
            <a:avLst/>
          </a:prstGeom>
        </p:spPr>
      </p:pic>
      <p:pic>
        <p:nvPicPr>
          <p:cNvPr id="139" name="Grafik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44" y="898353"/>
            <a:ext cx="352425" cy="238125"/>
          </a:xfrm>
          <a:prstGeom prst="rect">
            <a:avLst/>
          </a:prstGeom>
        </p:spPr>
      </p:pic>
      <p:pic>
        <p:nvPicPr>
          <p:cNvPr id="140" name="Grafik 1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239" y="1710487"/>
            <a:ext cx="352425" cy="238125"/>
          </a:xfrm>
          <a:prstGeom prst="rect">
            <a:avLst/>
          </a:prstGeom>
        </p:spPr>
      </p:pic>
      <p:pic>
        <p:nvPicPr>
          <p:cNvPr id="141" name="Grafik 1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959" y="1710487"/>
            <a:ext cx="352425" cy="238125"/>
          </a:xfrm>
          <a:prstGeom prst="rect">
            <a:avLst/>
          </a:prstGeom>
        </p:spPr>
      </p:pic>
      <p:pic>
        <p:nvPicPr>
          <p:cNvPr id="142" name="Grafik 1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132" y="5577744"/>
            <a:ext cx="209550" cy="266700"/>
          </a:xfrm>
          <a:prstGeom prst="rect">
            <a:avLst/>
          </a:prstGeom>
        </p:spPr>
      </p:pic>
      <p:pic>
        <p:nvPicPr>
          <p:cNvPr id="143" name="Grafik 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509" y="4817222"/>
            <a:ext cx="209550" cy="266700"/>
          </a:xfrm>
          <a:prstGeom prst="rect">
            <a:avLst/>
          </a:prstGeom>
        </p:spPr>
      </p:pic>
      <p:sp>
        <p:nvSpPr>
          <p:cNvPr id="144" name="Textfeld 143"/>
          <p:cNvSpPr txBox="1"/>
          <p:nvPr/>
        </p:nvSpPr>
        <p:spPr>
          <a:xfrm>
            <a:off x="4658914" y="4765906"/>
            <a:ext cx="3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0-</a:t>
            </a:r>
            <a:endParaRPr lang="de-CH" dirty="0"/>
          </a:p>
        </p:txBody>
      </p:sp>
      <p:pic>
        <p:nvPicPr>
          <p:cNvPr id="145" name="Grafik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956" y="4295585"/>
            <a:ext cx="209550" cy="266700"/>
          </a:xfrm>
          <a:prstGeom prst="rect">
            <a:avLst/>
          </a:prstGeom>
        </p:spPr>
      </p:pic>
      <p:sp>
        <p:nvSpPr>
          <p:cNvPr id="146" name="Textfeld 145"/>
          <p:cNvSpPr txBox="1"/>
          <p:nvPr/>
        </p:nvSpPr>
        <p:spPr>
          <a:xfrm>
            <a:off x="5297806" y="2752472"/>
            <a:ext cx="17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hat</a:t>
            </a:r>
            <a:endParaRPr lang="de-CH" dirty="0"/>
          </a:p>
        </p:txBody>
      </p:sp>
      <p:sp>
        <p:nvSpPr>
          <p:cNvPr id="147" name="Textfeld 146"/>
          <p:cNvSpPr txBox="1"/>
          <p:nvPr/>
        </p:nvSpPr>
        <p:spPr>
          <a:xfrm>
            <a:off x="6227798" y="5093540"/>
            <a:ext cx="17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verschreibt</a:t>
            </a:r>
            <a:endParaRPr lang="de-CH" dirty="0"/>
          </a:p>
        </p:txBody>
      </p:sp>
      <p:sp>
        <p:nvSpPr>
          <p:cNvPr id="148" name="Textfeld 147"/>
          <p:cNvSpPr txBox="1"/>
          <p:nvPr/>
        </p:nvSpPr>
        <p:spPr>
          <a:xfrm>
            <a:off x="5236243" y="4485212"/>
            <a:ext cx="17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erstellt</a:t>
            </a:r>
            <a:endParaRPr lang="de-CH" dirty="0"/>
          </a:p>
        </p:txBody>
      </p:sp>
      <p:sp>
        <p:nvSpPr>
          <p:cNvPr id="149" name="Textfeld 148"/>
          <p:cNvSpPr txBox="1"/>
          <p:nvPr/>
        </p:nvSpPr>
        <p:spPr>
          <a:xfrm>
            <a:off x="9295682" y="5093540"/>
            <a:ext cx="17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verschreibt</a:t>
            </a:r>
            <a:endParaRPr lang="de-CH" dirty="0"/>
          </a:p>
        </p:txBody>
      </p:sp>
      <p:sp>
        <p:nvSpPr>
          <p:cNvPr id="150" name="Textfeld 149"/>
          <p:cNvSpPr txBox="1"/>
          <p:nvPr/>
        </p:nvSpPr>
        <p:spPr>
          <a:xfrm>
            <a:off x="6240194" y="2028742"/>
            <a:ext cx="17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hat</a:t>
            </a:r>
            <a:endParaRPr lang="de-CH" dirty="0"/>
          </a:p>
        </p:txBody>
      </p:sp>
      <p:sp>
        <p:nvSpPr>
          <p:cNvPr id="151" name="Textfeld 150"/>
          <p:cNvSpPr txBox="1"/>
          <p:nvPr/>
        </p:nvSpPr>
        <p:spPr>
          <a:xfrm>
            <a:off x="2011094" y="2053359"/>
            <a:ext cx="213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Diagnostiziert mit</a:t>
            </a:r>
            <a:endParaRPr lang="de-CH" dirty="0"/>
          </a:p>
        </p:txBody>
      </p:sp>
      <p:sp>
        <p:nvSpPr>
          <p:cNvPr id="157" name="Textfeld 156"/>
          <p:cNvSpPr txBox="1"/>
          <p:nvPr/>
        </p:nvSpPr>
        <p:spPr>
          <a:xfrm>
            <a:off x="9272478" y="2071166"/>
            <a:ext cx="17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Macht ab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326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Rea Iseli</dc:creator>
  <cp:lastModifiedBy>Rea Iseli</cp:lastModifiedBy>
  <cp:revision>6</cp:revision>
  <dcterms:created xsi:type="dcterms:W3CDTF">2015-10-26T07:41:27Z</dcterms:created>
  <dcterms:modified xsi:type="dcterms:W3CDTF">2015-10-26T08:20:12Z</dcterms:modified>
</cp:coreProperties>
</file>