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92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2" r:id="rId6"/>
    <p:sldId id="304" r:id="rId7"/>
    <p:sldId id="305" r:id="rId8"/>
    <p:sldId id="306" r:id="rId9"/>
    <p:sldId id="307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3365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2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2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1" y="5156546"/>
            <a:ext cx="6784391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9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9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6" y="5399231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9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7" y="6242012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1" y="6241257"/>
            <a:ext cx="179344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09.11.2015, Schmocker, Noser, Tschanz, Zysset,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425576" y="349921"/>
            <a:ext cx="8100000" cy="540000"/>
          </a:xfrm>
        </p:spPr>
        <p:txBody>
          <a:bodyPr/>
          <a:lstStyle/>
          <a:p>
            <a:r>
              <a:rPr lang="de-CH" dirty="0" smtClean="0"/>
              <a:t>Domain Model 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871537"/>
            <a:ext cx="91059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Termin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045015"/>
            <a:ext cx="88836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Erstellen eines neuen </a:t>
            </a:r>
            <a:r>
              <a:rPr lang="de-CH" dirty="0" err="1" smtClean="0"/>
              <a:t>Termines</a:t>
            </a:r>
            <a:endParaRPr lang="de-CH" dirty="0"/>
          </a:p>
        </p:txBody>
      </p:sp>
      <p:pic>
        <p:nvPicPr>
          <p:cNvPr id="3074" name="Picture 2" descr="C:\Users\Maurice\Desktop\Bil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737028"/>
            <a:ext cx="5749638" cy="53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Terminalert</a:t>
            </a:r>
            <a:endParaRPr lang="de-CH" dirty="0"/>
          </a:p>
        </p:txBody>
      </p:sp>
      <p:pic>
        <p:nvPicPr>
          <p:cNvPr id="4098" name="Picture 2" descr="C:\Users\Maurice\Desktop\Bi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04" y="858434"/>
            <a:ext cx="6833345" cy="56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 </a:t>
            </a:r>
            <a:r>
              <a:rPr lang="de-CH" dirty="0" err="1" smtClean="0"/>
              <a:t>extendet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1214437"/>
            <a:ext cx="9115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32</Words>
  <Application>Microsoft Office PowerPoint</Application>
  <PresentationFormat>Bildschirmpräsentation (4:3)</PresentationFormat>
  <Paragraphs>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Task07</vt:lpstr>
      <vt:lpstr>Domain Model </vt:lpstr>
      <vt:lpstr>CRC Card Termin</vt:lpstr>
      <vt:lpstr>Erstellen eines neuen Termines</vt:lpstr>
      <vt:lpstr>Terminalert</vt:lpstr>
      <vt:lpstr>Domain Model extendet</vt:lpstr>
      <vt:lpstr>Danke fürs Zuhören!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92</cp:revision>
  <cp:lastPrinted>2013-06-13T15:31:11Z</cp:lastPrinted>
  <dcterms:created xsi:type="dcterms:W3CDTF">2013-06-07T09:55:15Z</dcterms:created>
  <dcterms:modified xsi:type="dcterms:W3CDTF">2015-11-05T14:12:39Z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