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7105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9" r:id="rId5"/>
    <p:sldId id="302" r:id="rId6"/>
    <p:sldId id="304" r:id="rId7"/>
    <p:sldId id="305" r:id="rId8"/>
    <p:sldId id="306" r:id="rId9"/>
    <p:sldId id="307" r:id="rId10"/>
    <p:sldId id="299" r:id="rId1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2D"/>
    <a:srgbClr val="E78E23"/>
    <a:srgbClr val="FAA500"/>
    <a:srgbClr val="697D91"/>
    <a:srgbClr val="455960"/>
    <a:srgbClr val="4A5B6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 autoAdjust="0"/>
    <p:restoredTop sz="63365" autoAdjust="0"/>
  </p:normalViewPr>
  <p:slideViewPr>
    <p:cSldViewPr snapToGrid="0" snapToObjects="1" showGuides="1">
      <p:cViewPr varScale="1">
        <p:scale>
          <a:sx n="55" d="100"/>
          <a:sy n="55" d="100"/>
        </p:scale>
        <p:origin x="-2141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05.11.2015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05.11.2015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1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4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3" y="6253844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4"/>
            <a:ext cx="1530351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2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1" y="5156546"/>
            <a:ext cx="6784391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7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9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9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9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759448-4020-4154-96C5-32359420A77A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949D-CFCE-41CF-8FA4-1847EA6C8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093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94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4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9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4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3" y="6253844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4"/>
            <a:ext cx="1530351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1839809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1" y="2372914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7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9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4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9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4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1839809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1" y="2372914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4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9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4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1839809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1" y="2372914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1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6" y="5399231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1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1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1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9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9" y="5399231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7" y="6242012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école spécialisée bernoise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1" y="6241257"/>
            <a:ext cx="1793443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  <p:sldLayoutId id="2147483796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Task07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09.11.2015, Schmocker, Noser, Tschanz, Zysset, Iseli, Schmied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425576" y="349921"/>
            <a:ext cx="8100000" cy="540000"/>
          </a:xfrm>
        </p:spPr>
        <p:txBody>
          <a:bodyPr/>
          <a:lstStyle/>
          <a:p>
            <a:r>
              <a:rPr lang="de-CH" dirty="0" smtClean="0"/>
              <a:t>Domain Model </a:t>
            </a:r>
            <a:endParaRPr lang="de-CH" dirty="0"/>
          </a:p>
        </p:txBody>
      </p:sp>
      <p:pic>
        <p:nvPicPr>
          <p:cNvPr id="1027" name="Picture 3" descr="C:\Users\Maurice\Desktop\Bil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1" y="1094509"/>
            <a:ext cx="8538654" cy="494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CRC Card Termin</a:t>
            </a:r>
            <a:endParaRPr lang="de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045015"/>
            <a:ext cx="888365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Erstellen eines neuen </a:t>
            </a:r>
            <a:r>
              <a:rPr lang="de-CH" dirty="0" err="1" smtClean="0"/>
              <a:t>Termines</a:t>
            </a:r>
            <a:endParaRPr lang="de-CH" dirty="0"/>
          </a:p>
        </p:txBody>
      </p:sp>
      <p:pic>
        <p:nvPicPr>
          <p:cNvPr id="3074" name="Picture 2" descr="C:\Users\Maurice\Desktop\Bil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36" y="737028"/>
            <a:ext cx="5749638" cy="53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6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Terminalert</a:t>
            </a:r>
            <a:endParaRPr lang="de-CH" dirty="0"/>
          </a:p>
        </p:txBody>
      </p:sp>
      <p:pic>
        <p:nvPicPr>
          <p:cNvPr id="4098" name="Picture 2" descr="C:\Users\Maurice\Desktop\Bil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04" y="858434"/>
            <a:ext cx="6833345" cy="563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6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Domain Model </a:t>
            </a:r>
            <a:r>
              <a:rPr lang="de-CH" dirty="0" err="1" smtClean="0"/>
              <a:t>extendet</a:t>
            </a:r>
            <a:endParaRPr lang="de-CH" dirty="0"/>
          </a:p>
        </p:txBody>
      </p:sp>
      <p:pic>
        <p:nvPicPr>
          <p:cNvPr id="5122" name="Picture 2" descr="C:\Users\Maurice\Desktop\Bil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2" y="1039090"/>
            <a:ext cx="8885543" cy="514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2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fürs Zuhören!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schemas.microsoft.com/office/2006/documentManagement/types"/>
    <ds:schemaRef ds:uri="http://purl.org/dc/dcmitype/"/>
    <ds:schemaRef ds:uri="5091c847-84be-4f4f-b16c-c018ad2ca66b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31</Words>
  <Application>Microsoft Office PowerPoint</Application>
  <PresentationFormat>Bildschirmpräsentation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BFH_PPT_Vorlage</vt:lpstr>
      <vt:lpstr>Task07</vt:lpstr>
      <vt:lpstr>Domain Model </vt:lpstr>
      <vt:lpstr>CRC Card Termin</vt:lpstr>
      <vt:lpstr>Erstellen eines neuen Termines</vt:lpstr>
      <vt:lpstr>Terminalert</vt:lpstr>
      <vt:lpstr>Domain Model extendet</vt:lpstr>
      <vt:lpstr>Danke fürs Zuhören!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Maurice Zysset</cp:lastModifiedBy>
  <cp:revision>90</cp:revision>
  <cp:lastPrinted>2013-06-13T15:31:11Z</cp:lastPrinted>
  <dcterms:created xsi:type="dcterms:W3CDTF">2013-06-07T09:55:15Z</dcterms:created>
  <dcterms:modified xsi:type="dcterms:W3CDTF">2015-11-05T14:00:23Z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