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4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638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84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717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50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960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916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520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40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357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814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59448-4020-4154-96C5-32359420A77A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915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erade Verbindung 50"/>
          <p:cNvCxnSpPr/>
          <p:nvPr/>
        </p:nvCxnSpPr>
        <p:spPr>
          <a:xfrm>
            <a:off x="1399075" y="863339"/>
            <a:ext cx="11585" cy="5664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340024" y="1356725"/>
            <a:ext cx="144016" cy="509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/>
          <p:cNvSpPr/>
          <p:nvPr/>
        </p:nvSpPr>
        <p:spPr>
          <a:xfrm>
            <a:off x="4067944" y="302390"/>
            <a:ext cx="1728192" cy="560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</a:t>
            </a:r>
            <a:r>
              <a:rPr lang="de-CH" dirty="0" smtClean="0"/>
              <a:t>: Termine</a:t>
            </a:r>
            <a:endParaRPr lang="de-CH" dirty="0"/>
          </a:p>
        </p:txBody>
      </p:sp>
      <p:cxnSp>
        <p:nvCxnSpPr>
          <p:cNvPr id="19" name="Gerade Verbindung 18"/>
          <p:cNvCxnSpPr/>
          <p:nvPr/>
        </p:nvCxnSpPr>
        <p:spPr>
          <a:xfrm flipH="1">
            <a:off x="4874850" y="826493"/>
            <a:ext cx="13804" cy="56268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934905" y="1477512"/>
            <a:ext cx="97649" cy="393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9" name="Gerade Verbindung mit Pfeil 38"/>
          <p:cNvCxnSpPr/>
          <p:nvPr/>
        </p:nvCxnSpPr>
        <p:spPr>
          <a:xfrm>
            <a:off x="1484040" y="1515561"/>
            <a:ext cx="1450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1577115" y="1191601"/>
            <a:ext cx="13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New Meeting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6561454" y="2964394"/>
            <a:ext cx="13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[</a:t>
            </a:r>
            <a:r>
              <a:rPr lang="de-CH" sz="1200" dirty="0" err="1" smtClean="0"/>
              <a:t>verification</a:t>
            </a:r>
            <a:r>
              <a:rPr lang="de-CH" sz="1200" dirty="0" smtClean="0"/>
              <a:t> OK] </a:t>
            </a:r>
            <a:endParaRPr lang="de-CH" sz="1200" dirty="0"/>
          </a:p>
        </p:txBody>
      </p:sp>
      <p:sp>
        <p:nvSpPr>
          <p:cNvPr id="73" name="Textfeld 72"/>
          <p:cNvSpPr txBox="1"/>
          <p:nvPr/>
        </p:nvSpPr>
        <p:spPr>
          <a:xfrm>
            <a:off x="7545017" y="653578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Information update</a:t>
            </a:r>
          </a:p>
        </p:txBody>
      </p:sp>
      <p:sp>
        <p:nvSpPr>
          <p:cNvPr id="47" name="Rechteck 46"/>
          <p:cNvSpPr/>
          <p:nvPr/>
        </p:nvSpPr>
        <p:spPr>
          <a:xfrm>
            <a:off x="2137464" y="322437"/>
            <a:ext cx="166992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K</a:t>
            </a:r>
            <a:r>
              <a:rPr lang="de-CH" dirty="0" smtClean="0"/>
              <a:t>: Kalender</a:t>
            </a:r>
            <a:endParaRPr lang="de-CH" dirty="0"/>
          </a:p>
        </p:txBody>
      </p:sp>
      <p:cxnSp>
        <p:nvCxnSpPr>
          <p:cNvPr id="48" name="Gerade Verbindung mit Pfeil 47"/>
          <p:cNvCxnSpPr/>
          <p:nvPr/>
        </p:nvCxnSpPr>
        <p:spPr>
          <a:xfrm>
            <a:off x="3015297" y="1716766"/>
            <a:ext cx="1769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2986074" y="841144"/>
            <a:ext cx="11585" cy="5664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84844" y="1708885"/>
            <a:ext cx="182117" cy="354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9" name="Gerade Verbindung mit Pfeil 68"/>
          <p:cNvCxnSpPr/>
          <p:nvPr/>
        </p:nvCxnSpPr>
        <p:spPr>
          <a:xfrm flipH="1">
            <a:off x="3032554" y="3136453"/>
            <a:ext cx="1802034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3060414" y="3596489"/>
            <a:ext cx="17244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9" r="30512" b="16217"/>
          <a:stretch/>
        </p:blipFill>
        <p:spPr>
          <a:xfrm>
            <a:off x="1229144" y="306049"/>
            <a:ext cx="336864" cy="55729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001401" y="-40914"/>
            <a:ext cx="87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Patient</a:t>
            </a:r>
            <a:endParaRPr lang="de-CH" dirty="0"/>
          </a:p>
        </p:txBody>
      </p:sp>
      <p:cxnSp>
        <p:nvCxnSpPr>
          <p:cNvPr id="46" name="Gerade Verbindung mit Pfeil 45"/>
          <p:cNvCxnSpPr/>
          <p:nvPr/>
        </p:nvCxnSpPr>
        <p:spPr>
          <a:xfrm flipH="1">
            <a:off x="3032554" y="5249447"/>
            <a:ext cx="172715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6561454" y="4541612"/>
            <a:ext cx="13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[</a:t>
            </a:r>
            <a:r>
              <a:rPr lang="de-CH" sz="1200" dirty="0" err="1" smtClean="0"/>
              <a:t>verification</a:t>
            </a:r>
            <a:r>
              <a:rPr lang="de-CH" sz="1200" dirty="0" smtClean="0"/>
              <a:t> </a:t>
            </a:r>
            <a:r>
              <a:rPr lang="de-CH" sz="1200" dirty="0" err="1" smtClean="0"/>
              <a:t>fail</a:t>
            </a:r>
            <a:r>
              <a:rPr lang="de-CH" sz="1200" dirty="0" smtClean="0"/>
              <a:t>] </a:t>
            </a:r>
            <a:endParaRPr lang="de-CH" sz="1200" dirty="0"/>
          </a:p>
        </p:txBody>
      </p:sp>
      <p:sp>
        <p:nvSpPr>
          <p:cNvPr id="22" name="Rechteck 21"/>
          <p:cNvSpPr/>
          <p:nvPr/>
        </p:nvSpPr>
        <p:spPr>
          <a:xfrm>
            <a:off x="1185872" y="2924943"/>
            <a:ext cx="6770504" cy="2692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/>
          <p:cNvSpPr/>
          <p:nvPr/>
        </p:nvSpPr>
        <p:spPr>
          <a:xfrm>
            <a:off x="1192642" y="2924944"/>
            <a:ext cx="360039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smtClean="0"/>
              <a:t>alt</a:t>
            </a:r>
            <a:endParaRPr lang="de-CH" sz="800" dirty="0"/>
          </a:p>
        </p:txBody>
      </p:sp>
      <p:sp>
        <p:nvSpPr>
          <p:cNvPr id="56" name="Textfeld 55"/>
          <p:cNvSpPr txBox="1"/>
          <p:nvPr/>
        </p:nvSpPr>
        <p:spPr>
          <a:xfrm>
            <a:off x="3072555" y="1477513"/>
            <a:ext cx="1654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/>
              <a:t>n</a:t>
            </a:r>
            <a:r>
              <a:rPr lang="de-CH" sz="1200" dirty="0" err="1" smtClean="0"/>
              <a:t>ewMeeting</a:t>
            </a:r>
            <a:r>
              <a:rPr lang="de-CH" sz="1200" dirty="0" smtClean="0"/>
              <a:t> (</a:t>
            </a:r>
            <a:r>
              <a:rPr lang="de-CH" sz="1200" dirty="0" err="1" smtClean="0"/>
              <a:t>startDate</a:t>
            </a:r>
            <a:r>
              <a:rPr lang="de-CH" sz="1200" dirty="0" smtClean="0"/>
              <a:t>, </a:t>
            </a:r>
            <a:r>
              <a:rPr lang="de-CH" sz="1200" dirty="0" err="1"/>
              <a:t>e</a:t>
            </a:r>
            <a:r>
              <a:rPr lang="de-CH" sz="1200" dirty="0" err="1" smtClean="0"/>
              <a:t>ndDate</a:t>
            </a:r>
            <a:r>
              <a:rPr lang="de-CH" sz="1200" dirty="0" smtClean="0"/>
              <a:t>, </a:t>
            </a:r>
            <a:r>
              <a:rPr lang="de-CH" sz="1200" dirty="0" err="1" smtClean="0"/>
              <a:t>content</a:t>
            </a:r>
            <a:r>
              <a:rPr lang="de-CH" sz="1200" dirty="0" smtClean="0"/>
              <a:t>)</a:t>
            </a:r>
            <a:endParaRPr lang="de-CH" sz="1200" dirty="0"/>
          </a:p>
        </p:txBody>
      </p:sp>
      <p:sp>
        <p:nvSpPr>
          <p:cNvPr id="57" name="Textfeld 56"/>
          <p:cNvSpPr txBox="1"/>
          <p:nvPr/>
        </p:nvSpPr>
        <p:spPr>
          <a:xfrm>
            <a:off x="5436096" y="2177324"/>
            <a:ext cx="150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/>
              <a:t>v</a:t>
            </a:r>
            <a:r>
              <a:rPr lang="de-CH" sz="1200" dirty="0" err="1" smtClean="0"/>
              <a:t>erificate</a:t>
            </a:r>
            <a:r>
              <a:rPr lang="de-CH" sz="1200" dirty="0"/>
              <a:t> (</a:t>
            </a:r>
            <a:r>
              <a:rPr lang="de-CH" sz="1200" dirty="0" err="1"/>
              <a:t>startDate</a:t>
            </a:r>
            <a:r>
              <a:rPr lang="de-CH" sz="1200" dirty="0"/>
              <a:t>, </a:t>
            </a:r>
            <a:r>
              <a:rPr lang="de-CH" sz="1200" dirty="0" err="1" smtClean="0"/>
              <a:t>endDate</a:t>
            </a:r>
            <a:r>
              <a:rPr lang="de-CH" sz="1200" dirty="0" smtClean="0"/>
              <a:t>)</a:t>
            </a:r>
            <a:endParaRPr lang="de-CH" sz="1200" dirty="0"/>
          </a:p>
        </p:txBody>
      </p:sp>
      <p:sp>
        <p:nvSpPr>
          <p:cNvPr id="59" name="Textfeld 58"/>
          <p:cNvSpPr txBox="1"/>
          <p:nvPr/>
        </p:nvSpPr>
        <p:spPr>
          <a:xfrm>
            <a:off x="3147435" y="2924944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true</a:t>
            </a:r>
            <a:endParaRPr lang="de-CH" sz="1200" dirty="0"/>
          </a:p>
        </p:txBody>
      </p:sp>
      <p:sp>
        <p:nvSpPr>
          <p:cNvPr id="60" name="Textfeld 59"/>
          <p:cNvSpPr txBox="1"/>
          <p:nvPr/>
        </p:nvSpPr>
        <p:spPr>
          <a:xfrm>
            <a:off x="3244342" y="4972448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Error (Time Error) </a:t>
            </a:r>
            <a:endParaRPr lang="de-CH" sz="1200" dirty="0"/>
          </a:p>
        </p:txBody>
      </p:sp>
      <p:cxnSp>
        <p:nvCxnSpPr>
          <p:cNvPr id="32" name="Gerade Verbindung 31"/>
          <p:cNvCxnSpPr/>
          <p:nvPr/>
        </p:nvCxnSpPr>
        <p:spPr>
          <a:xfrm>
            <a:off x="1185872" y="4529087"/>
            <a:ext cx="6770504" cy="1252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3268505" y="3861048"/>
            <a:ext cx="13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confirmation</a:t>
            </a:r>
            <a:endParaRPr lang="de-CH" sz="1200" dirty="0"/>
          </a:p>
        </p:txBody>
      </p:sp>
      <p:sp>
        <p:nvSpPr>
          <p:cNvPr id="50" name="Textfeld 49"/>
          <p:cNvSpPr txBox="1"/>
          <p:nvPr/>
        </p:nvSpPr>
        <p:spPr>
          <a:xfrm>
            <a:off x="3268505" y="3356992"/>
            <a:ext cx="13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Create Meeting</a:t>
            </a:r>
            <a:endParaRPr lang="de-CH" sz="1200" dirty="0"/>
          </a:p>
        </p:txBody>
      </p:sp>
      <p:cxnSp>
        <p:nvCxnSpPr>
          <p:cNvPr id="52" name="Gerade Verbindung mit Pfeil 51"/>
          <p:cNvCxnSpPr/>
          <p:nvPr/>
        </p:nvCxnSpPr>
        <p:spPr>
          <a:xfrm flipH="1">
            <a:off x="3004554" y="4129892"/>
            <a:ext cx="175147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4893762" y="2204864"/>
            <a:ext cx="182122" cy="41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6" name="Gewinkelte Verbindung 25"/>
          <p:cNvCxnSpPr>
            <a:endCxn id="35" idx="3"/>
          </p:cNvCxnSpPr>
          <p:nvPr/>
        </p:nvCxnSpPr>
        <p:spPr>
          <a:xfrm rot="16200000" flipH="1">
            <a:off x="4745970" y="2083676"/>
            <a:ext cx="568767" cy="91061"/>
          </a:xfrm>
          <a:prstGeom prst="bentConnector4">
            <a:avLst>
              <a:gd name="adj1" fmla="val 31651"/>
              <a:gd name="adj2" fmla="val 3510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 flipH="1">
            <a:off x="3048817" y="2780928"/>
            <a:ext cx="172715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3268505" y="2483818"/>
            <a:ext cx="13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verification</a:t>
            </a:r>
            <a:endParaRPr lang="de-CH" sz="1200" dirty="0"/>
          </a:p>
        </p:txBody>
      </p:sp>
      <p:cxnSp>
        <p:nvCxnSpPr>
          <p:cNvPr id="74" name="Gerade Verbindung mit Pfeil 73"/>
          <p:cNvCxnSpPr/>
          <p:nvPr/>
        </p:nvCxnSpPr>
        <p:spPr>
          <a:xfrm flipH="1">
            <a:off x="1484040" y="5445224"/>
            <a:ext cx="140747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1554560" y="5157192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Error (Time Error) </a:t>
            </a:r>
            <a:endParaRPr lang="de-CH" sz="1200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1475657" y="4365103"/>
            <a:ext cx="1459248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1691680" y="4077072"/>
            <a:ext cx="13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confirmation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327353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erade Verbindung 50"/>
          <p:cNvCxnSpPr/>
          <p:nvPr/>
        </p:nvCxnSpPr>
        <p:spPr>
          <a:xfrm>
            <a:off x="1399075" y="834724"/>
            <a:ext cx="11585" cy="5664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340025" y="980727"/>
            <a:ext cx="99128" cy="5518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/>
          <p:cNvSpPr/>
          <p:nvPr/>
        </p:nvSpPr>
        <p:spPr>
          <a:xfrm>
            <a:off x="4067944" y="302390"/>
            <a:ext cx="1728192" cy="560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</a:t>
            </a:r>
            <a:r>
              <a:rPr lang="de-CH" dirty="0" smtClean="0"/>
              <a:t>: Termine</a:t>
            </a:r>
            <a:endParaRPr lang="de-CH" dirty="0"/>
          </a:p>
        </p:txBody>
      </p:sp>
      <p:cxnSp>
        <p:nvCxnSpPr>
          <p:cNvPr id="19" name="Gerade Verbindung 18"/>
          <p:cNvCxnSpPr/>
          <p:nvPr/>
        </p:nvCxnSpPr>
        <p:spPr>
          <a:xfrm flipH="1">
            <a:off x="4874850" y="826493"/>
            <a:ext cx="13804" cy="56268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934905" y="1268760"/>
            <a:ext cx="118550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Textfeld 44"/>
          <p:cNvSpPr txBox="1"/>
          <p:nvPr/>
        </p:nvSpPr>
        <p:spPr>
          <a:xfrm>
            <a:off x="6156176" y="2632679"/>
            <a:ext cx="13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[Meeting </a:t>
            </a:r>
            <a:r>
              <a:rPr lang="de-CH" sz="1200" dirty="0" err="1" smtClean="0"/>
              <a:t>soon</a:t>
            </a:r>
            <a:r>
              <a:rPr lang="de-CH" sz="1200" dirty="0" smtClean="0"/>
              <a:t>] </a:t>
            </a:r>
            <a:endParaRPr lang="de-CH" sz="1200" dirty="0"/>
          </a:p>
        </p:txBody>
      </p:sp>
      <p:sp>
        <p:nvSpPr>
          <p:cNvPr id="73" name="Textfeld 72"/>
          <p:cNvSpPr txBox="1"/>
          <p:nvPr/>
        </p:nvSpPr>
        <p:spPr>
          <a:xfrm>
            <a:off x="7545017" y="653578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alert</a:t>
            </a:r>
          </a:p>
        </p:txBody>
      </p:sp>
      <p:sp>
        <p:nvSpPr>
          <p:cNvPr id="47" name="Rechteck 46"/>
          <p:cNvSpPr/>
          <p:nvPr/>
        </p:nvSpPr>
        <p:spPr>
          <a:xfrm>
            <a:off x="2137464" y="322437"/>
            <a:ext cx="166992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K</a:t>
            </a:r>
            <a:r>
              <a:rPr lang="de-CH" dirty="0" smtClean="0"/>
              <a:t>: Kalender</a:t>
            </a:r>
            <a:endParaRPr lang="de-CH" dirty="0"/>
          </a:p>
        </p:txBody>
      </p:sp>
      <p:cxnSp>
        <p:nvCxnSpPr>
          <p:cNvPr id="48" name="Gerade Verbindung mit Pfeil 47"/>
          <p:cNvCxnSpPr/>
          <p:nvPr/>
        </p:nvCxnSpPr>
        <p:spPr>
          <a:xfrm>
            <a:off x="3015297" y="1556792"/>
            <a:ext cx="1769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3010091" y="788961"/>
            <a:ext cx="11585" cy="5664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84843" y="1545758"/>
            <a:ext cx="147197" cy="367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Rechteck 65"/>
          <p:cNvSpPr/>
          <p:nvPr/>
        </p:nvSpPr>
        <p:spPr>
          <a:xfrm>
            <a:off x="4860032" y="2132856"/>
            <a:ext cx="142983" cy="418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9" name="Gerade Verbindung mit Pfeil 68"/>
          <p:cNvCxnSpPr/>
          <p:nvPr/>
        </p:nvCxnSpPr>
        <p:spPr>
          <a:xfrm flipH="1">
            <a:off x="3083114" y="2888710"/>
            <a:ext cx="175147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 flipH="1" flipV="1">
            <a:off x="1439153" y="3393166"/>
            <a:ext cx="1492632" cy="8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9" r="30512" b="16217"/>
          <a:stretch/>
        </p:blipFill>
        <p:spPr>
          <a:xfrm>
            <a:off x="1229144" y="306049"/>
            <a:ext cx="336864" cy="55729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001401" y="-40914"/>
            <a:ext cx="87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Patient</a:t>
            </a:r>
            <a:endParaRPr lang="de-CH" dirty="0"/>
          </a:p>
        </p:txBody>
      </p:sp>
      <p:cxnSp>
        <p:nvCxnSpPr>
          <p:cNvPr id="46" name="Gerade Verbindung mit Pfeil 45"/>
          <p:cNvCxnSpPr/>
          <p:nvPr/>
        </p:nvCxnSpPr>
        <p:spPr>
          <a:xfrm flipH="1">
            <a:off x="3039870" y="5223421"/>
            <a:ext cx="172715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6012160" y="4437112"/>
            <a:ext cx="13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[</a:t>
            </a:r>
            <a:r>
              <a:rPr lang="de-CH" sz="1200" dirty="0" err="1" smtClean="0"/>
              <a:t>no</a:t>
            </a:r>
            <a:r>
              <a:rPr lang="de-CH" sz="1200" dirty="0" smtClean="0"/>
              <a:t> Meeting </a:t>
            </a:r>
            <a:r>
              <a:rPr lang="de-CH" sz="1200" dirty="0" err="1" smtClean="0"/>
              <a:t>soon</a:t>
            </a:r>
            <a:r>
              <a:rPr lang="de-CH" sz="1200" dirty="0" smtClean="0"/>
              <a:t>] </a:t>
            </a:r>
            <a:endParaRPr lang="de-CH" sz="1200" dirty="0"/>
          </a:p>
        </p:txBody>
      </p:sp>
      <p:sp>
        <p:nvSpPr>
          <p:cNvPr id="22" name="Rechteck 21"/>
          <p:cNvSpPr/>
          <p:nvPr/>
        </p:nvSpPr>
        <p:spPr>
          <a:xfrm>
            <a:off x="1185872" y="2621646"/>
            <a:ext cx="6122432" cy="2881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/>
          <p:cNvSpPr/>
          <p:nvPr/>
        </p:nvSpPr>
        <p:spPr>
          <a:xfrm>
            <a:off x="1185872" y="2621646"/>
            <a:ext cx="360039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smtClean="0"/>
              <a:t>alt</a:t>
            </a:r>
            <a:endParaRPr lang="de-CH" sz="800" dirty="0"/>
          </a:p>
        </p:txBody>
      </p:sp>
      <p:sp>
        <p:nvSpPr>
          <p:cNvPr id="56" name="Textfeld 55"/>
          <p:cNvSpPr txBox="1"/>
          <p:nvPr/>
        </p:nvSpPr>
        <p:spPr>
          <a:xfrm>
            <a:off x="3072555" y="1268760"/>
            <a:ext cx="1654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m</a:t>
            </a:r>
            <a:r>
              <a:rPr lang="de-CH" sz="1200" dirty="0" err="1" smtClean="0"/>
              <a:t>eeting</a:t>
            </a:r>
            <a:r>
              <a:rPr lang="de-CH" sz="1200" dirty="0" err="1" smtClean="0"/>
              <a:t>S</a:t>
            </a:r>
            <a:r>
              <a:rPr lang="de-CH" sz="1200" dirty="0" err="1" smtClean="0"/>
              <a:t>oon</a:t>
            </a:r>
            <a:r>
              <a:rPr lang="de-CH" sz="1200" dirty="0" smtClean="0"/>
              <a:t>()</a:t>
            </a:r>
            <a:endParaRPr lang="de-CH" sz="1200" dirty="0"/>
          </a:p>
        </p:txBody>
      </p:sp>
      <p:sp>
        <p:nvSpPr>
          <p:cNvPr id="57" name="Textfeld 56"/>
          <p:cNvSpPr txBox="1"/>
          <p:nvPr/>
        </p:nvSpPr>
        <p:spPr>
          <a:xfrm>
            <a:off x="5220072" y="1783849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m</a:t>
            </a:r>
            <a:r>
              <a:rPr lang="de-CH" sz="1200" dirty="0" err="1" smtClean="0"/>
              <a:t>eetingShortly</a:t>
            </a:r>
            <a:r>
              <a:rPr lang="de-CH" sz="1200" dirty="0" smtClean="0"/>
              <a:t>(</a:t>
            </a:r>
            <a:r>
              <a:rPr lang="de-CH" sz="1200" dirty="0" smtClean="0"/>
              <a:t>)</a:t>
            </a:r>
            <a:endParaRPr lang="de-CH" sz="1200" dirty="0"/>
          </a:p>
        </p:txBody>
      </p:sp>
      <p:sp>
        <p:nvSpPr>
          <p:cNvPr id="59" name="Textfeld 58"/>
          <p:cNvSpPr txBox="1"/>
          <p:nvPr/>
        </p:nvSpPr>
        <p:spPr>
          <a:xfrm>
            <a:off x="3147435" y="2626001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true</a:t>
            </a:r>
            <a:endParaRPr lang="de-CH" sz="1200" dirty="0"/>
          </a:p>
        </p:txBody>
      </p:sp>
      <p:sp>
        <p:nvSpPr>
          <p:cNvPr id="60" name="Textfeld 59"/>
          <p:cNvSpPr txBox="1"/>
          <p:nvPr/>
        </p:nvSpPr>
        <p:spPr>
          <a:xfrm>
            <a:off x="3244342" y="4952201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false</a:t>
            </a:r>
            <a:r>
              <a:rPr lang="de-CH" sz="1200" dirty="0" smtClean="0"/>
              <a:t> </a:t>
            </a:r>
            <a:endParaRPr lang="de-CH" sz="1200" dirty="0"/>
          </a:p>
        </p:txBody>
      </p:sp>
      <p:cxnSp>
        <p:nvCxnSpPr>
          <p:cNvPr id="32" name="Gerade Verbindung 31"/>
          <p:cNvCxnSpPr/>
          <p:nvPr/>
        </p:nvCxnSpPr>
        <p:spPr>
          <a:xfrm flipV="1">
            <a:off x="1185872" y="4437112"/>
            <a:ext cx="6122432" cy="15986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1582910" y="3393166"/>
            <a:ext cx="131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a</a:t>
            </a:r>
            <a:r>
              <a:rPr lang="de-CH" sz="1200" dirty="0" smtClean="0"/>
              <a:t>lert(</a:t>
            </a:r>
            <a:r>
              <a:rPr lang="de-CH" sz="1200" dirty="0" err="1" smtClean="0"/>
              <a:t>content</a:t>
            </a:r>
            <a:r>
              <a:rPr lang="de-CH" sz="1200" dirty="0" smtClean="0"/>
              <a:t>, </a:t>
            </a:r>
            <a:r>
              <a:rPr lang="de-CH" sz="1200" dirty="0" err="1" smtClean="0"/>
              <a:t>startDate</a:t>
            </a:r>
            <a:r>
              <a:rPr lang="de-CH" sz="1200" dirty="0" smtClean="0"/>
              <a:t>)</a:t>
            </a:r>
            <a:endParaRPr lang="de-CH" sz="1200" dirty="0"/>
          </a:p>
        </p:txBody>
      </p:sp>
      <p:cxnSp>
        <p:nvCxnSpPr>
          <p:cNvPr id="29" name="Gewinkelte Verbindung 28"/>
          <p:cNvCxnSpPr/>
          <p:nvPr/>
        </p:nvCxnSpPr>
        <p:spPr>
          <a:xfrm rot="16200000" flipH="1">
            <a:off x="4693187" y="1802942"/>
            <a:ext cx="568767" cy="91061"/>
          </a:xfrm>
          <a:prstGeom prst="bentConnector4">
            <a:avLst>
              <a:gd name="adj1" fmla="val 31651"/>
              <a:gd name="adj2" fmla="val 3510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2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Bildschirmpräsentation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Melisa Zoronjic</dc:creator>
  <cp:lastModifiedBy>Maurice Zysset</cp:lastModifiedBy>
  <cp:revision>37</cp:revision>
  <dcterms:created xsi:type="dcterms:W3CDTF">2014-11-01T15:43:14Z</dcterms:created>
  <dcterms:modified xsi:type="dcterms:W3CDTF">2015-11-05T13:42:29Z</dcterms:modified>
</cp:coreProperties>
</file>