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我是示例</a:t>
            </a:r>
            <a:r>
              <a:rPr lang="en-US" altLang="zh-CN"/>
              <a:t>ppt</a:t>
            </a:r>
            <a:r>
              <a:rPr lang="zh-CN" altLang="en-US"/>
              <a:t>文件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zU3YjcyOTNhOTBhOTAwMjZiYmVmNTNiZjUxZDE0Mz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router</dc:creator>
  <cp:lastModifiedBy>张毅</cp:lastModifiedBy>
  <cp:revision>2</cp:revision>
  <dcterms:created xsi:type="dcterms:W3CDTF">2023-01-18T01:55:00Z</dcterms:created>
  <dcterms:modified xsi:type="dcterms:W3CDTF">2023-01-18T01:56:11Z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162104D52AE44F10A8CD0E98125539A5</vt:lpwstr>
  </property>
  <property fmtid="{D5CDD505-2E9C-101B-9397-08002B2CF9AE}" pid="3" name="KSOProductBuildVer">
    <vt:lpwstr>2052-11.1.0.12980</vt:lpwstr>
  </property>
</Properties>
</file>