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65" autoAdjust="0"/>
    <p:restoredTop sz="94690" autoAdjust="0"/>
  </p:normalViewPr>
  <p:slideViewPr>
    <p:cSldViewPr snapToGrid="0">
      <p:cViewPr varScale="1">
        <p:scale>
          <a:sx n="133" d="100"/>
          <a:sy n="133" d="100"/>
        </p:scale>
        <p:origin x="208" y="520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12/7/24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12/7/24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95165" y="1500505"/>
            <a:ext cx="2466877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A3597E43-E7BE-847C-35DE-40DC57B195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2866" y="1501456"/>
            <a:ext cx="5262577" cy="3889375"/>
          </a:xfrm>
        </p:spPr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605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1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F9873FF2-62D1-6481-924E-F46736CBE9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79076" y="576695"/>
            <a:ext cx="6865937" cy="5719763"/>
          </a:xfrm>
          <a:noFill/>
        </p:spPr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147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47" r:id="rId3"/>
    <p:sldLayoutId id="2147483748" r:id="rId4"/>
    <p:sldLayoutId id="2147483708" r:id="rId5"/>
    <p:sldLayoutId id="2147483750" r:id="rId6"/>
    <p:sldLayoutId id="2147483746" r:id="rId7"/>
    <p:sldLayoutId id="2147483725" r:id="rId8"/>
    <p:sldLayoutId id="2147483742" r:id="rId9"/>
    <p:sldLayoutId id="2147483749" r:id="rId10"/>
    <p:sldLayoutId id="2147483736" r:id="rId11"/>
    <p:sldLayoutId id="2147483745" r:id="rId12"/>
    <p:sldLayoutId id="2147483741" r:id="rId13"/>
    <p:sldLayoutId id="2147483718" r:id="rId14"/>
    <p:sldLayoutId id="2147483737" r:id="rId1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0</Words>
  <Application>Microsoft Macintosh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cp:lastModifiedBy>周 尧</cp:lastModifiedBy>
  <cp:revision>12</cp:revision>
  <dcterms:created xsi:type="dcterms:W3CDTF">2024-02-15T21:11:36Z</dcterms:created>
  <dcterms:modified xsi:type="dcterms:W3CDTF">2024-12-07T14:43:15Z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