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0" autoAdjust="0"/>
    <p:restoredTop sz="95340" autoAdjust="0"/>
  </p:normalViewPr>
  <p:slideViewPr>
    <p:cSldViewPr snapToGrid="0" snapToObjects="1" showGuides="1">
      <p:cViewPr varScale="1">
        <p:scale>
          <a:sx n="125" d="100"/>
          <a:sy n="125" d="100"/>
        </p:scale>
        <p:origin x="552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8/10/relationships/authors" Target="authors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10/14/24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10/14/24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F03C4-FDB1-00F5-8F67-619C72893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6"/>
            <a:ext cx="7619947" cy="6858000"/>
            <a:chOff x="4575462" y="4136"/>
            <a:chExt cx="7619947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DE9364C-6EE9-E747-F3B5-9A5FA214C666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3581CD-691C-ADD3-0896-F2E1A4E855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60EB671A-33C5-FB75-F27F-0FD17B37F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8" name="Content Placeholder 14">
              <a:extLst>
                <a:ext uri="{FF2B5EF4-FFF2-40B4-BE49-F238E27FC236}">
                  <a16:creationId xmlns:a16="http://schemas.microsoft.com/office/drawing/2014/main" id="{CC8D74CA-9208-2D40-AB11-204A1C64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6"/>
              <a:ext cx="5652613" cy="6858000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A99F113-D7C6-17BF-B586-3529CFF21E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778153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D4661F0-027E-881F-63A9-13BFE96EB8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8174" y="1511300"/>
            <a:ext cx="8928000" cy="5040000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2531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Pictur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F795324F-3564-501F-776E-1003E8C38D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35371" y="2488825"/>
            <a:ext cx="6407298" cy="3700454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1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39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te and Content 1 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843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9" r:id="rId2"/>
    <p:sldLayoutId id="2147483680" r:id="rId3"/>
    <p:sldLayoutId id="2147483676" r:id="rId4"/>
    <p:sldLayoutId id="2147483681" r:id="rId5"/>
    <p:sldLayoutId id="2147483682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Sentinel 概述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什么是 GitHub Sentinel?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/>
          <a:p>
            <a:pPr/>
            <a:r>
              <a:t>专为大模型（LLMs）时代打造的智能信息检索和高价值内容挖掘 AI Agent</a:t>
            </a:r>
          </a:p>
          <a:p>
            <a:pPr/>
            <a:r>
              <a:t>目标用户：开源爱好者、个人开发者和投资人等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主要功能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/>
          <a:p>
            <a:pPr/>
            <a:r>
              <a:t>**订阅管理**: 轻松管理和跟踪关注的 GitHub 仓库</a:t>
            </a:r>
          </a:p>
          <a:p>
            <a:pPr/>
            <a:r>
              <a:t>**更新检索**: 自动汇总订阅仓库的最新动态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通知系统与报告生成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/>
          <a:p>
            <a:pPr/>
            <a:r>
              <a:t>**通知系统**: 通过电子邮件等方式，实时通知项目最新进展</a:t>
            </a:r>
          </a:p>
          <a:p>
            <a:pPr/>
            <a:r>
              <a:t>**报告生成**: 生成详细的项目进展报告，支持多种格式和模板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多模型支持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/>
          <a:p>
            <a:pPr/>
            <a:r>
              <a:t>结合 OpenAI 和 Ollama 模型</a:t>
            </a:r>
          </a:p>
          <a:p>
            <a:pPr/>
            <a:r>
              <a:t>生成自然语言项目报告，提供智能、精准的信息服务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定时任务与图形化界面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/>
          <a:p>
            <a:pPr/>
            <a:r>
              <a:t>**定时任务**: 支持守护进程方式执行定时任务，确保信息及时获取</a:t>
            </a:r>
          </a:p>
          <a:p>
            <a:pPr/>
            <a:r>
              <a:t>**图形化界面**: 基于 Gradio 实现易用的 GUI，降低使用门槛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容器化与持续集成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/>
          <a:p>
            <a:pPr/>
            <a:r>
              <a:t>**容器化**: 支持 Docker 构建和容器化部署，便于不同环境下快速部署</a:t>
            </a:r>
          </a:p>
          <a:p>
            <a:pPr/>
            <a:r>
              <a:t>**持续集成**: 完备的单元测试，支持生产级 CI/CD 流程，确保项目稳定性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扩展能力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/>
          <a:p>
            <a:pPr/>
            <a:r>
              <a:t>自动跟踪和分析 GitHub 开源项目动态</a:t>
            </a:r>
          </a:p>
          <a:p>
            <a:pPr/>
            <a:r>
              <a:t>可扩展到其他信息渠道，如 Hacker News 的热门话题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Arial Nova</vt:lpstr>
      <vt:lpstr>Biome</vt:lpstr>
      <vt:lpstr>Calibri</vt:lpstr>
      <vt:lpstr>Custom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Sentinel 概述</dc:title>
  <cp:lastModifiedBy> </cp:lastModifiedBy>
  <cp:revision>12</cp:revision>
  <dcterms:created xsi:type="dcterms:W3CDTF">2024-01-05T14:58:10Z</dcterms:created>
  <dcterms:modified xsi:type="dcterms:W3CDTF">2024-10-14T13:56:56Z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