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数据系列1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演示文稿标题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副标题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内容页面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第一点</a:t>
            </a:r>
          </a:p>
          <a:p>
            <a:pPr/>
            <a:r>
              <a:t>第二点</a:t>
            </a:r>
          </a:p>
          <a:p>
            <a:pPr/>
            <a:r>
              <a:t>第三点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图片展示</a:t>
            </a:r>
          </a:p>
        </p:txBody>
      </p:sp>
      <p:pic>
        <p:nvPicPr>
          <p:cNvPr id="3" name="Picture 2" descr="performanc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2868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数据图表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