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69" r:id="rId5"/>
    <p:sldId id="643" r:id="rId6"/>
    <p:sldId id="644" r:id="rId7"/>
    <p:sldId id="645" r:id="rId8"/>
    <p:sldId id="646" r:id="rId9"/>
    <p:sldId id="648" r:id="rId10"/>
    <p:sldId id="649" r:id="rId11"/>
    <p:sldId id="256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234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orient="horz" pos="1752" userDrawn="1">
          <p15:clr>
            <a:srgbClr val="A4A3A4"/>
          </p15:clr>
        </p15:guide>
        <p15:guide id="6" orient="horz" pos="709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su Kelvin" initials="HK" lastIdx="1" clrIdx="0">
    <p:extLst>
      <p:ext uri="{19B8F6BF-5375-455C-9EA6-DF929625EA0E}">
        <p15:presenceInfo xmlns:p15="http://schemas.microsoft.com/office/powerpoint/2012/main" userId="98b32e7946fb74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D4"/>
    <a:srgbClr val="E6D8C5"/>
    <a:srgbClr val="C7D5ED"/>
    <a:srgbClr val="7A2221"/>
    <a:srgbClr val="24364A"/>
    <a:srgbClr val="FCF5E3"/>
    <a:srgbClr val="397CFF"/>
    <a:srgbClr val="FBF0D5"/>
    <a:srgbClr val="77150F"/>
    <a:srgbClr val="CB9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F61EF-C8B1-4620-91B4-D4413A44947C}" v="1569" dt="2022-09-20T00:52:12.202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82"/>
      </p:cViewPr>
      <p:guideLst>
        <p:guide orient="horz" pos="2296"/>
        <p:guide pos="3863"/>
        <p:guide pos="234"/>
        <p:guide pos="7423"/>
        <p:guide orient="horz" pos="1752"/>
        <p:guide orient="horz" pos="709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870E810-F2EE-470E-954B-71C4C6E01E0C}" type="datetimeFigureOut">
              <a:rPr lang="zh-CN" altLang="en-US" smtClean="0"/>
              <a:pPr/>
              <a:t>2022/12/22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CFBE12-F485-45C6-9D90-6742A21C784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670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FBE12-F485-45C6-9D90-6742A21C78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8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FBE12-F485-45C6-9D90-6742A21C78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8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FBE12-F485-45C6-9D90-6742A21C78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6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FBE12-F485-45C6-9D90-6742A21C78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1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FBE12-F485-45C6-9D90-6742A21C78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273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CFBE12-F485-45C6-9D90-6742A21C78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156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CFBE12-F485-45C6-9D90-6742A21C78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400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FBE12-F485-45C6-9D90-6742A21C78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14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41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03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32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C41D93-9FB1-4FB6-9197-6E854D557635}"/>
              </a:ext>
            </a:extLst>
          </p:cNvPr>
          <p:cNvPicPr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6800" y="-2494800"/>
            <a:ext cx="8679600" cy="9435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26C3F4B-7105-465D-828F-E19F7CBB2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8743" y="2455810"/>
            <a:ext cx="419100" cy="6286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6944C36-3CCD-4F0C-8D77-B8034CB0AC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156" y="2455810"/>
            <a:ext cx="419100" cy="628650"/>
          </a:xfrm>
          <a:prstGeom prst="rect">
            <a:avLst/>
          </a:prstGeom>
        </p:spPr>
      </p:pic>
      <p:pic>
        <p:nvPicPr>
          <p:cNvPr id="6" name="图片 5" descr="鹤-01.png">
            <a:extLst>
              <a:ext uri="{FF2B5EF4-FFF2-40B4-BE49-F238E27FC236}">
                <a16:creationId xmlns:a16="http://schemas.microsoft.com/office/drawing/2014/main" id="{96A126E2-05F4-4F34-8133-5ADBEA14661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156" y="3429000"/>
            <a:ext cx="2576131" cy="2282209"/>
          </a:xfrm>
          <a:prstGeom prst="rect">
            <a:avLst/>
          </a:prstGeom>
        </p:spPr>
      </p:pic>
      <p:pic>
        <p:nvPicPr>
          <p:cNvPr id="20" name="图片 19" descr="鹤-01.png">
            <a:extLst>
              <a:ext uri="{FF2B5EF4-FFF2-40B4-BE49-F238E27FC236}">
                <a16:creationId xmlns:a16="http://schemas.microsoft.com/office/drawing/2014/main" id="{B201D237-5556-4CA2-B626-2E24310B489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271708" y="3429000"/>
            <a:ext cx="2576131" cy="22822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0A50475-5D31-46F0-8F8A-9D90136813A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75200"/>
            <a:ext cx="2310584" cy="16094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CEC619C-6847-4BE6-8F07-24DB947B98A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1411" y="-475200"/>
            <a:ext cx="2310584" cy="16094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6F62AE-7450-4E38-96F8-D1447A4C5418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" y="4212336"/>
            <a:ext cx="12192000" cy="26456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D7935B1-16FA-43E2-34A2-FA8F193B7695}"/>
              </a:ext>
            </a:extLst>
          </p:cNvPr>
          <p:cNvSpPr txBox="1"/>
          <p:nvPr/>
        </p:nvSpPr>
        <p:spPr>
          <a:xfrm>
            <a:off x="3326006" y="2119312"/>
            <a:ext cx="5539978" cy="20313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7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软工项目汇报</a:t>
            </a:r>
            <a:endParaRPr lang="en-US" altLang="zh-CN" sz="72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60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图书管理系统</a:t>
            </a:r>
          </a:p>
        </p:txBody>
      </p:sp>
    </p:spTree>
    <p:extLst>
      <p:ext uri="{BB962C8B-B14F-4D97-AF65-F5344CB8AC3E}">
        <p14:creationId xmlns:p14="http://schemas.microsoft.com/office/powerpoint/2010/main" val="31908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0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5D73CD6-7D51-45BA-8920-CEC2D1D28B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3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465C2C0-94BE-4DA5-83EA-3C452C81EC0C}"/>
              </a:ext>
            </a:extLst>
          </p:cNvPr>
          <p:cNvSpPr/>
          <p:nvPr/>
        </p:nvSpPr>
        <p:spPr>
          <a:xfrm>
            <a:off x="4266181" y="4945819"/>
            <a:ext cx="3904427" cy="8151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747796C-47FD-4E38-9EEB-935380C13CEB}"/>
              </a:ext>
            </a:extLst>
          </p:cNvPr>
          <p:cNvSpPr/>
          <p:nvPr/>
        </p:nvSpPr>
        <p:spPr>
          <a:xfrm>
            <a:off x="4296624" y="1345292"/>
            <a:ext cx="2546354" cy="9000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88C52F-B4B2-4485-A756-ECF99CC548EB}"/>
              </a:ext>
            </a:extLst>
          </p:cNvPr>
          <p:cNvSpPr txBox="1"/>
          <p:nvPr/>
        </p:nvSpPr>
        <p:spPr>
          <a:xfrm>
            <a:off x="4428280" y="1640290"/>
            <a:ext cx="215443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借阅者登录界面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A1A272-1BA2-4162-8E5D-5456361EBA7F}"/>
              </a:ext>
            </a:extLst>
          </p:cNvPr>
          <p:cNvSpPr txBox="1"/>
          <p:nvPr/>
        </p:nvSpPr>
        <p:spPr>
          <a:xfrm>
            <a:off x="1124045" y="450506"/>
            <a:ext cx="461664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图书管理系统登录界面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118B0B7-0905-4AA2-B26A-7A05B75F192F}"/>
              </a:ext>
            </a:extLst>
          </p:cNvPr>
          <p:cNvSpPr txBox="1"/>
          <p:nvPr/>
        </p:nvSpPr>
        <p:spPr>
          <a:xfrm>
            <a:off x="4506051" y="5151112"/>
            <a:ext cx="351889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图书馆工作人员登录界面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9EF994D-67AA-4E0A-AC19-2B7AE3FC12D9}"/>
              </a:ext>
            </a:extLst>
          </p:cNvPr>
          <p:cNvGrpSpPr/>
          <p:nvPr/>
        </p:nvGrpSpPr>
        <p:grpSpPr>
          <a:xfrm>
            <a:off x="368300" y="384645"/>
            <a:ext cx="887744" cy="505306"/>
            <a:chOff x="4649788" y="357188"/>
            <a:chExt cx="5092700" cy="2898775"/>
          </a:xfrm>
          <a:solidFill>
            <a:srgbClr val="77150F"/>
          </a:solidFill>
        </p:grpSpPr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E2D4F1C5-83FD-4CB8-B35C-65CF27A70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2436813"/>
              <a:ext cx="0" cy="31750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FBEB5BC5-A1FB-4C90-ABB1-B246B3BA1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2373313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E44E3819-ACC3-4993-94D7-4A0B29FA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2500313"/>
              <a:ext cx="0" cy="31750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2951ABBB-5F9D-4D32-9AC0-259906661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463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8714AB6B-F2BB-407F-B8B5-EA9C8E0C9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46388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4FD42246-4B19-45C6-A078-1C181CBBB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1774826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1EDE65C6-9E7E-4276-BC74-9FD89FE32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23733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49503320-CF82-4E44-B3CB-0E5F663BF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3700" y="1460501"/>
              <a:ext cx="3175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ECD29D08-4165-4643-9FA0-4380328A5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14638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DD2FC513-C0AF-47C4-9AF0-343B38BA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2436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CB840CB8-6E86-4E4C-9E16-D97BAAB612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1538" y="357188"/>
              <a:ext cx="4589463" cy="2898775"/>
            </a:xfrm>
            <a:custGeom>
              <a:avLst/>
              <a:gdLst>
                <a:gd name="T0" fmla="*/ 95 w 146"/>
                <a:gd name="T1" fmla="*/ 72 h 92"/>
                <a:gd name="T2" fmla="*/ 89 w 146"/>
                <a:gd name="T3" fmla="*/ 74 h 92"/>
                <a:gd name="T4" fmla="*/ 96 w 146"/>
                <a:gd name="T5" fmla="*/ 64 h 92"/>
                <a:gd name="T6" fmla="*/ 81 w 146"/>
                <a:gd name="T7" fmla="*/ 71 h 92"/>
                <a:gd name="T8" fmla="*/ 65 w 146"/>
                <a:gd name="T9" fmla="*/ 57 h 92"/>
                <a:gd name="T10" fmla="*/ 63 w 146"/>
                <a:gd name="T11" fmla="*/ 38 h 92"/>
                <a:gd name="T12" fmla="*/ 82 w 146"/>
                <a:gd name="T13" fmla="*/ 50 h 92"/>
                <a:gd name="T14" fmla="*/ 95 w 146"/>
                <a:gd name="T15" fmla="*/ 43 h 92"/>
                <a:gd name="T16" fmla="*/ 107 w 146"/>
                <a:gd name="T17" fmla="*/ 33 h 92"/>
                <a:gd name="T18" fmla="*/ 111 w 146"/>
                <a:gd name="T19" fmla="*/ 34 h 92"/>
                <a:gd name="T20" fmla="*/ 138 w 146"/>
                <a:gd name="T21" fmla="*/ 18 h 92"/>
                <a:gd name="T22" fmla="*/ 135 w 146"/>
                <a:gd name="T23" fmla="*/ 16 h 92"/>
                <a:gd name="T24" fmla="*/ 116 w 146"/>
                <a:gd name="T25" fmla="*/ 17 h 92"/>
                <a:gd name="T26" fmla="*/ 102 w 146"/>
                <a:gd name="T27" fmla="*/ 30 h 92"/>
                <a:gd name="T28" fmla="*/ 90 w 146"/>
                <a:gd name="T29" fmla="*/ 26 h 92"/>
                <a:gd name="T30" fmla="*/ 84 w 146"/>
                <a:gd name="T31" fmla="*/ 20 h 92"/>
                <a:gd name="T32" fmla="*/ 99 w 146"/>
                <a:gd name="T33" fmla="*/ 13 h 92"/>
                <a:gd name="T34" fmla="*/ 76 w 146"/>
                <a:gd name="T35" fmla="*/ 7 h 92"/>
                <a:gd name="T36" fmla="*/ 44 w 146"/>
                <a:gd name="T37" fmla="*/ 0 h 92"/>
                <a:gd name="T38" fmla="*/ 13 w 146"/>
                <a:gd name="T39" fmla="*/ 25 h 92"/>
                <a:gd name="T40" fmla="*/ 2 w 146"/>
                <a:gd name="T41" fmla="*/ 55 h 92"/>
                <a:gd name="T42" fmla="*/ 2 w 146"/>
                <a:gd name="T43" fmla="*/ 71 h 92"/>
                <a:gd name="T44" fmla="*/ 3 w 146"/>
                <a:gd name="T45" fmla="*/ 61 h 92"/>
                <a:gd name="T46" fmla="*/ 10 w 146"/>
                <a:gd name="T47" fmla="*/ 76 h 92"/>
                <a:gd name="T48" fmla="*/ 18 w 146"/>
                <a:gd name="T49" fmla="*/ 79 h 92"/>
                <a:gd name="T50" fmla="*/ 49 w 146"/>
                <a:gd name="T51" fmla="*/ 88 h 92"/>
                <a:gd name="T52" fmla="*/ 58 w 146"/>
                <a:gd name="T53" fmla="*/ 84 h 92"/>
                <a:gd name="T54" fmla="*/ 86 w 146"/>
                <a:gd name="T55" fmla="*/ 80 h 92"/>
                <a:gd name="T56" fmla="*/ 97 w 146"/>
                <a:gd name="T57" fmla="*/ 75 h 92"/>
                <a:gd name="T58" fmla="*/ 140 w 146"/>
                <a:gd name="T59" fmla="*/ 19 h 92"/>
                <a:gd name="T60" fmla="*/ 124 w 146"/>
                <a:gd name="T61" fmla="*/ 18 h 92"/>
                <a:gd name="T62" fmla="*/ 126 w 146"/>
                <a:gd name="T63" fmla="*/ 15 h 92"/>
                <a:gd name="T64" fmla="*/ 127 w 146"/>
                <a:gd name="T65" fmla="*/ 15 h 92"/>
                <a:gd name="T66" fmla="*/ 113 w 146"/>
                <a:gd name="T67" fmla="*/ 26 h 92"/>
                <a:gd name="T68" fmla="*/ 109 w 146"/>
                <a:gd name="T69" fmla="*/ 33 h 92"/>
                <a:gd name="T70" fmla="*/ 106 w 146"/>
                <a:gd name="T71" fmla="*/ 31 h 92"/>
                <a:gd name="T72" fmla="*/ 104 w 146"/>
                <a:gd name="T73" fmla="*/ 33 h 92"/>
                <a:gd name="T74" fmla="*/ 95 w 146"/>
                <a:gd name="T75" fmla="*/ 43 h 92"/>
                <a:gd name="T76" fmla="*/ 99 w 146"/>
                <a:gd name="T77" fmla="*/ 39 h 92"/>
                <a:gd name="T78" fmla="*/ 93 w 146"/>
                <a:gd name="T79" fmla="*/ 39 h 92"/>
                <a:gd name="T80" fmla="*/ 95 w 146"/>
                <a:gd name="T81" fmla="*/ 37 h 92"/>
                <a:gd name="T82" fmla="*/ 72 w 146"/>
                <a:gd name="T83" fmla="*/ 22 h 92"/>
                <a:gd name="T84" fmla="*/ 6 w 146"/>
                <a:gd name="T85" fmla="*/ 73 h 92"/>
                <a:gd name="T86" fmla="*/ 15 w 146"/>
                <a:gd name="T87" fmla="*/ 76 h 92"/>
                <a:gd name="T88" fmla="*/ 20 w 146"/>
                <a:gd name="T89" fmla="*/ 78 h 92"/>
                <a:gd name="T90" fmla="*/ 48 w 146"/>
                <a:gd name="T91" fmla="*/ 89 h 92"/>
                <a:gd name="T92" fmla="*/ 20 w 146"/>
                <a:gd name="T93" fmla="*/ 69 h 92"/>
                <a:gd name="T94" fmla="*/ 15 w 146"/>
                <a:gd name="T95" fmla="*/ 72 h 92"/>
                <a:gd name="T96" fmla="*/ 13 w 146"/>
                <a:gd name="T97" fmla="*/ 72 h 92"/>
                <a:gd name="T98" fmla="*/ 9 w 146"/>
                <a:gd name="T99" fmla="*/ 68 h 92"/>
                <a:gd name="T100" fmla="*/ 11 w 146"/>
                <a:gd name="T101" fmla="*/ 61 h 92"/>
                <a:gd name="T102" fmla="*/ 32 w 146"/>
                <a:gd name="T103" fmla="*/ 23 h 92"/>
                <a:gd name="T104" fmla="*/ 43 w 146"/>
                <a:gd name="T105" fmla="*/ 22 h 92"/>
                <a:gd name="T106" fmla="*/ 41 w 146"/>
                <a:gd name="T107" fmla="*/ 33 h 92"/>
                <a:gd name="T108" fmla="*/ 43 w 146"/>
                <a:gd name="T109" fmla="*/ 60 h 92"/>
                <a:gd name="T110" fmla="*/ 54 w 146"/>
                <a:gd name="T111" fmla="*/ 76 h 92"/>
                <a:gd name="T112" fmla="*/ 60 w 146"/>
                <a:gd name="T113" fmla="*/ 78 h 92"/>
                <a:gd name="T114" fmla="*/ 87 w 146"/>
                <a:gd name="T115" fmla="*/ 69 h 92"/>
                <a:gd name="T116" fmla="*/ 83 w 146"/>
                <a:gd name="T117" fmla="*/ 76 h 92"/>
                <a:gd name="T118" fmla="*/ 81 w 146"/>
                <a:gd name="T119" fmla="*/ 72 h 92"/>
                <a:gd name="T120" fmla="*/ 88 w 146"/>
                <a:gd name="T121" fmla="*/ 75 h 92"/>
                <a:gd name="T122" fmla="*/ 84 w 146"/>
                <a:gd name="T123" fmla="*/ 77 h 92"/>
                <a:gd name="T124" fmla="*/ 99 w 146"/>
                <a:gd name="T125" fmla="*/ 7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6" h="92">
                  <a:moveTo>
                    <a:pt x="100" y="73"/>
                  </a:moveTo>
                  <a:cubicBezTo>
                    <a:pt x="99" y="72"/>
                    <a:pt x="99" y="72"/>
                    <a:pt x="99" y="72"/>
                  </a:cubicBezTo>
                  <a:cubicBezTo>
                    <a:pt x="99" y="72"/>
                    <a:pt x="98" y="73"/>
                    <a:pt x="98" y="73"/>
                  </a:cubicBezTo>
                  <a:cubicBezTo>
                    <a:pt x="98" y="72"/>
                    <a:pt x="98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98" y="71"/>
                    <a:pt x="98" y="72"/>
                    <a:pt x="98" y="72"/>
                  </a:cubicBezTo>
                  <a:cubicBezTo>
                    <a:pt x="97" y="71"/>
                    <a:pt x="97" y="72"/>
                    <a:pt x="97" y="71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5" y="73"/>
                    <a:pt x="95" y="73"/>
                  </a:cubicBezTo>
                  <a:cubicBezTo>
                    <a:pt x="94" y="75"/>
                    <a:pt x="92" y="75"/>
                    <a:pt x="90" y="77"/>
                  </a:cubicBezTo>
                  <a:cubicBezTo>
                    <a:pt x="90" y="76"/>
                    <a:pt x="89" y="77"/>
                    <a:pt x="89" y="76"/>
                  </a:cubicBezTo>
                  <a:cubicBezTo>
                    <a:pt x="90" y="76"/>
                    <a:pt x="90" y="75"/>
                    <a:pt x="90" y="75"/>
                  </a:cubicBezTo>
                  <a:cubicBezTo>
                    <a:pt x="91" y="75"/>
                    <a:pt x="92" y="75"/>
                    <a:pt x="92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3"/>
                    <a:pt x="94" y="72"/>
                    <a:pt x="95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1"/>
                    <a:pt x="95" y="71"/>
                    <a:pt x="96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69"/>
                    <a:pt x="99" y="67"/>
                    <a:pt x="98" y="67"/>
                  </a:cubicBezTo>
                  <a:cubicBezTo>
                    <a:pt x="98" y="67"/>
                    <a:pt x="98" y="67"/>
                    <a:pt x="97" y="67"/>
                  </a:cubicBezTo>
                  <a:cubicBezTo>
                    <a:pt x="97" y="67"/>
                    <a:pt x="96" y="67"/>
                    <a:pt x="97" y="67"/>
                  </a:cubicBezTo>
                  <a:cubicBezTo>
                    <a:pt x="97" y="67"/>
                    <a:pt x="97" y="68"/>
                    <a:pt x="97" y="68"/>
                  </a:cubicBezTo>
                  <a:cubicBezTo>
                    <a:pt x="97" y="68"/>
                    <a:pt x="97" y="68"/>
                    <a:pt x="96" y="68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4" y="70"/>
                    <a:pt x="93" y="71"/>
                    <a:pt x="92" y="73"/>
                  </a:cubicBezTo>
                  <a:cubicBezTo>
                    <a:pt x="91" y="73"/>
                    <a:pt x="90" y="74"/>
                    <a:pt x="89" y="7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9" y="72"/>
                    <a:pt x="92" y="73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3" y="71"/>
                    <a:pt x="93" y="71"/>
                    <a:pt x="93" y="71"/>
                  </a:cubicBezTo>
                  <a:cubicBezTo>
                    <a:pt x="93" y="69"/>
                    <a:pt x="94" y="69"/>
                    <a:pt x="95" y="67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4" y="67"/>
                    <a:pt x="94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5" y="66"/>
                  </a:cubicBezTo>
                  <a:cubicBezTo>
                    <a:pt x="95" y="65"/>
                    <a:pt x="95" y="67"/>
                    <a:pt x="94" y="66"/>
                  </a:cubicBezTo>
                  <a:cubicBezTo>
                    <a:pt x="95" y="65"/>
                    <a:pt x="95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3" y="66"/>
                    <a:pt x="93" y="66"/>
                    <a:pt x="93" y="65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1" y="67"/>
                    <a:pt x="91" y="68"/>
                    <a:pt x="90" y="67"/>
                  </a:cubicBezTo>
                  <a:cubicBezTo>
                    <a:pt x="91" y="67"/>
                    <a:pt x="91" y="67"/>
                    <a:pt x="91" y="66"/>
                  </a:cubicBezTo>
                  <a:cubicBezTo>
                    <a:pt x="90" y="66"/>
                    <a:pt x="91" y="67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9" y="70"/>
                    <a:pt x="89" y="68"/>
                    <a:pt x="89" y="68"/>
                  </a:cubicBezTo>
                  <a:cubicBezTo>
                    <a:pt x="89" y="67"/>
                    <a:pt x="89" y="67"/>
                    <a:pt x="89" y="66"/>
                  </a:cubicBezTo>
                  <a:cubicBezTo>
                    <a:pt x="88" y="67"/>
                    <a:pt x="88" y="67"/>
                    <a:pt x="88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6" y="69"/>
                    <a:pt x="85" y="70"/>
                    <a:pt x="84" y="71"/>
                  </a:cubicBezTo>
                  <a:cubicBezTo>
                    <a:pt x="83" y="70"/>
                    <a:pt x="82" y="72"/>
                    <a:pt x="81" y="71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0" y="72"/>
                  </a:cubicBezTo>
                  <a:cubicBezTo>
                    <a:pt x="79" y="72"/>
                    <a:pt x="81" y="72"/>
                    <a:pt x="81" y="72"/>
                  </a:cubicBezTo>
                  <a:cubicBezTo>
                    <a:pt x="80" y="72"/>
                    <a:pt x="79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3" y="73"/>
                    <a:pt x="67" y="74"/>
                    <a:pt x="62" y="73"/>
                  </a:cubicBezTo>
                  <a:cubicBezTo>
                    <a:pt x="62" y="72"/>
                    <a:pt x="61" y="71"/>
                    <a:pt x="62" y="71"/>
                  </a:cubicBezTo>
                  <a:cubicBezTo>
                    <a:pt x="61" y="71"/>
                    <a:pt x="62" y="72"/>
                    <a:pt x="61" y="72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62" y="70"/>
                    <a:pt x="65" y="72"/>
                    <a:pt x="66" y="69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7" y="69"/>
                    <a:pt x="67" y="67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9" y="64"/>
                    <a:pt x="69" y="64"/>
                    <a:pt x="69" y="62"/>
                  </a:cubicBezTo>
                  <a:cubicBezTo>
                    <a:pt x="68" y="63"/>
                    <a:pt x="69" y="61"/>
                    <a:pt x="68" y="61"/>
                  </a:cubicBezTo>
                  <a:cubicBezTo>
                    <a:pt x="67" y="60"/>
                    <a:pt x="67" y="57"/>
                    <a:pt x="65" y="57"/>
                  </a:cubicBezTo>
                  <a:cubicBezTo>
                    <a:pt x="63" y="54"/>
                    <a:pt x="59" y="53"/>
                    <a:pt x="55" y="51"/>
                  </a:cubicBezTo>
                  <a:cubicBezTo>
                    <a:pt x="53" y="51"/>
                    <a:pt x="52" y="50"/>
                    <a:pt x="50" y="50"/>
                  </a:cubicBezTo>
                  <a:cubicBezTo>
                    <a:pt x="49" y="47"/>
                    <a:pt x="48" y="43"/>
                    <a:pt x="45" y="42"/>
                  </a:cubicBezTo>
                  <a:cubicBezTo>
                    <a:pt x="46" y="42"/>
                    <a:pt x="47" y="43"/>
                    <a:pt x="48" y="42"/>
                  </a:cubicBezTo>
                  <a:cubicBezTo>
                    <a:pt x="48" y="41"/>
                    <a:pt x="50" y="41"/>
                    <a:pt x="50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2" y="41"/>
                    <a:pt x="53" y="39"/>
                    <a:pt x="54" y="40"/>
                  </a:cubicBezTo>
                  <a:cubicBezTo>
                    <a:pt x="53" y="42"/>
                    <a:pt x="53" y="44"/>
                    <a:pt x="53" y="46"/>
                  </a:cubicBezTo>
                  <a:cubicBezTo>
                    <a:pt x="54" y="45"/>
                    <a:pt x="54" y="44"/>
                    <a:pt x="54" y="43"/>
                  </a:cubicBezTo>
                  <a:cubicBezTo>
                    <a:pt x="55" y="44"/>
                    <a:pt x="53" y="46"/>
                    <a:pt x="55" y="46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5" y="48"/>
                    <a:pt x="56" y="46"/>
                    <a:pt x="57" y="47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8"/>
                    <a:pt x="57" y="47"/>
                    <a:pt x="57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60" y="45"/>
                    <a:pt x="61" y="41"/>
                    <a:pt x="63" y="38"/>
                  </a:cubicBezTo>
                  <a:cubicBezTo>
                    <a:pt x="65" y="34"/>
                    <a:pt x="69" y="31"/>
                    <a:pt x="75" y="32"/>
                  </a:cubicBezTo>
                  <a:cubicBezTo>
                    <a:pt x="76" y="32"/>
                    <a:pt x="77" y="32"/>
                    <a:pt x="78" y="33"/>
                  </a:cubicBezTo>
                  <a:cubicBezTo>
                    <a:pt x="79" y="33"/>
                    <a:pt x="80" y="34"/>
                    <a:pt x="81" y="34"/>
                  </a:cubicBezTo>
                  <a:cubicBezTo>
                    <a:pt x="82" y="36"/>
                    <a:pt x="83" y="39"/>
                    <a:pt x="83" y="42"/>
                  </a:cubicBezTo>
                  <a:cubicBezTo>
                    <a:pt x="80" y="42"/>
                    <a:pt x="78" y="42"/>
                    <a:pt x="76" y="42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3"/>
                    <a:pt x="77" y="44"/>
                  </a:cubicBezTo>
                  <a:cubicBezTo>
                    <a:pt x="76" y="44"/>
                    <a:pt x="76" y="44"/>
                    <a:pt x="76" y="45"/>
                  </a:cubicBezTo>
                  <a:cubicBezTo>
                    <a:pt x="76" y="45"/>
                    <a:pt x="76" y="45"/>
                    <a:pt x="76" y="44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6" y="46"/>
                    <a:pt x="77" y="46"/>
                    <a:pt x="77" y="46"/>
                  </a:cubicBezTo>
                  <a:cubicBezTo>
                    <a:pt x="77" y="46"/>
                    <a:pt x="78" y="47"/>
                    <a:pt x="77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80" y="49"/>
                    <a:pt x="81" y="48"/>
                    <a:pt x="82" y="49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0" y="50"/>
                    <a:pt x="81" y="50"/>
                    <a:pt x="82" y="50"/>
                  </a:cubicBezTo>
                  <a:cubicBezTo>
                    <a:pt x="81" y="50"/>
                    <a:pt x="80" y="50"/>
                    <a:pt x="78" y="50"/>
                  </a:cubicBezTo>
                  <a:cubicBezTo>
                    <a:pt x="82" y="50"/>
                    <a:pt x="86" y="51"/>
                    <a:pt x="90" y="51"/>
                  </a:cubicBezTo>
                  <a:cubicBezTo>
                    <a:pt x="92" y="50"/>
                    <a:pt x="94" y="50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7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7" y="45"/>
                    <a:pt x="96" y="45"/>
                    <a:pt x="96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45"/>
                    <a:pt x="96" y="44"/>
                    <a:pt x="95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4" y="46"/>
                    <a:pt x="94" y="46"/>
                    <a:pt x="93" y="45"/>
                  </a:cubicBezTo>
                  <a:cubicBezTo>
                    <a:pt x="94" y="45"/>
                    <a:pt x="95" y="44"/>
                    <a:pt x="95" y="43"/>
                  </a:cubicBezTo>
                  <a:cubicBezTo>
                    <a:pt x="95" y="42"/>
                    <a:pt x="97" y="43"/>
                    <a:pt x="97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9" y="41"/>
                    <a:pt x="100" y="40"/>
                    <a:pt x="101" y="40"/>
                  </a:cubicBezTo>
                  <a:cubicBezTo>
                    <a:pt x="103" y="39"/>
                    <a:pt x="103" y="39"/>
                    <a:pt x="103" y="37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4" y="37"/>
                    <a:pt x="103" y="37"/>
                    <a:pt x="104" y="37"/>
                  </a:cubicBezTo>
                  <a:cubicBezTo>
                    <a:pt x="103" y="35"/>
                    <a:pt x="105" y="34"/>
                    <a:pt x="105" y="33"/>
                  </a:cubicBezTo>
                  <a:cubicBezTo>
                    <a:pt x="107" y="34"/>
                    <a:pt x="104" y="34"/>
                    <a:pt x="105" y="36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6" y="33"/>
                    <a:pt x="107" y="33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5"/>
                    <a:pt x="108" y="35"/>
                    <a:pt x="109" y="34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5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6"/>
                    <a:pt x="109" y="37"/>
                    <a:pt x="109" y="36"/>
                  </a:cubicBezTo>
                  <a:cubicBezTo>
                    <a:pt x="109" y="35"/>
                    <a:pt x="111" y="36"/>
                    <a:pt x="111" y="34"/>
                  </a:cubicBezTo>
                  <a:cubicBezTo>
                    <a:pt x="114" y="31"/>
                    <a:pt x="118" y="30"/>
                    <a:pt x="121" y="27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27" y="23"/>
                    <a:pt x="135" y="21"/>
                    <a:pt x="143" y="23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143" y="22"/>
                    <a:pt x="143" y="22"/>
                    <a:pt x="144" y="22"/>
                  </a:cubicBezTo>
                  <a:cubicBezTo>
                    <a:pt x="143" y="22"/>
                    <a:pt x="143" y="21"/>
                    <a:pt x="142" y="21"/>
                  </a:cubicBezTo>
                  <a:cubicBezTo>
                    <a:pt x="143" y="21"/>
                    <a:pt x="145" y="21"/>
                    <a:pt x="146" y="21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4" y="21"/>
                    <a:pt x="143" y="21"/>
                    <a:pt x="143" y="20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3" y="20"/>
                    <a:pt x="143" y="20"/>
                    <a:pt x="143" y="19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2" y="20"/>
                    <a:pt x="141" y="20"/>
                    <a:pt x="141" y="20"/>
                  </a:cubicBezTo>
                  <a:cubicBezTo>
                    <a:pt x="140" y="20"/>
                    <a:pt x="140" y="18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39" y="17"/>
                    <a:pt x="139" y="18"/>
                    <a:pt x="138" y="18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17"/>
                    <a:pt x="138" y="17"/>
                    <a:pt x="138" y="16"/>
                  </a:cubicBezTo>
                  <a:cubicBezTo>
                    <a:pt x="139" y="17"/>
                    <a:pt x="139" y="16"/>
                    <a:pt x="140" y="17"/>
                  </a:cubicBezTo>
                  <a:cubicBezTo>
                    <a:pt x="140" y="16"/>
                    <a:pt x="141" y="17"/>
                    <a:pt x="141" y="16"/>
                  </a:cubicBezTo>
                  <a:cubicBezTo>
                    <a:pt x="140" y="16"/>
                    <a:pt x="139" y="16"/>
                    <a:pt x="138" y="16"/>
                  </a:cubicBezTo>
                  <a:cubicBezTo>
                    <a:pt x="138" y="16"/>
                    <a:pt x="137" y="16"/>
                    <a:pt x="137" y="16"/>
                  </a:cubicBezTo>
                  <a:cubicBezTo>
                    <a:pt x="137" y="16"/>
                    <a:pt x="136" y="16"/>
                    <a:pt x="136" y="16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6" y="16"/>
                    <a:pt x="136" y="15"/>
                    <a:pt x="136" y="15"/>
                  </a:cubicBezTo>
                  <a:cubicBezTo>
                    <a:pt x="136" y="15"/>
                    <a:pt x="136" y="15"/>
                    <a:pt x="136" y="15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6" y="16"/>
                    <a:pt x="134" y="16"/>
                    <a:pt x="136" y="17"/>
                  </a:cubicBezTo>
                  <a:cubicBezTo>
                    <a:pt x="135" y="17"/>
                    <a:pt x="135" y="17"/>
                    <a:pt x="134" y="17"/>
                  </a:cubicBezTo>
                  <a:cubicBezTo>
                    <a:pt x="134" y="17"/>
                    <a:pt x="134" y="16"/>
                    <a:pt x="135" y="16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4" y="16"/>
                    <a:pt x="133" y="15"/>
                    <a:pt x="132" y="15"/>
                  </a:cubicBezTo>
                  <a:cubicBezTo>
                    <a:pt x="133" y="14"/>
                    <a:pt x="133" y="15"/>
                    <a:pt x="133" y="14"/>
                  </a:cubicBezTo>
                  <a:cubicBezTo>
                    <a:pt x="133" y="14"/>
                    <a:pt x="133" y="14"/>
                    <a:pt x="133" y="14"/>
                  </a:cubicBezTo>
                  <a:cubicBezTo>
                    <a:pt x="132" y="14"/>
                    <a:pt x="131" y="13"/>
                    <a:pt x="130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30" y="14"/>
                    <a:pt x="129" y="13"/>
                    <a:pt x="129" y="14"/>
                  </a:cubicBezTo>
                  <a:cubicBezTo>
                    <a:pt x="128" y="13"/>
                    <a:pt x="128" y="15"/>
                    <a:pt x="126" y="14"/>
                  </a:cubicBezTo>
                  <a:cubicBezTo>
                    <a:pt x="125" y="15"/>
                    <a:pt x="124" y="14"/>
                    <a:pt x="122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15"/>
                    <a:pt x="121" y="16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5"/>
                    <a:pt x="121" y="15"/>
                    <a:pt x="121" y="16"/>
                  </a:cubicBezTo>
                  <a:cubicBezTo>
                    <a:pt x="121" y="16"/>
                    <a:pt x="121" y="16"/>
                    <a:pt x="121" y="16"/>
                  </a:cubicBezTo>
                  <a:cubicBezTo>
                    <a:pt x="120" y="16"/>
                    <a:pt x="120" y="16"/>
                    <a:pt x="120" y="15"/>
                  </a:cubicBezTo>
                  <a:cubicBezTo>
                    <a:pt x="118" y="16"/>
                    <a:pt x="117" y="16"/>
                    <a:pt x="116" y="17"/>
                  </a:cubicBezTo>
                  <a:cubicBezTo>
                    <a:pt x="113" y="18"/>
                    <a:pt x="110" y="20"/>
                    <a:pt x="108" y="22"/>
                  </a:cubicBezTo>
                  <a:cubicBezTo>
                    <a:pt x="106" y="23"/>
                    <a:pt x="106" y="24"/>
                    <a:pt x="105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26"/>
                    <a:pt x="102" y="27"/>
                    <a:pt x="101" y="28"/>
                  </a:cubicBezTo>
                  <a:cubicBezTo>
                    <a:pt x="101" y="29"/>
                    <a:pt x="100" y="30"/>
                    <a:pt x="100" y="31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1" y="31"/>
                    <a:pt x="101" y="31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1" y="29"/>
                    <a:pt x="102" y="29"/>
                    <a:pt x="102" y="30"/>
                  </a:cubicBezTo>
                  <a:cubicBezTo>
                    <a:pt x="102" y="30"/>
                    <a:pt x="102" y="30"/>
                    <a:pt x="101" y="30"/>
                  </a:cubicBezTo>
                  <a:cubicBezTo>
                    <a:pt x="102" y="31"/>
                    <a:pt x="101" y="31"/>
                    <a:pt x="101" y="32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2" y="32"/>
                    <a:pt x="102" y="31"/>
                    <a:pt x="102" y="30"/>
                  </a:cubicBezTo>
                  <a:cubicBezTo>
                    <a:pt x="103" y="30"/>
                    <a:pt x="104" y="29"/>
                    <a:pt x="105" y="29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0" y="33"/>
                    <a:pt x="101" y="33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99" y="33"/>
                    <a:pt x="100" y="33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1" y="31"/>
                    <a:pt x="100" y="31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9" y="32"/>
                    <a:pt x="100" y="31"/>
                    <a:pt x="100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7" y="34"/>
                    <a:pt x="93" y="36"/>
                    <a:pt x="91" y="38"/>
                  </a:cubicBezTo>
                  <a:cubicBezTo>
                    <a:pt x="90" y="37"/>
                    <a:pt x="91" y="35"/>
                    <a:pt x="90" y="34"/>
                  </a:cubicBezTo>
                  <a:cubicBezTo>
                    <a:pt x="88" y="32"/>
                    <a:pt x="86" y="30"/>
                    <a:pt x="85" y="28"/>
                  </a:cubicBezTo>
                  <a:cubicBezTo>
                    <a:pt x="84" y="27"/>
                    <a:pt x="82" y="27"/>
                    <a:pt x="83" y="26"/>
                  </a:cubicBezTo>
                  <a:cubicBezTo>
                    <a:pt x="86" y="25"/>
                    <a:pt x="88" y="26"/>
                    <a:pt x="90" y="26"/>
                  </a:cubicBezTo>
                  <a:cubicBezTo>
                    <a:pt x="90" y="25"/>
                    <a:pt x="91" y="25"/>
                    <a:pt x="91" y="25"/>
                  </a:cubicBezTo>
                  <a:cubicBezTo>
                    <a:pt x="92" y="25"/>
                    <a:pt x="92" y="26"/>
                    <a:pt x="92" y="26"/>
                  </a:cubicBezTo>
                  <a:cubicBezTo>
                    <a:pt x="92" y="26"/>
                    <a:pt x="93" y="26"/>
                    <a:pt x="93" y="26"/>
                  </a:cubicBezTo>
                  <a:cubicBezTo>
                    <a:pt x="94" y="27"/>
                    <a:pt x="94" y="26"/>
                    <a:pt x="95" y="26"/>
                  </a:cubicBezTo>
                  <a:cubicBezTo>
                    <a:pt x="95" y="26"/>
                    <a:pt x="96" y="26"/>
                    <a:pt x="95" y="26"/>
                  </a:cubicBezTo>
                  <a:cubicBezTo>
                    <a:pt x="96" y="27"/>
                    <a:pt x="96" y="27"/>
                    <a:pt x="96" y="26"/>
                  </a:cubicBezTo>
                  <a:cubicBezTo>
                    <a:pt x="97" y="26"/>
                    <a:pt x="97" y="27"/>
                    <a:pt x="98" y="27"/>
                  </a:cubicBezTo>
                  <a:cubicBezTo>
                    <a:pt x="99" y="26"/>
                    <a:pt x="97" y="26"/>
                    <a:pt x="96" y="25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23"/>
                    <a:pt x="94" y="23"/>
                    <a:pt x="95" y="23"/>
                  </a:cubicBezTo>
                  <a:cubicBezTo>
                    <a:pt x="94" y="23"/>
                    <a:pt x="93" y="22"/>
                    <a:pt x="93" y="22"/>
                  </a:cubicBezTo>
                  <a:cubicBezTo>
                    <a:pt x="90" y="21"/>
                    <a:pt x="88" y="22"/>
                    <a:pt x="86" y="21"/>
                  </a:cubicBezTo>
                  <a:cubicBezTo>
                    <a:pt x="86" y="21"/>
                    <a:pt x="85" y="21"/>
                    <a:pt x="85" y="21"/>
                  </a:cubicBezTo>
                  <a:cubicBezTo>
                    <a:pt x="85" y="21"/>
                    <a:pt x="85" y="20"/>
                    <a:pt x="85" y="21"/>
                  </a:cubicBezTo>
                  <a:cubicBezTo>
                    <a:pt x="86" y="20"/>
                    <a:pt x="84" y="20"/>
                    <a:pt x="85" y="21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2" y="20"/>
                    <a:pt x="80" y="19"/>
                    <a:pt x="79" y="20"/>
                  </a:cubicBezTo>
                  <a:cubicBezTo>
                    <a:pt x="77" y="21"/>
                    <a:pt x="75" y="21"/>
                    <a:pt x="73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2" y="22"/>
                    <a:pt x="71" y="22"/>
                    <a:pt x="69" y="22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2"/>
                    <a:pt x="69" y="24"/>
                    <a:pt x="68" y="23"/>
                  </a:cubicBezTo>
                  <a:cubicBezTo>
                    <a:pt x="66" y="22"/>
                    <a:pt x="68" y="21"/>
                    <a:pt x="69" y="20"/>
                  </a:cubicBezTo>
                  <a:cubicBezTo>
                    <a:pt x="72" y="17"/>
                    <a:pt x="77" y="12"/>
                    <a:pt x="83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4" y="13"/>
                    <a:pt x="88" y="13"/>
                    <a:pt x="90" y="12"/>
                  </a:cubicBezTo>
                  <a:cubicBezTo>
                    <a:pt x="90" y="13"/>
                    <a:pt x="92" y="12"/>
                    <a:pt x="91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3" y="12"/>
                    <a:pt x="96" y="13"/>
                    <a:pt x="96" y="12"/>
                  </a:cubicBezTo>
                  <a:cubicBezTo>
                    <a:pt x="96" y="12"/>
                    <a:pt x="96" y="13"/>
                    <a:pt x="97" y="13"/>
                  </a:cubicBezTo>
                  <a:cubicBezTo>
                    <a:pt x="97" y="13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2"/>
                    <a:pt x="100" y="13"/>
                    <a:pt x="100" y="13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1" y="12"/>
                    <a:pt x="102" y="13"/>
                    <a:pt x="104" y="13"/>
                  </a:cubicBezTo>
                  <a:cubicBezTo>
                    <a:pt x="101" y="12"/>
                    <a:pt x="99" y="11"/>
                    <a:pt x="97" y="11"/>
                  </a:cubicBezTo>
                  <a:cubicBezTo>
                    <a:pt x="97" y="11"/>
                    <a:pt x="97" y="11"/>
                    <a:pt x="9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9"/>
                    <a:pt x="93" y="10"/>
                    <a:pt x="93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6" y="8"/>
                    <a:pt x="84" y="8"/>
                    <a:pt x="82" y="8"/>
                  </a:cubicBezTo>
                  <a:cubicBezTo>
                    <a:pt x="81" y="7"/>
                    <a:pt x="80" y="8"/>
                    <a:pt x="80" y="7"/>
                  </a:cubicBezTo>
                  <a:cubicBezTo>
                    <a:pt x="80" y="7"/>
                    <a:pt x="79" y="6"/>
                    <a:pt x="79" y="7"/>
                  </a:cubicBezTo>
                  <a:cubicBezTo>
                    <a:pt x="78" y="7"/>
                    <a:pt x="77" y="7"/>
                    <a:pt x="77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7"/>
                    <a:pt x="77" y="8"/>
                    <a:pt x="77" y="8"/>
                  </a:cubicBezTo>
                  <a:cubicBezTo>
                    <a:pt x="76" y="8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5" y="8"/>
                    <a:pt x="75" y="7"/>
                  </a:cubicBezTo>
                  <a:cubicBezTo>
                    <a:pt x="74" y="8"/>
                    <a:pt x="73" y="7"/>
                    <a:pt x="73" y="8"/>
                  </a:cubicBezTo>
                  <a:cubicBezTo>
                    <a:pt x="71" y="7"/>
                    <a:pt x="70" y="9"/>
                    <a:pt x="69" y="8"/>
                  </a:cubicBezTo>
                  <a:cubicBezTo>
                    <a:pt x="68" y="9"/>
                    <a:pt x="66" y="10"/>
                    <a:pt x="66" y="10"/>
                  </a:cubicBezTo>
                  <a:cubicBezTo>
                    <a:pt x="64" y="10"/>
                    <a:pt x="63" y="12"/>
                    <a:pt x="61" y="12"/>
                  </a:cubicBezTo>
                  <a:cubicBezTo>
                    <a:pt x="61" y="12"/>
                    <a:pt x="63" y="11"/>
                    <a:pt x="63" y="10"/>
                  </a:cubicBezTo>
                  <a:cubicBezTo>
                    <a:pt x="62" y="11"/>
                    <a:pt x="62" y="12"/>
                    <a:pt x="61" y="12"/>
                  </a:cubicBezTo>
                  <a:cubicBezTo>
                    <a:pt x="60" y="12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3"/>
                    <a:pt x="60" y="13"/>
                    <a:pt x="59" y="13"/>
                  </a:cubicBezTo>
                  <a:cubicBezTo>
                    <a:pt x="59" y="12"/>
                    <a:pt x="59" y="11"/>
                    <a:pt x="59" y="10"/>
                  </a:cubicBezTo>
                  <a:cubicBezTo>
                    <a:pt x="58" y="9"/>
                    <a:pt x="58" y="6"/>
                    <a:pt x="56" y="5"/>
                  </a:cubicBezTo>
                  <a:cubicBezTo>
                    <a:pt x="55" y="1"/>
                    <a:pt x="52" y="2"/>
                    <a:pt x="49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6" y="0"/>
                    <a:pt x="44" y="0"/>
                  </a:cubicBezTo>
                  <a:cubicBezTo>
                    <a:pt x="39" y="1"/>
                    <a:pt x="35" y="1"/>
                    <a:pt x="32" y="4"/>
                  </a:cubicBezTo>
                  <a:cubicBezTo>
                    <a:pt x="28" y="6"/>
                    <a:pt x="28" y="10"/>
                    <a:pt x="28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5"/>
                    <a:pt x="26" y="15"/>
                    <a:pt x="25" y="15"/>
                  </a:cubicBezTo>
                  <a:cubicBezTo>
                    <a:pt x="23" y="16"/>
                    <a:pt x="20" y="16"/>
                    <a:pt x="18" y="18"/>
                  </a:cubicBezTo>
                  <a:cubicBezTo>
                    <a:pt x="16" y="18"/>
                    <a:pt x="16" y="21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1"/>
                    <a:pt x="15" y="22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3"/>
                    <a:pt x="15" y="22"/>
                    <a:pt x="15" y="22"/>
                  </a:cubicBezTo>
                  <a:cubicBezTo>
                    <a:pt x="14" y="22"/>
                    <a:pt x="14" y="24"/>
                    <a:pt x="14" y="25"/>
                  </a:cubicBezTo>
                  <a:cubicBezTo>
                    <a:pt x="13" y="25"/>
                    <a:pt x="13" y="24"/>
                    <a:pt x="13" y="25"/>
                  </a:cubicBezTo>
                  <a:cubicBezTo>
                    <a:pt x="13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7"/>
                    <a:pt x="12" y="27"/>
                  </a:cubicBezTo>
                  <a:cubicBezTo>
                    <a:pt x="13" y="27"/>
                    <a:pt x="12" y="27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29"/>
                    <a:pt x="12" y="29"/>
                    <a:pt x="12" y="2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4" y="33"/>
                    <a:pt x="14" y="36"/>
                    <a:pt x="17" y="38"/>
                  </a:cubicBezTo>
                  <a:cubicBezTo>
                    <a:pt x="15" y="38"/>
                    <a:pt x="13" y="39"/>
                    <a:pt x="11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4" y="43"/>
                    <a:pt x="6" y="51"/>
                    <a:pt x="3" y="56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2" y="55"/>
                  </a:cubicBezTo>
                  <a:cubicBezTo>
                    <a:pt x="2" y="57"/>
                    <a:pt x="2" y="59"/>
                    <a:pt x="2" y="60"/>
                  </a:cubicBezTo>
                  <a:cubicBezTo>
                    <a:pt x="2" y="62"/>
                    <a:pt x="2" y="63"/>
                    <a:pt x="2" y="65"/>
                  </a:cubicBezTo>
                  <a:cubicBezTo>
                    <a:pt x="2" y="65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5"/>
                    <a:pt x="1" y="63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53"/>
                    <a:pt x="2" y="45"/>
                    <a:pt x="9" y="39"/>
                  </a:cubicBezTo>
                  <a:cubicBezTo>
                    <a:pt x="10" y="39"/>
                    <a:pt x="12" y="38"/>
                    <a:pt x="12" y="37"/>
                  </a:cubicBezTo>
                  <a:cubicBezTo>
                    <a:pt x="7" y="38"/>
                    <a:pt x="5" y="42"/>
                    <a:pt x="3" y="45"/>
                  </a:cubicBezTo>
                  <a:cubicBezTo>
                    <a:pt x="2" y="48"/>
                    <a:pt x="1" y="51"/>
                    <a:pt x="1" y="53"/>
                  </a:cubicBezTo>
                  <a:cubicBezTo>
                    <a:pt x="0" y="53"/>
                    <a:pt x="1" y="53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8"/>
                    <a:pt x="0" y="62"/>
                    <a:pt x="0" y="66"/>
                  </a:cubicBezTo>
                  <a:cubicBezTo>
                    <a:pt x="1" y="66"/>
                    <a:pt x="2" y="67"/>
                    <a:pt x="1" y="67"/>
                  </a:cubicBezTo>
                  <a:cubicBezTo>
                    <a:pt x="2" y="68"/>
                    <a:pt x="0" y="68"/>
                    <a:pt x="1" y="69"/>
                  </a:cubicBezTo>
                  <a:cubicBezTo>
                    <a:pt x="1" y="69"/>
                    <a:pt x="2" y="70"/>
                    <a:pt x="2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3" y="72"/>
                    <a:pt x="3" y="75"/>
                    <a:pt x="5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7"/>
                    <a:pt x="6" y="78"/>
                    <a:pt x="5" y="78"/>
                  </a:cubicBezTo>
                  <a:cubicBezTo>
                    <a:pt x="7" y="78"/>
                    <a:pt x="6" y="78"/>
                    <a:pt x="7" y="79"/>
                  </a:cubicBezTo>
                  <a:cubicBezTo>
                    <a:pt x="6" y="78"/>
                    <a:pt x="6" y="77"/>
                    <a:pt x="5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5" y="75"/>
                    <a:pt x="4" y="74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2" y="71"/>
                    <a:pt x="3" y="68"/>
                    <a:pt x="2" y="65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2" y="65"/>
                    <a:pt x="2" y="63"/>
                    <a:pt x="2" y="61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0"/>
                    <a:pt x="3" y="61"/>
                    <a:pt x="3" y="61"/>
                  </a:cubicBezTo>
                  <a:cubicBezTo>
                    <a:pt x="3" y="61"/>
                    <a:pt x="2" y="60"/>
                    <a:pt x="3" y="59"/>
                  </a:cubicBezTo>
                  <a:cubicBezTo>
                    <a:pt x="3" y="60"/>
                    <a:pt x="3" y="60"/>
                    <a:pt x="3" y="61"/>
                  </a:cubicBezTo>
                  <a:cubicBezTo>
                    <a:pt x="4" y="63"/>
                    <a:pt x="3" y="67"/>
                    <a:pt x="4" y="67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68"/>
                    <a:pt x="5" y="68"/>
                    <a:pt x="5" y="68"/>
                  </a:cubicBezTo>
                  <a:cubicBezTo>
                    <a:pt x="5" y="69"/>
                    <a:pt x="5" y="69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5" y="69"/>
                    <a:pt x="5" y="70"/>
                    <a:pt x="5" y="70"/>
                  </a:cubicBezTo>
                  <a:cubicBezTo>
                    <a:pt x="6" y="71"/>
                    <a:pt x="5" y="72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4"/>
                    <a:pt x="8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0" y="76"/>
                    <a:pt x="9" y="76"/>
                    <a:pt x="9" y="76"/>
                  </a:cubicBezTo>
                  <a:cubicBezTo>
                    <a:pt x="9" y="77"/>
                    <a:pt x="10" y="76"/>
                    <a:pt x="10" y="77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9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2" y="78"/>
                    <a:pt x="11" y="78"/>
                    <a:pt x="11" y="7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2" y="77"/>
                    <a:pt x="14" y="79"/>
                    <a:pt x="16" y="79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6" y="78"/>
                    <a:pt x="18" y="78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20" y="78"/>
                    <a:pt x="21" y="78"/>
                    <a:pt x="20" y="79"/>
                  </a:cubicBezTo>
                  <a:cubicBezTo>
                    <a:pt x="20" y="79"/>
                    <a:pt x="19" y="79"/>
                    <a:pt x="1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7" y="79"/>
                    <a:pt x="17" y="79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9" y="79"/>
                    <a:pt x="19" y="79"/>
                    <a:pt x="21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1" y="80"/>
                    <a:pt x="21" y="80"/>
                    <a:pt x="20" y="80"/>
                  </a:cubicBezTo>
                  <a:cubicBezTo>
                    <a:pt x="22" y="80"/>
                    <a:pt x="22" y="82"/>
                    <a:pt x="23" y="83"/>
                  </a:cubicBezTo>
                  <a:cubicBezTo>
                    <a:pt x="28" y="88"/>
                    <a:pt x="34" y="91"/>
                    <a:pt x="41" y="91"/>
                  </a:cubicBezTo>
                  <a:cubicBezTo>
                    <a:pt x="41" y="90"/>
                    <a:pt x="42" y="90"/>
                    <a:pt x="42" y="9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2" y="92"/>
                    <a:pt x="42" y="90"/>
                    <a:pt x="43" y="90"/>
                  </a:cubicBezTo>
                  <a:cubicBezTo>
                    <a:pt x="43" y="90"/>
                    <a:pt x="44" y="90"/>
                    <a:pt x="44" y="90"/>
                  </a:cubicBezTo>
                  <a:cubicBezTo>
                    <a:pt x="44" y="91"/>
                    <a:pt x="43" y="90"/>
                    <a:pt x="43" y="91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90"/>
                    <a:pt x="47" y="90"/>
                    <a:pt x="48" y="90"/>
                  </a:cubicBezTo>
                  <a:cubicBezTo>
                    <a:pt x="48" y="89"/>
                    <a:pt x="49" y="89"/>
                    <a:pt x="49" y="88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1" y="87"/>
                    <a:pt x="51" y="90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2" y="88"/>
                    <a:pt x="52" y="88"/>
                    <a:pt x="52" y="89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7"/>
                    <a:pt x="55" y="87"/>
                    <a:pt x="55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5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5"/>
                    <a:pt x="57" y="86"/>
                    <a:pt x="57" y="86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8" y="84"/>
                    <a:pt x="58" y="84"/>
                  </a:cubicBezTo>
                  <a:cubicBezTo>
                    <a:pt x="58" y="83"/>
                    <a:pt x="58" y="83"/>
                    <a:pt x="59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2"/>
                    <a:pt x="60" y="82"/>
                    <a:pt x="60" y="81"/>
                  </a:cubicBezTo>
                  <a:cubicBezTo>
                    <a:pt x="60" y="81"/>
                    <a:pt x="59" y="82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8" y="83"/>
                  </a:cubicBezTo>
                  <a:cubicBezTo>
                    <a:pt x="57" y="82"/>
                    <a:pt x="58" y="81"/>
                    <a:pt x="58" y="81"/>
                  </a:cubicBezTo>
                  <a:cubicBezTo>
                    <a:pt x="58" y="81"/>
                    <a:pt x="58" y="83"/>
                    <a:pt x="57" y="82"/>
                  </a:cubicBezTo>
                  <a:cubicBezTo>
                    <a:pt x="57" y="81"/>
                    <a:pt x="58" y="80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79"/>
                    <a:pt x="60" y="79"/>
                    <a:pt x="60" y="7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80"/>
                    <a:pt x="60" y="80"/>
                    <a:pt x="60" y="80"/>
                  </a:cubicBezTo>
                  <a:cubicBezTo>
                    <a:pt x="65" y="81"/>
                    <a:pt x="70" y="81"/>
                    <a:pt x="76" y="82"/>
                  </a:cubicBezTo>
                  <a:cubicBezTo>
                    <a:pt x="79" y="81"/>
                    <a:pt x="84" y="81"/>
                    <a:pt x="86" y="80"/>
                  </a:cubicBezTo>
                  <a:cubicBezTo>
                    <a:pt x="86" y="80"/>
                    <a:pt x="86" y="80"/>
                    <a:pt x="86" y="80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8"/>
                    <a:pt x="87" y="78"/>
                    <a:pt x="87" y="78"/>
                  </a:cubicBezTo>
                  <a:cubicBezTo>
                    <a:pt x="87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79"/>
                    <a:pt x="88" y="78"/>
                    <a:pt x="87" y="78"/>
                  </a:cubicBezTo>
                  <a:cubicBezTo>
                    <a:pt x="88" y="78"/>
                    <a:pt x="88" y="77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2" y="78"/>
                  </a:cubicBezTo>
                  <a:cubicBezTo>
                    <a:pt x="94" y="78"/>
                    <a:pt x="96" y="76"/>
                    <a:pt x="97" y="75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8" y="74"/>
                    <a:pt x="98" y="74"/>
                    <a:pt x="99" y="74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99" y="73"/>
                    <a:pt x="100" y="73"/>
                    <a:pt x="100" y="72"/>
                  </a:cubicBezTo>
                  <a:cubicBezTo>
                    <a:pt x="100" y="72"/>
                    <a:pt x="100" y="73"/>
                    <a:pt x="100" y="73"/>
                  </a:cubicBezTo>
                  <a:close/>
                  <a:moveTo>
                    <a:pt x="91" y="68"/>
                  </a:move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0" y="69"/>
                    <a:pt x="90" y="69"/>
                    <a:pt x="91" y="68"/>
                  </a:cubicBezTo>
                  <a:close/>
                  <a:moveTo>
                    <a:pt x="138" y="16"/>
                  </a:moveTo>
                  <a:cubicBezTo>
                    <a:pt x="138" y="16"/>
                    <a:pt x="138" y="16"/>
                    <a:pt x="138" y="16"/>
                  </a:cubicBezTo>
                  <a:cubicBezTo>
                    <a:pt x="137" y="16"/>
                    <a:pt x="137" y="16"/>
                    <a:pt x="137" y="16"/>
                  </a:cubicBezTo>
                  <a:lnTo>
                    <a:pt x="138" y="16"/>
                  </a:lnTo>
                  <a:close/>
                  <a:moveTo>
                    <a:pt x="139" y="18"/>
                  </a:move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9" y="19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8" y="19"/>
                    <a:pt x="137" y="18"/>
                  </a:cubicBezTo>
                  <a:lnTo>
                    <a:pt x="139" y="18"/>
                  </a:lnTo>
                  <a:close/>
                  <a:moveTo>
                    <a:pt x="110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0" y="35"/>
                    <a:pt x="110" y="35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lose/>
                  <a:moveTo>
                    <a:pt x="128" y="18"/>
                  </a:moveTo>
                  <a:cubicBezTo>
                    <a:pt x="128" y="18"/>
                    <a:pt x="128" y="18"/>
                    <a:pt x="128" y="18"/>
                  </a:cubicBezTo>
                  <a:cubicBezTo>
                    <a:pt x="126" y="18"/>
                    <a:pt x="126" y="19"/>
                    <a:pt x="124" y="18"/>
                  </a:cubicBezTo>
                  <a:cubicBezTo>
                    <a:pt x="126" y="18"/>
                    <a:pt x="126" y="17"/>
                    <a:pt x="128" y="18"/>
                  </a:cubicBezTo>
                  <a:cubicBezTo>
                    <a:pt x="128" y="18"/>
                    <a:pt x="128" y="18"/>
                    <a:pt x="128" y="18"/>
                  </a:cubicBezTo>
                  <a:close/>
                  <a:moveTo>
                    <a:pt x="129" y="18"/>
                  </a:moveTo>
                  <a:cubicBezTo>
                    <a:pt x="129" y="17"/>
                    <a:pt x="129" y="17"/>
                    <a:pt x="129" y="17"/>
                  </a:cubicBezTo>
                  <a:cubicBezTo>
                    <a:pt x="130" y="17"/>
                    <a:pt x="130" y="17"/>
                    <a:pt x="130" y="17"/>
                  </a:cubicBezTo>
                  <a:lnTo>
                    <a:pt x="129" y="18"/>
                  </a:lnTo>
                  <a:close/>
                  <a:moveTo>
                    <a:pt x="131" y="16"/>
                  </a:moveTo>
                  <a:cubicBezTo>
                    <a:pt x="131" y="16"/>
                    <a:pt x="132" y="16"/>
                    <a:pt x="132" y="16"/>
                  </a:cubicBezTo>
                  <a:cubicBezTo>
                    <a:pt x="132" y="16"/>
                    <a:pt x="132" y="17"/>
                    <a:pt x="131" y="16"/>
                  </a:cubicBezTo>
                  <a:close/>
                  <a:moveTo>
                    <a:pt x="132" y="17"/>
                  </a:move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7"/>
                  </a:cubicBezTo>
                  <a:close/>
                  <a:moveTo>
                    <a:pt x="117" y="17"/>
                  </a:moveTo>
                  <a:cubicBezTo>
                    <a:pt x="118" y="18"/>
                    <a:pt x="120" y="16"/>
                    <a:pt x="121" y="16"/>
                  </a:cubicBezTo>
                  <a:cubicBezTo>
                    <a:pt x="123" y="15"/>
                    <a:pt x="125" y="14"/>
                    <a:pt x="126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9" y="15"/>
                    <a:pt x="129" y="15"/>
                    <a:pt x="130" y="15"/>
                  </a:cubicBezTo>
                  <a:cubicBezTo>
                    <a:pt x="130" y="15"/>
                    <a:pt x="131" y="14"/>
                    <a:pt x="131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3" y="15"/>
                    <a:pt x="133" y="15"/>
                    <a:pt x="133" y="15"/>
                  </a:cubicBezTo>
                  <a:cubicBezTo>
                    <a:pt x="132" y="15"/>
                    <a:pt x="131" y="14"/>
                    <a:pt x="130" y="15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6" y="16"/>
                    <a:pt x="124" y="15"/>
                    <a:pt x="123" y="16"/>
                  </a:cubicBezTo>
                  <a:cubicBezTo>
                    <a:pt x="121" y="16"/>
                    <a:pt x="119" y="17"/>
                    <a:pt x="116" y="18"/>
                  </a:cubicBezTo>
                  <a:lnTo>
                    <a:pt x="117" y="17"/>
                  </a:lnTo>
                  <a:close/>
                  <a:moveTo>
                    <a:pt x="117" y="25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7" y="25"/>
                  </a:lnTo>
                  <a:close/>
                  <a:moveTo>
                    <a:pt x="113" y="20"/>
                  </a:moveTo>
                  <a:cubicBezTo>
                    <a:pt x="113" y="19"/>
                    <a:pt x="112" y="19"/>
                    <a:pt x="113" y="19"/>
                  </a:cubicBezTo>
                  <a:cubicBezTo>
                    <a:pt x="114" y="20"/>
                    <a:pt x="115" y="18"/>
                    <a:pt x="116" y="18"/>
                  </a:cubicBezTo>
                  <a:cubicBezTo>
                    <a:pt x="115" y="18"/>
                    <a:pt x="113" y="19"/>
                    <a:pt x="113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3" y="20"/>
                    <a:pt x="113" y="20"/>
                  </a:cubicBezTo>
                  <a:close/>
                  <a:moveTo>
                    <a:pt x="113" y="25"/>
                  </a:moveTo>
                  <a:cubicBezTo>
                    <a:pt x="113" y="26"/>
                    <a:pt x="113" y="26"/>
                    <a:pt x="113" y="26"/>
                  </a:cubicBezTo>
                  <a:cubicBezTo>
                    <a:pt x="113" y="25"/>
                    <a:pt x="113" y="25"/>
                    <a:pt x="113" y="25"/>
                  </a:cubicBez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3" y="28"/>
                    <a:pt x="113" y="28"/>
                    <a:pt x="113" y="28"/>
                  </a:cubicBezTo>
                  <a:lnTo>
                    <a:pt x="114" y="27"/>
                  </a:lnTo>
                  <a:close/>
                  <a:moveTo>
                    <a:pt x="109" y="21"/>
                  </a:moveTo>
                  <a:cubicBezTo>
                    <a:pt x="109" y="22"/>
                    <a:pt x="109" y="22"/>
                    <a:pt x="110" y="22"/>
                  </a:cubicBezTo>
                  <a:cubicBezTo>
                    <a:pt x="110" y="20"/>
                    <a:pt x="111" y="21"/>
                    <a:pt x="112" y="20"/>
                  </a:cubicBezTo>
                  <a:cubicBezTo>
                    <a:pt x="111" y="21"/>
                    <a:pt x="110" y="22"/>
                    <a:pt x="108" y="22"/>
                  </a:cubicBezTo>
                  <a:cubicBezTo>
                    <a:pt x="109" y="22"/>
                    <a:pt x="109" y="22"/>
                    <a:pt x="109" y="21"/>
                  </a:cubicBezTo>
                  <a:close/>
                  <a:moveTo>
                    <a:pt x="107" y="33"/>
                  </a:moveTo>
                  <a:cubicBezTo>
                    <a:pt x="108" y="33"/>
                    <a:pt x="108" y="33"/>
                    <a:pt x="108" y="33"/>
                  </a:cubicBezTo>
                  <a:cubicBezTo>
                    <a:pt x="109" y="32"/>
                    <a:pt x="108" y="32"/>
                    <a:pt x="108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1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8" y="32"/>
                    <a:pt x="109" y="32"/>
                    <a:pt x="109" y="33"/>
                  </a:cubicBezTo>
                  <a:cubicBezTo>
                    <a:pt x="109" y="33"/>
                    <a:pt x="109" y="32"/>
                    <a:pt x="109" y="32"/>
                  </a:cubicBezTo>
                  <a:cubicBezTo>
                    <a:pt x="110" y="32"/>
                    <a:pt x="110" y="32"/>
                    <a:pt x="110" y="32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9" y="33"/>
                    <a:pt x="108" y="33"/>
                    <a:pt x="108" y="33"/>
                  </a:cubicBezTo>
                  <a:cubicBezTo>
                    <a:pt x="108" y="33"/>
                    <a:pt x="108" y="33"/>
                    <a:pt x="108" y="34"/>
                  </a:cubicBezTo>
                  <a:lnTo>
                    <a:pt x="107" y="33"/>
                  </a:lnTo>
                  <a:close/>
                  <a:moveTo>
                    <a:pt x="108" y="34"/>
                  </a:moveTo>
                  <a:cubicBezTo>
                    <a:pt x="108" y="34"/>
                    <a:pt x="108" y="34"/>
                    <a:pt x="108" y="34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8" y="34"/>
                    <a:pt x="108" y="34"/>
                    <a:pt x="108" y="34"/>
                  </a:cubicBezTo>
                  <a:close/>
                  <a:moveTo>
                    <a:pt x="103" y="36"/>
                  </a:move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4" y="36"/>
                  </a:cubicBezTo>
                  <a:cubicBezTo>
                    <a:pt x="104" y="36"/>
                    <a:pt x="103" y="36"/>
                    <a:pt x="103" y="36"/>
                  </a:cubicBezTo>
                  <a:close/>
                  <a:moveTo>
                    <a:pt x="106" y="32"/>
                  </a:move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7" y="31"/>
                    <a:pt x="106" y="31"/>
                    <a:pt x="106" y="32"/>
                  </a:cubicBezTo>
                  <a:close/>
                  <a:moveTo>
                    <a:pt x="106" y="25"/>
                  </a:moveTo>
                  <a:cubicBezTo>
                    <a:pt x="106" y="25"/>
                    <a:pt x="106" y="25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lose/>
                  <a:moveTo>
                    <a:pt x="106" y="27"/>
                  </a:moveTo>
                  <a:cubicBezTo>
                    <a:pt x="105" y="29"/>
                    <a:pt x="105" y="29"/>
                    <a:pt x="105" y="29"/>
                  </a:cubicBezTo>
                  <a:cubicBezTo>
                    <a:pt x="105" y="29"/>
                    <a:pt x="105" y="28"/>
                    <a:pt x="106" y="27"/>
                  </a:cubicBezTo>
                  <a:close/>
                  <a:moveTo>
                    <a:pt x="104" y="33"/>
                  </a:move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3"/>
                    <a:pt x="105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lose/>
                  <a:moveTo>
                    <a:pt x="102" y="36"/>
                  </a:moveTo>
                  <a:cubicBezTo>
                    <a:pt x="103" y="35"/>
                    <a:pt x="102" y="34"/>
                    <a:pt x="103" y="34"/>
                  </a:cubicBezTo>
                  <a:cubicBezTo>
                    <a:pt x="103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3" y="36"/>
                    <a:pt x="102" y="36"/>
                  </a:cubicBezTo>
                  <a:cubicBezTo>
                    <a:pt x="102" y="36"/>
                    <a:pt x="102" y="36"/>
                    <a:pt x="102" y="36"/>
                  </a:cubicBezTo>
                  <a:close/>
                  <a:moveTo>
                    <a:pt x="95" y="43"/>
                  </a:moveTo>
                  <a:cubicBezTo>
                    <a:pt x="96" y="42"/>
                    <a:pt x="96" y="42"/>
                    <a:pt x="96" y="42"/>
                  </a:cubicBezTo>
                  <a:cubicBezTo>
                    <a:pt x="96" y="42"/>
                    <a:pt x="96" y="42"/>
                    <a:pt x="96" y="42"/>
                  </a:cubicBezTo>
                  <a:lnTo>
                    <a:pt x="95" y="43"/>
                  </a:lnTo>
                  <a:close/>
                  <a:moveTo>
                    <a:pt x="98" y="41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lnTo>
                    <a:pt x="98" y="41"/>
                  </a:lnTo>
                  <a:close/>
                  <a:moveTo>
                    <a:pt x="93" y="43"/>
                  </a:moveTo>
                  <a:cubicBezTo>
                    <a:pt x="93" y="42"/>
                    <a:pt x="95" y="42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7" y="40"/>
                    <a:pt x="95" y="42"/>
                    <a:pt x="93" y="43"/>
                  </a:cubicBez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100" y="33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3"/>
                    <a:pt x="99" y="33"/>
                  </a:cubicBezTo>
                  <a:cubicBezTo>
                    <a:pt x="98" y="33"/>
                    <a:pt x="98" y="33"/>
                    <a:pt x="98" y="34"/>
                  </a:cubicBezTo>
                  <a:cubicBezTo>
                    <a:pt x="98" y="33"/>
                    <a:pt x="99" y="33"/>
                    <a:pt x="99" y="32"/>
                  </a:cubicBezTo>
                  <a:close/>
                  <a:moveTo>
                    <a:pt x="97" y="36"/>
                  </a:moveTo>
                  <a:cubicBezTo>
                    <a:pt x="96" y="36"/>
                    <a:pt x="96" y="36"/>
                    <a:pt x="96" y="36"/>
                  </a:cubicBezTo>
                  <a:cubicBezTo>
                    <a:pt x="96" y="37"/>
                    <a:pt x="96" y="37"/>
                    <a:pt x="96" y="37"/>
                  </a:cubicBezTo>
                  <a:lnTo>
                    <a:pt x="97" y="36"/>
                  </a:lnTo>
                  <a:close/>
                  <a:moveTo>
                    <a:pt x="91" y="40"/>
                  </a:move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3" y="39"/>
                    <a:pt x="93" y="39"/>
                  </a:cubicBezTo>
                  <a:cubicBezTo>
                    <a:pt x="93" y="39"/>
                    <a:pt x="93" y="38"/>
                    <a:pt x="93" y="3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2" y="38"/>
                    <a:pt x="92" y="38"/>
                    <a:pt x="92" y="39"/>
                  </a:cubicBezTo>
                  <a:cubicBezTo>
                    <a:pt x="92" y="38"/>
                    <a:pt x="92" y="39"/>
                    <a:pt x="91" y="38"/>
                  </a:cubicBezTo>
                  <a:cubicBezTo>
                    <a:pt x="92" y="38"/>
                    <a:pt x="93" y="38"/>
                    <a:pt x="92" y="37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9"/>
                    <a:pt x="93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3" y="37"/>
                    <a:pt x="93" y="37"/>
                  </a:cubicBezTo>
                  <a:cubicBezTo>
                    <a:pt x="93" y="37"/>
                    <a:pt x="94" y="37"/>
                    <a:pt x="95" y="37"/>
                  </a:cubicBezTo>
                  <a:cubicBezTo>
                    <a:pt x="95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8"/>
                    <a:pt x="94" y="38"/>
                    <a:pt x="94" y="38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96" y="37"/>
                    <a:pt x="97" y="37"/>
                    <a:pt x="98" y="36"/>
                  </a:cubicBezTo>
                  <a:cubicBezTo>
                    <a:pt x="98" y="36"/>
                    <a:pt x="99" y="35"/>
                    <a:pt x="99" y="35"/>
                  </a:cubicBezTo>
                  <a:cubicBezTo>
                    <a:pt x="99" y="35"/>
                    <a:pt x="98" y="36"/>
                    <a:pt x="98" y="36"/>
                  </a:cubicBezTo>
                  <a:cubicBezTo>
                    <a:pt x="96" y="38"/>
                    <a:pt x="94" y="39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lose/>
                  <a:moveTo>
                    <a:pt x="90" y="37"/>
                  </a:move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89" y="39"/>
                  </a:cubicBezTo>
                  <a:cubicBezTo>
                    <a:pt x="90" y="39"/>
                    <a:pt x="90" y="38"/>
                    <a:pt x="90" y="37"/>
                  </a:cubicBezTo>
                  <a:close/>
                  <a:moveTo>
                    <a:pt x="88" y="49"/>
                  </a:moveTo>
                  <a:cubicBezTo>
                    <a:pt x="88" y="48"/>
                    <a:pt x="88" y="49"/>
                    <a:pt x="89" y="48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9"/>
                    <a:pt x="88" y="48"/>
                    <a:pt x="88" y="49"/>
                  </a:cubicBezTo>
                  <a:close/>
                  <a:moveTo>
                    <a:pt x="72" y="22"/>
                  </a:moveTo>
                  <a:cubicBezTo>
                    <a:pt x="73" y="22"/>
                    <a:pt x="73" y="22"/>
                    <a:pt x="73" y="22"/>
                  </a:cubicBezTo>
                  <a:cubicBezTo>
                    <a:pt x="72" y="22"/>
                    <a:pt x="72" y="22"/>
                    <a:pt x="72" y="22"/>
                  </a:cubicBezTo>
                  <a:close/>
                  <a:moveTo>
                    <a:pt x="57" y="13"/>
                  </a:moveTo>
                  <a:cubicBezTo>
                    <a:pt x="58" y="13"/>
                    <a:pt x="57" y="15"/>
                    <a:pt x="57" y="15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5"/>
                    <a:pt x="57" y="15"/>
                    <a:pt x="57" y="14"/>
                  </a:cubicBezTo>
                  <a:lnTo>
                    <a:pt x="57" y="13"/>
                  </a:lnTo>
                  <a:close/>
                  <a:moveTo>
                    <a:pt x="2" y="69"/>
                  </a:moveTo>
                  <a:cubicBezTo>
                    <a:pt x="2" y="67"/>
                    <a:pt x="2" y="67"/>
                    <a:pt x="2" y="67"/>
                  </a:cubicBezTo>
                  <a:cubicBezTo>
                    <a:pt x="2" y="68"/>
                    <a:pt x="2" y="68"/>
                    <a:pt x="2" y="68"/>
                  </a:cubicBezTo>
                  <a:lnTo>
                    <a:pt x="2" y="69"/>
                  </a:lnTo>
                  <a:close/>
                  <a:moveTo>
                    <a:pt x="2" y="58"/>
                  </a:moveTo>
                  <a:cubicBezTo>
                    <a:pt x="2" y="57"/>
                    <a:pt x="2" y="57"/>
                    <a:pt x="3" y="56"/>
                  </a:cubicBezTo>
                  <a:cubicBezTo>
                    <a:pt x="3" y="57"/>
                    <a:pt x="3" y="57"/>
                    <a:pt x="2" y="58"/>
                  </a:cubicBezTo>
                  <a:close/>
                  <a:moveTo>
                    <a:pt x="6" y="73"/>
                  </a:moveTo>
                  <a:cubicBezTo>
                    <a:pt x="7" y="73"/>
                    <a:pt x="7" y="72"/>
                    <a:pt x="7" y="73"/>
                  </a:cubicBezTo>
                  <a:cubicBezTo>
                    <a:pt x="7" y="73"/>
                    <a:pt x="7" y="72"/>
                    <a:pt x="6" y="73"/>
                  </a:cubicBezTo>
                  <a:close/>
                  <a:moveTo>
                    <a:pt x="55" y="43"/>
                  </a:moveTo>
                  <a:cubicBezTo>
                    <a:pt x="54" y="42"/>
                    <a:pt x="55" y="40"/>
                    <a:pt x="55" y="39"/>
                  </a:cubicBezTo>
                  <a:cubicBezTo>
                    <a:pt x="56" y="40"/>
                    <a:pt x="55" y="42"/>
                    <a:pt x="55" y="43"/>
                  </a:cubicBezTo>
                  <a:close/>
                  <a:moveTo>
                    <a:pt x="10" y="73"/>
                  </a:moveTo>
                  <a:cubicBezTo>
                    <a:pt x="9" y="72"/>
                    <a:pt x="9" y="71"/>
                    <a:pt x="9" y="71"/>
                  </a:cubicBezTo>
                  <a:cubicBezTo>
                    <a:pt x="9" y="72"/>
                    <a:pt x="10" y="73"/>
                    <a:pt x="11" y="74"/>
                  </a:cubicBezTo>
                  <a:cubicBezTo>
                    <a:pt x="10" y="75"/>
                    <a:pt x="11" y="73"/>
                    <a:pt x="10" y="73"/>
                  </a:cubicBezTo>
                  <a:close/>
                  <a:moveTo>
                    <a:pt x="11" y="75"/>
                  </a:moveTo>
                  <a:cubicBezTo>
                    <a:pt x="11" y="75"/>
                    <a:pt x="11" y="75"/>
                    <a:pt x="11" y="75"/>
                  </a:cubicBezTo>
                  <a:cubicBezTo>
                    <a:pt x="12" y="75"/>
                    <a:pt x="12" y="75"/>
                    <a:pt x="12" y="75"/>
                  </a:cubicBezTo>
                  <a:lnTo>
                    <a:pt x="11" y="75"/>
                  </a:lnTo>
                  <a:close/>
                  <a:moveTo>
                    <a:pt x="15" y="78"/>
                  </a:move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5" y="77"/>
                    <a:pt x="15" y="77"/>
                  </a:cubicBezTo>
                  <a:lnTo>
                    <a:pt x="15" y="78"/>
                  </a:lnTo>
                  <a:close/>
                  <a:moveTo>
                    <a:pt x="14" y="76"/>
                  </a:moveTo>
                  <a:cubicBezTo>
                    <a:pt x="15" y="75"/>
                    <a:pt x="15" y="76"/>
                    <a:pt x="15" y="76"/>
                  </a:cubicBezTo>
                  <a:cubicBezTo>
                    <a:pt x="15" y="76"/>
                    <a:pt x="15" y="77"/>
                    <a:pt x="14" y="76"/>
                  </a:cubicBezTo>
                  <a:close/>
                  <a:moveTo>
                    <a:pt x="20" y="78"/>
                  </a:moveTo>
                  <a:cubicBezTo>
                    <a:pt x="19" y="77"/>
                    <a:pt x="19" y="78"/>
                    <a:pt x="19" y="78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8" y="78"/>
                    <a:pt x="17" y="78"/>
                    <a:pt x="16" y="77"/>
                  </a:cubicBezTo>
                  <a:cubicBezTo>
                    <a:pt x="16" y="77"/>
                    <a:pt x="17" y="78"/>
                    <a:pt x="18" y="78"/>
                  </a:cubicBezTo>
                  <a:cubicBezTo>
                    <a:pt x="18" y="78"/>
                    <a:pt x="18" y="77"/>
                    <a:pt x="18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7" y="76"/>
                    <a:pt x="17" y="77"/>
                    <a:pt x="17" y="77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76"/>
                    <a:pt x="17" y="76"/>
                    <a:pt x="17" y="76"/>
                  </a:cubicBezTo>
                  <a:cubicBezTo>
                    <a:pt x="16" y="75"/>
                    <a:pt x="15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5" y="75"/>
                    <a:pt x="15" y="74"/>
                    <a:pt x="15" y="75"/>
                  </a:cubicBezTo>
                  <a:cubicBezTo>
                    <a:pt x="16" y="74"/>
                    <a:pt x="18" y="75"/>
                    <a:pt x="19" y="75"/>
                  </a:cubicBezTo>
                  <a:cubicBezTo>
                    <a:pt x="19" y="76"/>
                    <a:pt x="20" y="77"/>
                    <a:pt x="20" y="78"/>
                  </a:cubicBezTo>
                  <a:close/>
                  <a:moveTo>
                    <a:pt x="47" y="90"/>
                  </a:moveTo>
                  <a:cubicBezTo>
                    <a:pt x="47" y="90"/>
                    <a:pt x="47" y="90"/>
                    <a:pt x="47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8" y="89"/>
                    <a:pt x="48" y="89"/>
                    <a:pt x="48" y="89"/>
                  </a:cubicBezTo>
                  <a:lnTo>
                    <a:pt x="47" y="90"/>
                  </a:lnTo>
                  <a:close/>
                  <a:moveTo>
                    <a:pt x="48" y="89"/>
                  </a:moveTo>
                  <a:cubicBezTo>
                    <a:pt x="48" y="89"/>
                    <a:pt x="48" y="88"/>
                    <a:pt x="48" y="88"/>
                  </a:cubicBezTo>
                  <a:cubicBezTo>
                    <a:pt x="48" y="88"/>
                    <a:pt x="48" y="89"/>
                    <a:pt x="48" y="89"/>
                  </a:cubicBezTo>
                  <a:close/>
                  <a:moveTo>
                    <a:pt x="49" y="79"/>
                  </a:moveTo>
                  <a:cubicBezTo>
                    <a:pt x="49" y="79"/>
                    <a:pt x="49" y="79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9"/>
                    <a:pt x="50" y="79"/>
                    <a:pt x="50" y="79"/>
                  </a:cubicBezTo>
                  <a:cubicBezTo>
                    <a:pt x="49" y="79"/>
                    <a:pt x="49" y="79"/>
                    <a:pt x="49" y="79"/>
                  </a:cubicBezTo>
                  <a:close/>
                  <a:moveTo>
                    <a:pt x="51" y="87"/>
                  </a:moveTo>
                  <a:cubicBezTo>
                    <a:pt x="51" y="87"/>
                    <a:pt x="51" y="87"/>
                    <a:pt x="51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2" y="87"/>
                    <a:pt x="52" y="87"/>
                    <a:pt x="52" y="87"/>
                  </a:cubicBezTo>
                  <a:lnTo>
                    <a:pt x="51" y="87"/>
                  </a:lnTo>
                  <a:close/>
                  <a:moveTo>
                    <a:pt x="50" y="76"/>
                  </a:moveTo>
                  <a:cubicBezTo>
                    <a:pt x="46" y="78"/>
                    <a:pt x="41" y="79"/>
                    <a:pt x="36" y="78"/>
                  </a:cubicBezTo>
                  <a:cubicBezTo>
                    <a:pt x="32" y="76"/>
                    <a:pt x="27" y="73"/>
                    <a:pt x="26" y="69"/>
                  </a:cubicBezTo>
                  <a:cubicBezTo>
                    <a:pt x="25" y="67"/>
                    <a:pt x="23" y="67"/>
                    <a:pt x="21" y="66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8"/>
                    <a:pt x="20" y="68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8" y="69"/>
                    <a:pt x="19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0"/>
                    <a:pt x="19" y="71"/>
                    <a:pt x="19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72"/>
                    <a:pt x="18" y="73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4" y="72"/>
                    <a:pt x="14" y="70"/>
                    <a:pt x="13" y="70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4" y="73"/>
                    <a:pt x="14" y="73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5" y="73"/>
                    <a:pt x="14" y="73"/>
                    <a:pt x="15" y="73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5" y="73"/>
                    <a:pt x="14" y="73"/>
                    <a:pt x="14" y="73"/>
                  </a:cubicBezTo>
                  <a:cubicBezTo>
                    <a:pt x="13" y="74"/>
                    <a:pt x="14" y="74"/>
                    <a:pt x="13" y="74"/>
                  </a:cubicBezTo>
                  <a:cubicBezTo>
                    <a:pt x="13" y="73"/>
                    <a:pt x="12" y="72"/>
                    <a:pt x="12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3" y="72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2"/>
                    <a:pt x="11" y="72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2" y="73"/>
                    <a:pt x="12" y="74"/>
                    <a:pt x="12" y="7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2" y="74"/>
                  </a:cubicBezTo>
                  <a:cubicBezTo>
                    <a:pt x="12" y="74"/>
                    <a:pt x="12" y="73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2"/>
                    <a:pt x="10" y="70"/>
                    <a:pt x="9" y="69"/>
                  </a:cubicBezTo>
                  <a:cubicBezTo>
                    <a:pt x="10" y="70"/>
                    <a:pt x="10" y="69"/>
                    <a:pt x="10" y="70"/>
                  </a:cubicBezTo>
                  <a:cubicBezTo>
                    <a:pt x="11" y="70"/>
                    <a:pt x="10" y="69"/>
                    <a:pt x="10" y="69"/>
                  </a:cubicBezTo>
                  <a:cubicBezTo>
                    <a:pt x="10" y="69"/>
                    <a:pt x="10" y="69"/>
                    <a:pt x="9" y="69"/>
                  </a:cubicBezTo>
                  <a:cubicBezTo>
                    <a:pt x="9" y="69"/>
                    <a:pt x="9" y="68"/>
                    <a:pt x="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10" y="67"/>
                    <a:pt x="10" y="66"/>
                    <a:pt x="10" y="67"/>
                  </a:cubicBezTo>
                  <a:cubicBezTo>
                    <a:pt x="10" y="67"/>
                    <a:pt x="10" y="67"/>
                    <a:pt x="11" y="67"/>
                  </a:cubicBezTo>
                  <a:cubicBezTo>
                    <a:pt x="11" y="67"/>
                    <a:pt x="11" y="67"/>
                    <a:pt x="11" y="66"/>
                  </a:cubicBezTo>
                  <a:cubicBezTo>
                    <a:pt x="11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1" y="67"/>
                    <a:pt x="11" y="6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7"/>
                    <a:pt x="11" y="66"/>
                    <a:pt x="12" y="66"/>
                  </a:cubicBezTo>
                  <a:cubicBezTo>
                    <a:pt x="11" y="65"/>
                    <a:pt x="11" y="64"/>
                    <a:pt x="10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58"/>
                    <a:pt x="11" y="54"/>
                    <a:pt x="13" y="52"/>
                  </a:cubicBezTo>
                  <a:cubicBezTo>
                    <a:pt x="15" y="48"/>
                    <a:pt x="17" y="46"/>
                    <a:pt x="21" y="44"/>
                  </a:cubicBezTo>
                  <a:cubicBezTo>
                    <a:pt x="22" y="44"/>
                    <a:pt x="24" y="43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5" y="42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0"/>
                    <a:pt x="27" y="40"/>
                    <a:pt x="28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9"/>
                    <a:pt x="30" y="39"/>
                    <a:pt x="31" y="38"/>
                  </a:cubicBezTo>
                  <a:cubicBezTo>
                    <a:pt x="30" y="36"/>
                    <a:pt x="32" y="36"/>
                    <a:pt x="31" y="34"/>
                  </a:cubicBezTo>
                  <a:cubicBezTo>
                    <a:pt x="30" y="34"/>
                    <a:pt x="30" y="33"/>
                    <a:pt x="29" y="34"/>
                  </a:cubicBezTo>
                  <a:cubicBezTo>
                    <a:pt x="29" y="35"/>
                    <a:pt x="28" y="33"/>
                    <a:pt x="27" y="33"/>
                  </a:cubicBezTo>
                  <a:cubicBezTo>
                    <a:pt x="24" y="30"/>
                    <a:pt x="24" y="25"/>
                    <a:pt x="25" y="21"/>
                  </a:cubicBezTo>
                  <a:cubicBezTo>
                    <a:pt x="26" y="20"/>
                    <a:pt x="27" y="20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30" y="16"/>
                    <a:pt x="30" y="22"/>
                    <a:pt x="32" y="23"/>
                  </a:cubicBezTo>
                  <a:cubicBezTo>
                    <a:pt x="33" y="23"/>
                    <a:pt x="33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24"/>
                    <a:pt x="37" y="23"/>
                    <a:pt x="38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3" y="18"/>
                    <a:pt x="33" y="10"/>
                    <a:pt x="42" y="7"/>
                  </a:cubicBezTo>
                  <a:cubicBezTo>
                    <a:pt x="46" y="7"/>
                    <a:pt x="49" y="7"/>
                    <a:pt x="51" y="10"/>
                  </a:cubicBezTo>
                  <a:cubicBezTo>
                    <a:pt x="51" y="12"/>
                    <a:pt x="53" y="14"/>
                    <a:pt x="53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1" y="17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6" y="17"/>
                    <a:pt x="45" y="18"/>
                    <a:pt x="44" y="18"/>
                  </a:cubicBezTo>
                  <a:cubicBezTo>
                    <a:pt x="44" y="20"/>
                    <a:pt x="42" y="20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4" y="25"/>
                    <a:pt x="45" y="25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6"/>
                    <a:pt x="47" y="25"/>
                    <a:pt x="48" y="25"/>
                  </a:cubicBezTo>
                  <a:cubicBezTo>
                    <a:pt x="49" y="23"/>
                    <a:pt x="52" y="23"/>
                    <a:pt x="54" y="23"/>
                  </a:cubicBezTo>
                  <a:cubicBezTo>
                    <a:pt x="56" y="25"/>
                    <a:pt x="55" y="28"/>
                    <a:pt x="54" y="31"/>
                  </a:cubicBezTo>
                  <a:cubicBezTo>
                    <a:pt x="53" y="32"/>
                    <a:pt x="53" y="34"/>
                    <a:pt x="51" y="35"/>
                  </a:cubicBezTo>
                  <a:cubicBezTo>
                    <a:pt x="51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6"/>
                    <a:pt x="48" y="35"/>
                    <a:pt x="48" y="35"/>
                  </a:cubicBezTo>
                  <a:cubicBezTo>
                    <a:pt x="47" y="35"/>
                    <a:pt x="45" y="35"/>
                    <a:pt x="44" y="35"/>
                  </a:cubicBezTo>
                  <a:cubicBezTo>
                    <a:pt x="43" y="35"/>
                    <a:pt x="43" y="34"/>
                    <a:pt x="42" y="34"/>
                  </a:cubicBezTo>
                  <a:cubicBezTo>
                    <a:pt x="42" y="34"/>
                    <a:pt x="42" y="33"/>
                    <a:pt x="41" y="33"/>
                  </a:cubicBezTo>
                  <a:cubicBezTo>
                    <a:pt x="40" y="33"/>
                    <a:pt x="40" y="34"/>
                    <a:pt x="40" y="35"/>
                  </a:cubicBezTo>
                  <a:cubicBezTo>
                    <a:pt x="41" y="35"/>
                    <a:pt x="42" y="36"/>
                    <a:pt x="41" y="37"/>
                  </a:cubicBezTo>
                  <a:cubicBezTo>
                    <a:pt x="40" y="38"/>
                    <a:pt x="43" y="38"/>
                    <a:pt x="42" y="39"/>
                  </a:cubicBezTo>
                  <a:cubicBezTo>
                    <a:pt x="43" y="40"/>
                    <a:pt x="43" y="40"/>
                    <a:pt x="44" y="41"/>
                  </a:cubicBezTo>
                  <a:cubicBezTo>
                    <a:pt x="39" y="40"/>
                    <a:pt x="33" y="39"/>
                    <a:pt x="29" y="42"/>
                  </a:cubicBezTo>
                  <a:cubicBezTo>
                    <a:pt x="29" y="43"/>
                    <a:pt x="27" y="43"/>
                    <a:pt x="27" y="45"/>
                  </a:cubicBezTo>
                  <a:cubicBezTo>
                    <a:pt x="30" y="48"/>
                    <a:pt x="34" y="44"/>
                    <a:pt x="37" y="47"/>
                  </a:cubicBezTo>
                  <a:cubicBezTo>
                    <a:pt x="39" y="48"/>
                    <a:pt x="40" y="50"/>
                    <a:pt x="40" y="52"/>
                  </a:cubicBezTo>
                  <a:cubicBezTo>
                    <a:pt x="38" y="53"/>
                    <a:pt x="35" y="54"/>
                    <a:pt x="34" y="56"/>
                  </a:cubicBezTo>
                  <a:cubicBezTo>
                    <a:pt x="33" y="56"/>
                    <a:pt x="33" y="57"/>
                    <a:pt x="33" y="57"/>
                  </a:cubicBezTo>
                  <a:cubicBezTo>
                    <a:pt x="32" y="58"/>
                    <a:pt x="31" y="59"/>
                    <a:pt x="31" y="60"/>
                  </a:cubicBezTo>
                  <a:cubicBezTo>
                    <a:pt x="32" y="61"/>
                    <a:pt x="34" y="61"/>
                    <a:pt x="35" y="61"/>
                  </a:cubicBezTo>
                  <a:cubicBezTo>
                    <a:pt x="37" y="60"/>
                    <a:pt x="39" y="59"/>
                    <a:pt x="41" y="5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0" y="60"/>
                    <a:pt x="43" y="60"/>
                    <a:pt x="42" y="61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60"/>
                    <a:pt x="45" y="58"/>
                    <a:pt x="47" y="57"/>
                  </a:cubicBezTo>
                  <a:cubicBezTo>
                    <a:pt x="49" y="58"/>
                    <a:pt x="52" y="59"/>
                    <a:pt x="53" y="60"/>
                  </a:cubicBezTo>
                  <a:cubicBezTo>
                    <a:pt x="54" y="63"/>
                    <a:pt x="54" y="67"/>
                    <a:pt x="53" y="69"/>
                  </a:cubicBezTo>
                  <a:cubicBezTo>
                    <a:pt x="51" y="72"/>
                    <a:pt x="49" y="75"/>
                    <a:pt x="47" y="77"/>
                  </a:cubicBezTo>
                  <a:cubicBezTo>
                    <a:pt x="49" y="76"/>
                    <a:pt x="51" y="74"/>
                    <a:pt x="54" y="74"/>
                  </a:cubicBezTo>
                  <a:cubicBezTo>
                    <a:pt x="54" y="74"/>
                    <a:pt x="53" y="74"/>
                    <a:pt x="52" y="75"/>
                  </a:cubicBezTo>
                  <a:cubicBezTo>
                    <a:pt x="52" y="75"/>
                    <a:pt x="51" y="75"/>
                    <a:pt x="50" y="76"/>
                  </a:cubicBezTo>
                  <a:close/>
                  <a:moveTo>
                    <a:pt x="54" y="84"/>
                  </a:moveTo>
                  <a:cubicBezTo>
                    <a:pt x="53" y="84"/>
                    <a:pt x="53" y="84"/>
                    <a:pt x="53" y="84"/>
                  </a:cubicBezTo>
                  <a:cubicBezTo>
                    <a:pt x="53" y="85"/>
                    <a:pt x="54" y="84"/>
                    <a:pt x="54" y="84"/>
                  </a:cubicBezTo>
                  <a:close/>
                  <a:moveTo>
                    <a:pt x="55" y="87"/>
                  </a:move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lnTo>
                    <a:pt x="55" y="87"/>
                  </a:lnTo>
                  <a:close/>
                  <a:moveTo>
                    <a:pt x="56" y="75"/>
                  </a:moveTo>
                  <a:cubicBezTo>
                    <a:pt x="55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7"/>
                  </a:cubicBezTo>
                  <a:cubicBezTo>
                    <a:pt x="53" y="77"/>
                    <a:pt x="53" y="77"/>
                    <a:pt x="52" y="78"/>
                  </a:cubicBezTo>
                  <a:cubicBezTo>
                    <a:pt x="52" y="76"/>
                    <a:pt x="53" y="77"/>
                    <a:pt x="54" y="77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75"/>
                    <a:pt x="55" y="75"/>
                    <a:pt x="56" y="75"/>
                  </a:cubicBezTo>
                  <a:close/>
                  <a:moveTo>
                    <a:pt x="57" y="85"/>
                  </a:moveTo>
                  <a:cubicBezTo>
                    <a:pt x="56" y="85"/>
                    <a:pt x="56" y="85"/>
                    <a:pt x="56" y="85"/>
                  </a:cubicBezTo>
                  <a:cubicBezTo>
                    <a:pt x="57" y="85"/>
                    <a:pt x="57" y="85"/>
                    <a:pt x="57" y="85"/>
                  </a:cubicBezTo>
                  <a:close/>
                  <a:moveTo>
                    <a:pt x="61" y="79"/>
                  </a:moveTo>
                  <a:cubicBezTo>
                    <a:pt x="61" y="79"/>
                    <a:pt x="61" y="79"/>
                    <a:pt x="60" y="79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0" y="79"/>
                    <a:pt x="60" y="79"/>
                    <a:pt x="60" y="78"/>
                  </a:cubicBezTo>
                  <a:cubicBezTo>
                    <a:pt x="60" y="78"/>
                    <a:pt x="60" y="79"/>
                    <a:pt x="60" y="79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79"/>
                    <a:pt x="61" y="79"/>
                    <a:pt x="61" y="79"/>
                  </a:cubicBezTo>
                  <a:close/>
                  <a:moveTo>
                    <a:pt x="79" y="73"/>
                  </a:moveTo>
                  <a:cubicBezTo>
                    <a:pt x="79" y="73"/>
                    <a:pt x="79" y="73"/>
                    <a:pt x="7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73"/>
                  </a:moveTo>
                  <a:cubicBezTo>
                    <a:pt x="79" y="73"/>
                    <a:pt x="80" y="73"/>
                    <a:pt x="80" y="73"/>
                  </a:cubicBezTo>
                  <a:cubicBezTo>
                    <a:pt x="80" y="73"/>
                    <a:pt x="80" y="73"/>
                    <a:pt x="79" y="73"/>
                  </a:cubicBezTo>
                  <a:close/>
                  <a:moveTo>
                    <a:pt x="85" y="70"/>
                  </a:moveTo>
                  <a:cubicBezTo>
                    <a:pt x="85" y="70"/>
                    <a:pt x="86" y="70"/>
                    <a:pt x="86" y="70"/>
                  </a:cubicBezTo>
                  <a:cubicBezTo>
                    <a:pt x="86" y="70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8" y="69"/>
                    <a:pt x="88" y="68"/>
                    <a:pt x="89" y="68"/>
                  </a:cubicBezTo>
                  <a:cubicBezTo>
                    <a:pt x="89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70"/>
                    <a:pt x="86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4" y="70"/>
                    <a:pt x="85" y="71"/>
                    <a:pt x="85" y="70"/>
                  </a:cubicBezTo>
                  <a:close/>
                  <a:moveTo>
                    <a:pt x="86" y="74"/>
                  </a:moveTo>
                  <a:cubicBezTo>
                    <a:pt x="85" y="74"/>
                    <a:pt x="85" y="74"/>
                    <a:pt x="85" y="74"/>
                  </a:cubicBezTo>
                  <a:cubicBezTo>
                    <a:pt x="85" y="74"/>
                    <a:pt x="85" y="74"/>
                    <a:pt x="85" y="74"/>
                  </a:cubicBezTo>
                  <a:lnTo>
                    <a:pt x="86" y="74"/>
                  </a:lnTo>
                  <a:close/>
                  <a:moveTo>
                    <a:pt x="85" y="72"/>
                  </a:moveTo>
                  <a:cubicBezTo>
                    <a:pt x="84" y="73"/>
                    <a:pt x="83" y="74"/>
                    <a:pt x="82" y="73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3" y="73"/>
                    <a:pt x="84" y="73"/>
                    <a:pt x="85" y="72"/>
                  </a:cubicBezTo>
                  <a:close/>
                  <a:moveTo>
                    <a:pt x="83" y="76"/>
                  </a:move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2" y="75"/>
                    <a:pt x="82" y="75"/>
                    <a:pt x="83" y="75"/>
                  </a:cubicBezTo>
                  <a:cubicBezTo>
                    <a:pt x="83" y="75"/>
                    <a:pt x="83" y="75"/>
                    <a:pt x="83" y="75"/>
                  </a:cubicBezTo>
                  <a:lnTo>
                    <a:pt x="83" y="76"/>
                  </a:lnTo>
                  <a:close/>
                  <a:moveTo>
                    <a:pt x="83" y="75"/>
                  </a:moveTo>
                  <a:cubicBezTo>
                    <a:pt x="83" y="75"/>
                    <a:pt x="84" y="75"/>
                    <a:pt x="84" y="75"/>
                  </a:cubicBezTo>
                  <a:cubicBezTo>
                    <a:pt x="84" y="75"/>
                    <a:pt x="84" y="75"/>
                    <a:pt x="83" y="75"/>
                  </a:cubicBezTo>
                  <a:close/>
                  <a:moveTo>
                    <a:pt x="84" y="71"/>
                  </a:moveTo>
                  <a:cubicBezTo>
                    <a:pt x="83" y="71"/>
                    <a:pt x="83" y="71"/>
                    <a:pt x="83" y="71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3" y="71"/>
                    <a:pt x="83" y="71"/>
                    <a:pt x="83" y="71"/>
                  </a:cubicBezTo>
                  <a:lnTo>
                    <a:pt x="84" y="71"/>
                  </a:lnTo>
                  <a:close/>
                  <a:moveTo>
                    <a:pt x="81" y="72"/>
                  </a:moveTo>
                  <a:cubicBezTo>
                    <a:pt x="81" y="72"/>
                    <a:pt x="82" y="72"/>
                    <a:pt x="83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2" y="72"/>
                    <a:pt x="82" y="72"/>
                    <a:pt x="81" y="73"/>
                  </a:cubicBezTo>
                  <a:lnTo>
                    <a:pt x="81" y="72"/>
                  </a:lnTo>
                  <a:close/>
                  <a:moveTo>
                    <a:pt x="82" y="77"/>
                  </a:moveTo>
                  <a:cubicBezTo>
                    <a:pt x="82" y="77"/>
                    <a:pt x="83" y="76"/>
                    <a:pt x="84" y="76"/>
                  </a:cubicBezTo>
                  <a:cubicBezTo>
                    <a:pt x="85" y="76"/>
                    <a:pt x="85" y="75"/>
                    <a:pt x="86" y="75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5" y="75"/>
                    <a:pt x="86" y="75"/>
                    <a:pt x="86" y="74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6" y="75"/>
                    <a:pt x="87" y="74"/>
                    <a:pt x="87" y="74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7" y="76"/>
                    <a:pt x="88" y="76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7" y="75"/>
                    <a:pt x="87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7" y="76"/>
                    <a:pt x="86" y="76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5" y="76"/>
                    <a:pt x="84" y="77"/>
                    <a:pt x="83" y="77"/>
                  </a:cubicBezTo>
                  <a:cubicBezTo>
                    <a:pt x="83" y="77"/>
                    <a:pt x="83" y="77"/>
                    <a:pt x="84" y="77"/>
                  </a:cubicBezTo>
                  <a:cubicBezTo>
                    <a:pt x="83" y="77"/>
                    <a:pt x="82" y="78"/>
                    <a:pt x="82" y="77"/>
                  </a:cubicBezTo>
                  <a:close/>
                  <a:moveTo>
                    <a:pt x="89" y="77"/>
                  </a:moveTo>
                  <a:cubicBezTo>
                    <a:pt x="87" y="78"/>
                    <a:pt x="85" y="78"/>
                    <a:pt x="83" y="79"/>
                  </a:cubicBezTo>
                  <a:cubicBezTo>
                    <a:pt x="85" y="77"/>
                    <a:pt x="87" y="77"/>
                    <a:pt x="89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6"/>
                    <a:pt x="89" y="77"/>
                    <a:pt x="89" y="77"/>
                  </a:cubicBezTo>
                  <a:close/>
                  <a:moveTo>
                    <a:pt x="97" y="72"/>
                  </a:moveTo>
                  <a:cubicBezTo>
                    <a:pt x="97" y="72"/>
                    <a:pt x="97" y="72"/>
                    <a:pt x="98" y="72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7" y="73"/>
                    <a:pt x="97" y="73"/>
                    <a:pt x="97" y="72"/>
                  </a:cubicBezTo>
                  <a:close/>
                  <a:moveTo>
                    <a:pt x="98" y="74"/>
                  </a:moveTo>
                  <a:cubicBezTo>
                    <a:pt x="98" y="74"/>
                    <a:pt x="98" y="74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7" y="73"/>
                    <a:pt x="97" y="73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8" y="74"/>
                    <a:pt x="99" y="73"/>
                    <a:pt x="99" y="73"/>
                  </a:cubicBezTo>
                  <a:lnTo>
                    <a:pt x="9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085A44B9-90D4-4D49-9E5A-A6FDF5DA4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6275" y="1397001"/>
              <a:ext cx="31750" cy="3175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77A07F50-BDA1-46BF-BA3F-26742705A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3438" y="1333501"/>
              <a:ext cx="31750" cy="3175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472E2883-3AC9-4B80-94C6-905D146C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0" y="2689226"/>
              <a:ext cx="30163" cy="3175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1129AB6F-5CA3-4EC5-B705-05FEB33DF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3700" y="14605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51BF5787-6CAC-4EF7-8F27-3A51BE244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5188" y="13652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0A77FAD-93B8-4FA6-B971-EE5A961A8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7488" y="29098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489FF276-6DC1-4E09-A516-9339F1FCA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0" y="2468563"/>
              <a:ext cx="0" cy="63500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FA44FF4C-3390-4261-AFC5-D2FF535A4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600" y="1301751"/>
              <a:ext cx="3175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78B8AF1C-67BD-435D-A4D0-481E14D40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525" y="1176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DAB0626F-85EC-454A-9DCB-8BDFE4C39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413" y="3130551"/>
              <a:ext cx="31750" cy="317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BD075E63-BFB0-4BC2-B2C2-EC86EC07F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463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6B295F0E-9F1A-4608-8506-5F42B5012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7488" y="703263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21C24A5E-AEED-400E-B391-FB87E6931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0063" y="6096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BE519898-DB04-4214-A79C-A693DC5E9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735013"/>
              <a:ext cx="0" cy="31750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CF6D1071-9FAD-41B4-8D78-AB92A2009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3175" y="798513"/>
              <a:ext cx="63500" cy="3175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0 h 1"/>
                <a:gd name="T6" fmla="*/ 2 w 2"/>
                <a:gd name="T7" fmla="*/ 1 h 1"/>
                <a:gd name="T8" fmla="*/ 2 w 2"/>
                <a:gd name="T9" fmla="*/ 0 h 1"/>
                <a:gd name="T10" fmla="*/ 1 w 2"/>
                <a:gd name="T11" fmla="*/ 0 h 1"/>
                <a:gd name="T12" fmla="*/ 1 w 2"/>
                <a:gd name="T13" fmla="*/ 0 h 1"/>
                <a:gd name="T14" fmla="*/ 2 w 2"/>
                <a:gd name="T15" fmla="*/ 0 h 1"/>
                <a:gd name="T16" fmla="*/ 0 w 2"/>
                <a:gd name="T17" fmla="*/ 0 h 1"/>
                <a:gd name="T18" fmla="*/ 0 w 2"/>
                <a:gd name="T19" fmla="*/ 0 h 1"/>
                <a:gd name="T20" fmla="*/ 0 w 2"/>
                <a:gd name="T21" fmla="*/ 1 h 1"/>
                <a:gd name="T22" fmla="*/ 2 w 2"/>
                <a:gd name="T23" fmla="*/ 1 h 1"/>
                <a:gd name="T24" fmla="*/ 2 w 2"/>
                <a:gd name="T25" fmla="*/ 1 h 1"/>
                <a:gd name="T26" fmla="*/ 2 w 2"/>
                <a:gd name="T2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A1B6E4CD-9B31-49DE-BA1A-15DAE0EBB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671513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6EA4F9CF-9CD9-4CB3-A371-0D9015BD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725" y="5778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13F70D27-1381-40BB-A91B-BFF0A101C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50" y="987426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B8C0AD52-51EC-4E4B-A6B4-C50D606A8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9363" y="1176338"/>
              <a:ext cx="3016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641B74C8-CCA9-4E59-BB6B-55081A99A7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3563" y="1239838"/>
              <a:ext cx="2828925" cy="1133475"/>
            </a:xfrm>
            <a:custGeom>
              <a:avLst/>
              <a:gdLst>
                <a:gd name="T0" fmla="*/ 84 w 90"/>
                <a:gd name="T1" fmla="*/ 6 h 36"/>
                <a:gd name="T2" fmla="*/ 76 w 90"/>
                <a:gd name="T3" fmla="*/ 2 h 36"/>
                <a:gd name="T4" fmla="*/ 65 w 90"/>
                <a:gd name="T5" fmla="*/ 0 h 36"/>
                <a:gd name="T6" fmla="*/ 54 w 90"/>
                <a:gd name="T7" fmla="*/ 2 h 36"/>
                <a:gd name="T8" fmla="*/ 49 w 90"/>
                <a:gd name="T9" fmla="*/ 4 h 36"/>
                <a:gd name="T10" fmla="*/ 44 w 90"/>
                <a:gd name="T11" fmla="*/ 7 h 36"/>
                <a:gd name="T12" fmla="*/ 41 w 90"/>
                <a:gd name="T13" fmla="*/ 9 h 36"/>
                <a:gd name="T14" fmla="*/ 36 w 90"/>
                <a:gd name="T15" fmla="*/ 12 h 36"/>
                <a:gd name="T16" fmla="*/ 36 w 90"/>
                <a:gd name="T17" fmla="*/ 8 h 36"/>
                <a:gd name="T18" fmla="*/ 27 w 90"/>
                <a:gd name="T19" fmla="*/ 15 h 36"/>
                <a:gd name="T20" fmla="*/ 31 w 90"/>
                <a:gd name="T21" fmla="*/ 15 h 36"/>
                <a:gd name="T22" fmla="*/ 12 w 90"/>
                <a:gd name="T23" fmla="*/ 29 h 36"/>
                <a:gd name="T24" fmla="*/ 8 w 90"/>
                <a:gd name="T25" fmla="*/ 30 h 36"/>
                <a:gd name="T26" fmla="*/ 1 w 90"/>
                <a:gd name="T27" fmla="*/ 33 h 36"/>
                <a:gd name="T28" fmla="*/ 7 w 90"/>
                <a:gd name="T29" fmla="*/ 34 h 36"/>
                <a:gd name="T30" fmla="*/ 21 w 90"/>
                <a:gd name="T31" fmla="*/ 34 h 36"/>
                <a:gd name="T32" fmla="*/ 30 w 90"/>
                <a:gd name="T33" fmla="*/ 31 h 36"/>
                <a:gd name="T34" fmla="*/ 40 w 90"/>
                <a:gd name="T35" fmla="*/ 24 h 36"/>
                <a:gd name="T36" fmla="*/ 43 w 90"/>
                <a:gd name="T37" fmla="*/ 22 h 36"/>
                <a:gd name="T38" fmla="*/ 47 w 90"/>
                <a:gd name="T39" fmla="*/ 16 h 36"/>
                <a:gd name="T40" fmla="*/ 68 w 90"/>
                <a:gd name="T41" fmla="*/ 6 h 36"/>
                <a:gd name="T42" fmla="*/ 87 w 90"/>
                <a:gd name="T43" fmla="*/ 9 h 36"/>
                <a:gd name="T44" fmla="*/ 20 w 90"/>
                <a:gd name="T45" fmla="*/ 26 h 36"/>
                <a:gd name="T46" fmla="*/ 41 w 90"/>
                <a:gd name="T47" fmla="*/ 15 h 36"/>
                <a:gd name="T48" fmla="*/ 38 w 90"/>
                <a:gd name="T49" fmla="*/ 17 h 36"/>
                <a:gd name="T50" fmla="*/ 34 w 90"/>
                <a:gd name="T51" fmla="*/ 11 h 36"/>
                <a:gd name="T52" fmla="*/ 34 w 90"/>
                <a:gd name="T53" fmla="*/ 14 h 36"/>
                <a:gd name="T54" fmla="*/ 35 w 90"/>
                <a:gd name="T55" fmla="*/ 21 h 36"/>
                <a:gd name="T56" fmla="*/ 34 w 90"/>
                <a:gd name="T57" fmla="*/ 22 h 36"/>
                <a:gd name="T58" fmla="*/ 34 w 90"/>
                <a:gd name="T59" fmla="*/ 16 h 36"/>
                <a:gd name="T60" fmla="*/ 31 w 90"/>
                <a:gd name="T61" fmla="*/ 18 h 36"/>
                <a:gd name="T62" fmla="*/ 32 w 90"/>
                <a:gd name="T63" fmla="*/ 18 h 36"/>
                <a:gd name="T64" fmla="*/ 32 w 90"/>
                <a:gd name="T65" fmla="*/ 19 h 36"/>
                <a:gd name="T66" fmla="*/ 39 w 90"/>
                <a:gd name="T67" fmla="*/ 25 h 36"/>
                <a:gd name="T68" fmla="*/ 39 w 90"/>
                <a:gd name="T69" fmla="*/ 20 h 36"/>
                <a:gd name="T70" fmla="*/ 36 w 90"/>
                <a:gd name="T71" fmla="*/ 23 h 36"/>
                <a:gd name="T72" fmla="*/ 35 w 90"/>
                <a:gd name="T73" fmla="*/ 23 h 36"/>
                <a:gd name="T74" fmla="*/ 40 w 90"/>
                <a:gd name="T75" fmla="*/ 19 h 36"/>
                <a:gd name="T76" fmla="*/ 44 w 90"/>
                <a:gd name="T77" fmla="*/ 16 h 36"/>
                <a:gd name="T78" fmla="*/ 55 w 90"/>
                <a:gd name="T79" fmla="*/ 3 h 36"/>
                <a:gd name="T80" fmla="*/ 56 w 90"/>
                <a:gd name="T81" fmla="*/ 4 h 36"/>
                <a:gd name="T82" fmla="*/ 53 w 90"/>
                <a:gd name="T83" fmla="*/ 5 h 36"/>
                <a:gd name="T84" fmla="*/ 52 w 90"/>
                <a:gd name="T85" fmla="*/ 6 h 36"/>
                <a:gd name="T86" fmla="*/ 47 w 90"/>
                <a:gd name="T87" fmla="*/ 12 h 36"/>
                <a:gd name="T88" fmla="*/ 48 w 90"/>
                <a:gd name="T89" fmla="*/ 5 h 36"/>
                <a:gd name="T90" fmla="*/ 51 w 90"/>
                <a:gd name="T91" fmla="*/ 10 h 36"/>
                <a:gd name="T92" fmla="*/ 50 w 90"/>
                <a:gd name="T93" fmla="*/ 9 h 36"/>
                <a:gd name="T94" fmla="*/ 50 w 90"/>
                <a:gd name="T95" fmla="*/ 9 h 36"/>
                <a:gd name="T96" fmla="*/ 54 w 90"/>
                <a:gd name="T97" fmla="*/ 8 h 36"/>
                <a:gd name="T98" fmla="*/ 52 w 90"/>
                <a:gd name="T99" fmla="*/ 8 h 36"/>
                <a:gd name="T100" fmla="*/ 55 w 90"/>
                <a:gd name="T101" fmla="*/ 7 h 36"/>
                <a:gd name="T102" fmla="*/ 56 w 90"/>
                <a:gd name="T103" fmla="*/ 6 h 36"/>
                <a:gd name="T104" fmla="*/ 56 w 90"/>
                <a:gd name="T105" fmla="*/ 6 h 36"/>
                <a:gd name="T106" fmla="*/ 58 w 90"/>
                <a:gd name="T107" fmla="*/ 7 h 36"/>
                <a:gd name="T108" fmla="*/ 63 w 90"/>
                <a:gd name="T109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0" h="36">
                  <a:moveTo>
                    <a:pt x="90" y="10"/>
                  </a:moveTo>
                  <a:cubicBezTo>
                    <a:pt x="90" y="10"/>
                    <a:pt x="90" y="10"/>
                    <a:pt x="89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7" y="9"/>
                    <a:pt x="86" y="7"/>
                    <a:pt x="85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4" y="6"/>
                    <a:pt x="84" y="5"/>
                  </a:cubicBezTo>
                  <a:cubicBezTo>
                    <a:pt x="83" y="6"/>
                    <a:pt x="83" y="4"/>
                    <a:pt x="82" y="5"/>
                  </a:cubicBezTo>
                  <a:cubicBezTo>
                    <a:pt x="81" y="4"/>
                    <a:pt x="81" y="4"/>
                    <a:pt x="80" y="4"/>
                  </a:cubicBezTo>
                  <a:cubicBezTo>
                    <a:pt x="80" y="3"/>
                    <a:pt x="80" y="3"/>
                    <a:pt x="80" y="4"/>
                  </a:cubicBezTo>
                  <a:cubicBezTo>
                    <a:pt x="78" y="4"/>
                    <a:pt x="78" y="2"/>
                    <a:pt x="76" y="2"/>
                  </a:cubicBezTo>
                  <a:cubicBezTo>
                    <a:pt x="75" y="2"/>
                    <a:pt x="73" y="1"/>
                    <a:pt x="72" y="1"/>
                  </a:cubicBezTo>
                  <a:cubicBezTo>
                    <a:pt x="72" y="1"/>
                    <a:pt x="72" y="1"/>
                    <a:pt x="71" y="1"/>
                  </a:cubicBezTo>
                  <a:cubicBezTo>
                    <a:pt x="70" y="1"/>
                    <a:pt x="67" y="0"/>
                    <a:pt x="66" y="0"/>
                  </a:cubicBezTo>
                  <a:cubicBezTo>
                    <a:pt x="66" y="1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2" y="1"/>
                    <a:pt x="59" y="0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6" y="2"/>
                    <a:pt x="55" y="3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3" y="2"/>
                    <a:pt x="52" y="3"/>
                    <a:pt x="51" y="3"/>
                  </a:cubicBezTo>
                  <a:cubicBezTo>
                    <a:pt x="51" y="3"/>
                    <a:pt x="51" y="3"/>
                    <a:pt x="52" y="4"/>
                  </a:cubicBezTo>
                  <a:cubicBezTo>
                    <a:pt x="52" y="4"/>
                    <a:pt x="51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3"/>
                    <a:pt x="49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5"/>
                    <a:pt x="48" y="5"/>
                    <a:pt x="47" y="5"/>
                  </a:cubicBezTo>
                  <a:cubicBezTo>
                    <a:pt x="47" y="4"/>
                    <a:pt x="46" y="5"/>
                    <a:pt x="45" y="5"/>
                  </a:cubicBezTo>
                  <a:cubicBezTo>
                    <a:pt x="46" y="5"/>
                    <a:pt x="46" y="5"/>
                    <a:pt x="47" y="5"/>
                  </a:cubicBezTo>
                  <a:cubicBezTo>
                    <a:pt x="46" y="6"/>
                    <a:pt x="45" y="6"/>
                    <a:pt x="44" y="7"/>
                  </a:cubicBezTo>
                  <a:cubicBezTo>
                    <a:pt x="44" y="7"/>
                    <a:pt x="42" y="8"/>
                    <a:pt x="42" y="8"/>
                  </a:cubicBezTo>
                  <a:cubicBezTo>
                    <a:pt x="42" y="9"/>
                    <a:pt x="42" y="8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40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8" y="10"/>
                    <a:pt x="37" y="11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1"/>
                    <a:pt x="36" y="11"/>
                    <a:pt x="37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5" y="10"/>
                    <a:pt x="35" y="10"/>
                  </a:cubicBezTo>
                  <a:cubicBezTo>
                    <a:pt x="35" y="9"/>
                    <a:pt x="36" y="8"/>
                    <a:pt x="36" y="8"/>
                  </a:cubicBezTo>
                  <a:cubicBezTo>
                    <a:pt x="36" y="8"/>
                    <a:pt x="36" y="7"/>
                    <a:pt x="35" y="7"/>
                  </a:cubicBezTo>
                  <a:cubicBezTo>
                    <a:pt x="36" y="8"/>
                    <a:pt x="35" y="8"/>
                    <a:pt x="35" y="9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11"/>
                    <a:pt x="31" y="12"/>
                    <a:pt x="29" y="14"/>
                  </a:cubicBezTo>
                  <a:cubicBezTo>
                    <a:pt x="29" y="14"/>
                    <a:pt x="27" y="14"/>
                    <a:pt x="27" y="15"/>
                  </a:cubicBezTo>
                  <a:cubicBezTo>
                    <a:pt x="28" y="15"/>
                    <a:pt x="28" y="15"/>
                    <a:pt x="29" y="15"/>
                  </a:cubicBezTo>
                  <a:cubicBezTo>
                    <a:pt x="29" y="15"/>
                    <a:pt x="29" y="14"/>
                    <a:pt x="29" y="15"/>
                  </a:cubicBezTo>
                  <a:cubicBezTo>
                    <a:pt x="29" y="15"/>
                    <a:pt x="29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9" y="17"/>
                    <a:pt x="30" y="15"/>
                    <a:pt x="31" y="15"/>
                  </a:cubicBezTo>
                  <a:cubicBezTo>
                    <a:pt x="33" y="15"/>
                    <a:pt x="34" y="13"/>
                    <a:pt x="35" y="13"/>
                  </a:cubicBezTo>
                  <a:cubicBezTo>
                    <a:pt x="31" y="19"/>
                    <a:pt x="27" y="22"/>
                    <a:pt x="21" y="26"/>
                  </a:cubicBezTo>
                  <a:cubicBezTo>
                    <a:pt x="18" y="27"/>
                    <a:pt x="16" y="28"/>
                    <a:pt x="13" y="28"/>
                  </a:cubicBezTo>
                  <a:cubicBezTo>
                    <a:pt x="13" y="28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0" y="28"/>
                    <a:pt x="9" y="31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6" y="31"/>
                    <a:pt x="5" y="31"/>
                    <a:pt x="3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0" y="32"/>
                    <a:pt x="0" y="33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5"/>
                    <a:pt x="5" y="34"/>
                    <a:pt x="7" y="34"/>
                  </a:cubicBezTo>
                  <a:cubicBezTo>
                    <a:pt x="7" y="35"/>
                    <a:pt x="5" y="35"/>
                    <a:pt x="6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6" y="35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2" y="36"/>
                    <a:pt x="16" y="35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4"/>
                    <a:pt x="24" y="33"/>
                    <a:pt x="26" y="33"/>
                  </a:cubicBezTo>
                  <a:cubicBezTo>
                    <a:pt x="26" y="34"/>
                    <a:pt x="25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2"/>
                    <a:pt x="29" y="32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3" y="30"/>
                    <a:pt x="37" y="29"/>
                    <a:pt x="39" y="26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5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1" y="23"/>
                    <a:pt x="42" y="23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2"/>
                    <a:pt x="43" y="22"/>
                  </a:cubicBezTo>
                  <a:cubicBezTo>
                    <a:pt x="43" y="22"/>
                    <a:pt x="43" y="22"/>
                    <a:pt x="44" y="22"/>
                  </a:cubicBezTo>
                  <a:cubicBezTo>
                    <a:pt x="44" y="21"/>
                    <a:pt x="45" y="22"/>
                    <a:pt x="45" y="21"/>
                  </a:cubicBezTo>
                  <a:cubicBezTo>
                    <a:pt x="46" y="20"/>
                    <a:pt x="46" y="19"/>
                    <a:pt x="47" y="18"/>
                  </a:cubicBezTo>
                  <a:cubicBezTo>
                    <a:pt x="47" y="18"/>
                    <a:pt x="46" y="19"/>
                    <a:pt x="45" y="19"/>
                  </a:cubicBezTo>
                  <a:cubicBezTo>
                    <a:pt x="45" y="18"/>
                    <a:pt x="47" y="17"/>
                    <a:pt x="47" y="16"/>
                  </a:cubicBezTo>
                  <a:cubicBezTo>
                    <a:pt x="48" y="16"/>
                    <a:pt x="47" y="17"/>
                    <a:pt x="48" y="17"/>
                  </a:cubicBezTo>
                  <a:cubicBezTo>
                    <a:pt x="48" y="17"/>
                    <a:pt x="48" y="16"/>
                    <a:pt x="48" y="16"/>
                  </a:cubicBezTo>
                  <a:cubicBezTo>
                    <a:pt x="51" y="14"/>
                    <a:pt x="55" y="12"/>
                    <a:pt x="58" y="9"/>
                  </a:cubicBezTo>
                  <a:cubicBezTo>
                    <a:pt x="61" y="8"/>
                    <a:pt x="64" y="7"/>
                    <a:pt x="67" y="7"/>
                  </a:cubicBezTo>
                  <a:cubicBezTo>
                    <a:pt x="67" y="7"/>
                    <a:pt x="68" y="6"/>
                    <a:pt x="68" y="6"/>
                  </a:cubicBezTo>
                  <a:cubicBezTo>
                    <a:pt x="68" y="6"/>
                    <a:pt x="71" y="6"/>
                    <a:pt x="72" y="6"/>
                  </a:cubicBezTo>
                  <a:cubicBezTo>
                    <a:pt x="73" y="6"/>
                    <a:pt x="74" y="6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8" y="7"/>
                    <a:pt x="82" y="8"/>
                    <a:pt x="86" y="9"/>
                  </a:cubicBezTo>
                  <a:cubicBezTo>
                    <a:pt x="86" y="9"/>
                    <a:pt x="87" y="10"/>
                    <a:pt x="87" y="9"/>
                  </a:cubicBezTo>
                  <a:cubicBezTo>
                    <a:pt x="88" y="10"/>
                    <a:pt x="89" y="10"/>
                    <a:pt x="89" y="11"/>
                  </a:cubicBezTo>
                  <a:cubicBezTo>
                    <a:pt x="89" y="10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0" y="10"/>
                    <a:pt x="90" y="10"/>
                    <a:pt x="90" y="10"/>
                  </a:cubicBezTo>
                  <a:close/>
                  <a:moveTo>
                    <a:pt x="20" y="26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lnTo>
                    <a:pt x="20" y="26"/>
                  </a:lnTo>
                  <a:close/>
                  <a:moveTo>
                    <a:pt x="40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39" y="17"/>
                    <a:pt x="38" y="18"/>
                  </a:cubicBezTo>
                  <a:cubicBezTo>
                    <a:pt x="38" y="18"/>
                    <a:pt x="38" y="18"/>
                    <a:pt x="38" y="17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0" y="15"/>
                    <a:pt x="40" y="15"/>
                    <a:pt x="40" y="15"/>
                  </a:cubicBezTo>
                  <a:close/>
                  <a:moveTo>
                    <a:pt x="34" y="11"/>
                  </a:move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lnTo>
                    <a:pt x="34" y="11"/>
                  </a:lnTo>
                  <a:close/>
                  <a:moveTo>
                    <a:pt x="39" y="10"/>
                  </a:moveTo>
                  <a:cubicBezTo>
                    <a:pt x="40" y="10"/>
                    <a:pt x="40" y="10"/>
                    <a:pt x="40" y="10"/>
                  </a:cubicBezTo>
                  <a:cubicBezTo>
                    <a:pt x="38" y="11"/>
                    <a:pt x="37" y="13"/>
                    <a:pt x="35" y="14"/>
                  </a:cubicBezTo>
                  <a:cubicBezTo>
                    <a:pt x="36" y="13"/>
                    <a:pt x="38" y="11"/>
                    <a:pt x="39" y="10"/>
                  </a:cubicBezTo>
                  <a:close/>
                  <a:moveTo>
                    <a:pt x="34" y="14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lnTo>
                    <a:pt x="34" y="14"/>
                  </a:lnTo>
                  <a:close/>
                  <a:moveTo>
                    <a:pt x="35" y="21"/>
                  </a:move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1"/>
                    <a:pt x="35" y="21"/>
                  </a:cubicBezTo>
                  <a:close/>
                  <a:moveTo>
                    <a:pt x="34" y="16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3" y="16"/>
                    <a:pt x="33" y="16"/>
                    <a:pt x="33" y="16"/>
                  </a:cubicBezTo>
                  <a:lnTo>
                    <a:pt x="34" y="16"/>
                  </a:lnTo>
                  <a:close/>
                  <a:moveTo>
                    <a:pt x="32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0" y="20"/>
                    <a:pt x="28" y="22"/>
                    <a:pt x="26" y="23"/>
                  </a:cubicBezTo>
                  <a:cubicBezTo>
                    <a:pt x="27" y="21"/>
                    <a:pt x="30" y="20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8"/>
                    <a:pt x="32" y="18"/>
                    <a:pt x="32" y="18"/>
                  </a:cubicBezTo>
                  <a:close/>
                  <a:moveTo>
                    <a:pt x="32" y="19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2" y="18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lnTo>
                    <a:pt x="32" y="19"/>
                  </a:lnTo>
                  <a:close/>
                  <a:moveTo>
                    <a:pt x="39" y="25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39" y="26"/>
                    <a:pt x="39" y="25"/>
                    <a:pt x="39" y="25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5"/>
                    <a:pt x="40" y="25"/>
                    <a:pt x="39" y="25"/>
                  </a:cubicBezTo>
                  <a:close/>
                  <a:moveTo>
                    <a:pt x="44" y="16"/>
                  </a:moveTo>
                  <a:cubicBezTo>
                    <a:pt x="41" y="19"/>
                    <a:pt x="41" y="19"/>
                    <a:pt x="41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20"/>
                    <a:pt x="40" y="20"/>
                    <a:pt x="40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2"/>
                    <a:pt x="37" y="22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7" y="23"/>
                    <a:pt x="37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4" y="25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5"/>
                    <a:pt x="34" y="24"/>
                    <a:pt x="35" y="24"/>
                  </a:cubicBezTo>
                  <a:cubicBezTo>
                    <a:pt x="35" y="24"/>
                    <a:pt x="35" y="24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7" y="23"/>
                    <a:pt x="37" y="2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1"/>
                    <a:pt x="40" y="21"/>
                    <a:pt x="39" y="20"/>
                  </a:cubicBezTo>
                  <a:cubicBezTo>
                    <a:pt x="40" y="20"/>
                    <a:pt x="40" y="19"/>
                    <a:pt x="40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7"/>
                    <a:pt x="42" y="17"/>
                    <a:pt x="44" y="1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5"/>
                    <a:pt x="44" y="16"/>
                  </a:cubicBezTo>
                  <a:cubicBezTo>
                    <a:pt x="43" y="16"/>
                    <a:pt x="43" y="16"/>
                    <a:pt x="43" y="16"/>
                  </a:cubicBezTo>
                  <a:lnTo>
                    <a:pt x="44" y="16"/>
                  </a:lnTo>
                  <a:close/>
                  <a:moveTo>
                    <a:pt x="59" y="3"/>
                  </a:moveTo>
                  <a:cubicBezTo>
                    <a:pt x="58" y="4"/>
                    <a:pt x="58" y="3"/>
                    <a:pt x="58" y="3"/>
                  </a:cubicBezTo>
                  <a:cubicBezTo>
                    <a:pt x="58" y="3"/>
                    <a:pt x="58" y="3"/>
                    <a:pt x="59" y="3"/>
                  </a:cubicBezTo>
                  <a:close/>
                  <a:moveTo>
                    <a:pt x="55" y="3"/>
                  </a:moveTo>
                  <a:cubicBezTo>
                    <a:pt x="55" y="3"/>
                    <a:pt x="55" y="3"/>
                    <a:pt x="55" y="3"/>
                  </a:cubicBezTo>
                  <a:cubicBezTo>
                    <a:pt x="55" y="4"/>
                    <a:pt x="55" y="4"/>
                    <a:pt x="55" y="4"/>
                  </a:cubicBezTo>
                  <a:lnTo>
                    <a:pt x="55" y="3"/>
                  </a:lnTo>
                  <a:close/>
                  <a:moveTo>
                    <a:pt x="56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6" y="5"/>
                    <a:pt x="55" y="5"/>
                    <a:pt x="55" y="4"/>
                  </a:cubicBezTo>
                  <a:cubicBezTo>
                    <a:pt x="55" y="5"/>
                    <a:pt x="54" y="5"/>
                    <a:pt x="53" y="5"/>
                  </a:cubicBezTo>
                  <a:cubicBezTo>
                    <a:pt x="53" y="5"/>
                    <a:pt x="56" y="5"/>
                    <a:pt x="56" y="4"/>
                  </a:cubicBezTo>
                  <a:close/>
                  <a:moveTo>
                    <a:pt x="52" y="6"/>
                  </a:moveTo>
                  <a:cubicBezTo>
                    <a:pt x="52" y="6"/>
                    <a:pt x="51" y="6"/>
                    <a:pt x="51" y="7"/>
                  </a:cubicBezTo>
                  <a:cubicBezTo>
                    <a:pt x="51" y="7"/>
                    <a:pt x="51" y="7"/>
                    <a:pt x="50" y="7"/>
                  </a:cubicBezTo>
                  <a:cubicBezTo>
                    <a:pt x="51" y="7"/>
                    <a:pt x="51" y="6"/>
                    <a:pt x="52" y="6"/>
                  </a:cubicBezTo>
                  <a:close/>
                  <a:moveTo>
                    <a:pt x="48" y="6"/>
                  </a:moveTo>
                  <a:cubicBezTo>
                    <a:pt x="48" y="7"/>
                    <a:pt x="48" y="7"/>
                    <a:pt x="48" y="7"/>
                  </a:cubicBezTo>
                  <a:cubicBezTo>
                    <a:pt x="47" y="7"/>
                    <a:pt x="47" y="7"/>
                    <a:pt x="47" y="7"/>
                  </a:cubicBezTo>
                  <a:lnTo>
                    <a:pt x="48" y="6"/>
                  </a:lnTo>
                  <a:close/>
                  <a:moveTo>
                    <a:pt x="47" y="12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9" y="10"/>
                    <a:pt x="49" y="10"/>
                    <a:pt x="49" y="10"/>
                  </a:cubicBezTo>
                  <a:lnTo>
                    <a:pt x="47" y="12"/>
                  </a:lnTo>
                  <a:close/>
                  <a:moveTo>
                    <a:pt x="48" y="5"/>
                  </a:moveTo>
                  <a:cubicBezTo>
                    <a:pt x="48" y="5"/>
                    <a:pt x="48" y="6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9" y="5"/>
                  </a:cubicBezTo>
                  <a:lnTo>
                    <a:pt x="48" y="5"/>
                  </a:lnTo>
                  <a:close/>
                  <a:moveTo>
                    <a:pt x="51" y="1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0" y="10"/>
                    <a:pt x="49" y="10"/>
                  </a:cubicBezTo>
                  <a:cubicBezTo>
                    <a:pt x="49" y="10"/>
                    <a:pt x="50" y="10"/>
                    <a:pt x="50" y="9"/>
                  </a:cubicBezTo>
                  <a:cubicBezTo>
                    <a:pt x="49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9"/>
                    <a:pt x="52" y="9"/>
                    <a:pt x="52" y="9"/>
                  </a:cubicBezTo>
                  <a:lnTo>
                    <a:pt x="51" y="10"/>
                  </a:lnTo>
                  <a:close/>
                  <a:moveTo>
                    <a:pt x="54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3" y="9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4" y="7"/>
                    <a:pt x="55" y="7"/>
                  </a:cubicBezTo>
                  <a:cubicBezTo>
                    <a:pt x="55" y="7"/>
                    <a:pt x="54" y="8"/>
                    <a:pt x="54" y="8"/>
                  </a:cubicBezTo>
                  <a:close/>
                  <a:moveTo>
                    <a:pt x="55" y="7"/>
                  </a:moveTo>
                  <a:cubicBezTo>
                    <a:pt x="54" y="7"/>
                    <a:pt x="54" y="7"/>
                    <a:pt x="54" y="7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7"/>
                  </a:cubicBezTo>
                  <a:close/>
                  <a:moveTo>
                    <a:pt x="56" y="6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8"/>
                    <a:pt x="56" y="7"/>
                    <a:pt x="55" y="7"/>
                  </a:cubicBezTo>
                  <a:cubicBezTo>
                    <a:pt x="55" y="5"/>
                    <a:pt x="57" y="7"/>
                    <a:pt x="57" y="5"/>
                  </a:cubicBezTo>
                  <a:cubicBezTo>
                    <a:pt x="57" y="6"/>
                    <a:pt x="57" y="7"/>
                    <a:pt x="56" y="6"/>
                  </a:cubicBezTo>
                  <a:close/>
                  <a:moveTo>
                    <a:pt x="58" y="7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8" y="7"/>
                    <a:pt x="58" y="7"/>
                    <a:pt x="58" y="7"/>
                  </a:cubicBezTo>
                  <a:close/>
                  <a:moveTo>
                    <a:pt x="57" y="6"/>
                  </a:moveTo>
                  <a:cubicBezTo>
                    <a:pt x="58" y="6"/>
                    <a:pt x="59" y="6"/>
                    <a:pt x="60" y="5"/>
                  </a:cubicBezTo>
                  <a:cubicBezTo>
                    <a:pt x="59" y="6"/>
                    <a:pt x="58" y="6"/>
                    <a:pt x="57" y="6"/>
                  </a:cubicBezTo>
                  <a:close/>
                  <a:moveTo>
                    <a:pt x="60" y="5"/>
                  </a:moveTo>
                  <a:cubicBezTo>
                    <a:pt x="61" y="4"/>
                    <a:pt x="62" y="4"/>
                    <a:pt x="63" y="4"/>
                  </a:cubicBezTo>
                  <a:cubicBezTo>
                    <a:pt x="62" y="5"/>
                    <a:pt x="61" y="4"/>
                    <a:pt x="6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F4BC1A7-7066-40EE-A1E6-9171A596A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83026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34D9EBB8-CD9E-42F5-A6C2-B60E7B64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613" y="2814638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78DD2FD8-CC11-4262-8426-7BA4B9C76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1550" y="2122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87C2BBA5-4101-4779-A072-EA4D981C0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0338" y="892176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FED9203D-BB7B-4C29-9F37-A461081C4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6525" y="28463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12C12B47-D7EE-467F-894D-386774A50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9800" y="2152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55B11312-86F5-4CD2-8096-008717B2C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075" y="420688"/>
              <a:ext cx="31750" cy="31750"/>
            </a:xfrm>
            <a:custGeom>
              <a:avLst/>
              <a:gdLst>
                <a:gd name="T0" fmla="*/ 0 w 20"/>
                <a:gd name="T1" fmla="*/ 0 h 20"/>
                <a:gd name="T2" fmla="*/ 0 w 20"/>
                <a:gd name="T3" fmla="*/ 0 h 20"/>
                <a:gd name="T4" fmla="*/ 20 w 20"/>
                <a:gd name="T5" fmla="*/ 20 h 20"/>
                <a:gd name="T6" fmla="*/ 0 w 20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0" y="0"/>
                  </a:lnTo>
                  <a:lnTo>
                    <a:pt x="20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8615A892-0F5E-4AC7-892C-683488DC2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0" y="641351"/>
              <a:ext cx="63500" cy="3016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E3BAB35F-8E15-449A-BC8E-ED60573DE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8425" y="798513"/>
              <a:ext cx="30163" cy="3175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1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7CEEF067-BF4F-4D91-9921-AA7974911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588" y="830263"/>
              <a:ext cx="63500" cy="0"/>
            </a:xfrm>
            <a:custGeom>
              <a:avLst/>
              <a:gdLst>
                <a:gd name="T0" fmla="*/ 2 w 2"/>
                <a:gd name="T1" fmla="*/ 1 w 2"/>
                <a:gd name="T2" fmla="*/ 1 w 2"/>
                <a:gd name="T3" fmla="*/ 0 w 2"/>
                <a:gd name="T4" fmla="*/ 1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80942777-2975-45F5-9ACC-990A09D66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588" y="830263"/>
              <a:ext cx="30163" cy="317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E54CBA79-353E-4C02-B498-1D609BE6F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088" y="892176"/>
              <a:ext cx="63500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9D7B6B5B-9E3E-4153-9CA3-EAA6352FB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1000" y="1019176"/>
              <a:ext cx="93663" cy="0"/>
            </a:xfrm>
            <a:custGeom>
              <a:avLst/>
              <a:gdLst>
                <a:gd name="T0" fmla="*/ 1 w 3"/>
                <a:gd name="T1" fmla="*/ 1 w 3"/>
                <a:gd name="T2" fmla="*/ 2 w 3"/>
                <a:gd name="T3" fmla="*/ 0 w 3"/>
                <a:gd name="T4" fmla="*/ 1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D608697-13AD-4976-89AA-611E824E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450" y="1428751"/>
              <a:ext cx="15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E1DC943C-DF70-44A4-8623-7272F1C78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1460501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C5454092-3166-4496-863F-1838C460F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4525" y="1428751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0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FFB9AFE2-E925-45D9-B8CD-11B183BC5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7238" y="146050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1FFB72C1-DB51-45AC-B440-34A4DAF2A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4125" y="1554163"/>
              <a:ext cx="31750" cy="31750"/>
            </a:xfrm>
            <a:custGeom>
              <a:avLst/>
              <a:gdLst>
                <a:gd name="T0" fmla="*/ 20 w 20"/>
                <a:gd name="T1" fmla="*/ 0 h 20"/>
                <a:gd name="T2" fmla="*/ 0 w 20"/>
                <a:gd name="T3" fmla="*/ 20 h 20"/>
                <a:gd name="T4" fmla="*/ 20 w 20"/>
                <a:gd name="T5" fmla="*/ 0 h 20"/>
                <a:gd name="T6" fmla="*/ 20 w 20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lnTo>
                    <a:pt x="0" y="2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9A7CFC84-5F5A-406E-8C6C-8591CDDE6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613" y="1522413"/>
              <a:ext cx="15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AECADEAE-20EB-483C-A3C4-7A022C38C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1774826"/>
              <a:ext cx="31750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156147BE-83F5-4B05-8914-2DB62062D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1774826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2DBB3896-7E20-4B25-8A77-BCD539232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1806576"/>
              <a:ext cx="31750" cy="95250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3 h 3"/>
                <a:gd name="T4" fmla="*/ 1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4321660C-B087-4855-A879-6504B82C6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1711326"/>
              <a:ext cx="30163" cy="63500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0 h 2"/>
                <a:gd name="T4" fmla="*/ 0 w 1"/>
                <a:gd name="T5" fmla="*/ 1 h 2"/>
                <a:gd name="T6" fmla="*/ 0 w 1"/>
                <a:gd name="T7" fmla="*/ 1 h 2"/>
                <a:gd name="T8" fmla="*/ 0 w 1"/>
                <a:gd name="T9" fmla="*/ 1 h 2"/>
                <a:gd name="T10" fmla="*/ 0 w 1"/>
                <a:gd name="T11" fmla="*/ 1 h 2"/>
                <a:gd name="T12" fmla="*/ 0 w 1"/>
                <a:gd name="T13" fmla="*/ 1 h 2"/>
                <a:gd name="T14" fmla="*/ 1 w 1"/>
                <a:gd name="T15" fmla="*/ 2 h 2"/>
                <a:gd name="T16" fmla="*/ 0 w 1"/>
                <a:gd name="T17" fmla="*/ 1 h 2"/>
                <a:gd name="T18" fmla="*/ 1 w 1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2396D165-CF79-47DA-9323-66D4E5A09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2090738"/>
              <a:ext cx="0" cy="188913"/>
            </a:xfrm>
            <a:custGeom>
              <a:avLst/>
              <a:gdLst>
                <a:gd name="T0" fmla="*/ 6 h 6"/>
                <a:gd name="T1" fmla="*/ 0 h 6"/>
                <a:gd name="T2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341E5F47-1F2E-42B6-AC75-3CCA0DE90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725" y="2184401"/>
              <a:ext cx="3175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2EE7D1C2-DBD9-4E4C-99B9-B98812835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2373313"/>
              <a:ext cx="31750" cy="6350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0 h 40"/>
                <a:gd name="T4" fmla="*/ 0 w 20"/>
                <a:gd name="T5" fmla="*/ 0 h 40"/>
                <a:gd name="T6" fmla="*/ 20 w 20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0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0E904C5D-B49C-41A2-9185-9059541FC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213" y="2341563"/>
              <a:ext cx="61913" cy="3175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0 h 1"/>
                <a:gd name="T6" fmla="*/ 0 w 2"/>
                <a:gd name="T7" fmla="*/ 1 h 1"/>
                <a:gd name="T8" fmla="*/ 1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C1DB9962-A3DD-4059-91C4-8B854ADA0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4125" y="2341563"/>
              <a:ext cx="31750" cy="3175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7D86E40D-95D3-4698-BF8F-B1C8C586E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5875" y="2341563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16FE9FCA-4C5D-4738-9DFF-EFCB24B04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1125" y="2341563"/>
              <a:ext cx="15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CA36AC4A-45BB-4CAD-ABAB-801360F48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863" y="2468563"/>
              <a:ext cx="31750" cy="317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FEBCA06A-4E8D-40CC-9B9F-BB25B2665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2500313"/>
              <a:ext cx="157163" cy="314325"/>
            </a:xfrm>
            <a:custGeom>
              <a:avLst/>
              <a:gdLst>
                <a:gd name="T0" fmla="*/ 5 w 5"/>
                <a:gd name="T1" fmla="*/ 10 h 10"/>
                <a:gd name="T2" fmla="*/ 0 w 5"/>
                <a:gd name="T3" fmla="*/ 0 h 10"/>
                <a:gd name="T4" fmla="*/ 5 w 5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0">
                  <a:moveTo>
                    <a:pt x="5" y="10"/>
                  </a:moveTo>
                  <a:cubicBezTo>
                    <a:pt x="3" y="7"/>
                    <a:pt x="1" y="4"/>
                    <a:pt x="0" y="0"/>
                  </a:cubicBezTo>
                  <a:cubicBezTo>
                    <a:pt x="1" y="4"/>
                    <a:pt x="3" y="8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76F9680C-B3B5-4060-A31B-07BA74AC8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373313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  <a:gd name="T8" fmla="*/ 1 w 1"/>
                <a:gd name="T9" fmla="*/ 0 h 1"/>
                <a:gd name="T10" fmla="*/ 0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23C65656-0A35-4D6F-B1E8-6E1D03294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24050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66B827D9-D457-47B7-A81C-3CCAE16E6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2373313"/>
              <a:ext cx="31750" cy="3175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5FC21ACD-25BC-4A71-A8E9-33F523C1E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7613" y="253206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D77C7162-FFC0-4557-B8D6-DCFA795C1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463" y="2405063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77445A5E-135D-4723-B11C-C8E4D0E06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3963" y="2405063"/>
              <a:ext cx="30163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8167C47C-10E0-4B24-8D5B-A97B8F3E8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405063"/>
              <a:ext cx="31750" cy="3175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EB16A8E5-A509-4F2F-A8E9-E346E4400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863" y="2562226"/>
              <a:ext cx="31750" cy="31750"/>
            </a:xfrm>
            <a:custGeom>
              <a:avLst/>
              <a:gdLst>
                <a:gd name="T0" fmla="*/ 20 w 20"/>
                <a:gd name="T1" fmla="*/ 20 h 20"/>
                <a:gd name="T2" fmla="*/ 20 w 20"/>
                <a:gd name="T3" fmla="*/ 0 h 20"/>
                <a:gd name="T4" fmla="*/ 0 w 20"/>
                <a:gd name="T5" fmla="*/ 0 h 20"/>
                <a:gd name="T6" fmla="*/ 20 w 20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20" y="2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64E255C6-E723-4F55-95A9-1726DC54B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275" y="2593976"/>
              <a:ext cx="31750" cy="3175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B7FBE1F7-73C7-4A43-BCE7-BA0DD7336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6538" y="2500313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2A62B80F-40DC-4BE8-B8C0-103CAE666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2532063"/>
              <a:ext cx="63500" cy="61913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1 h 2"/>
                <a:gd name="T10" fmla="*/ 2 w 2"/>
                <a:gd name="T11" fmla="*/ 1 h 2"/>
                <a:gd name="T12" fmla="*/ 2 w 2"/>
                <a:gd name="T13" fmla="*/ 0 h 2"/>
                <a:gd name="T14" fmla="*/ 2 w 2"/>
                <a:gd name="T15" fmla="*/ 0 h 2"/>
                <a:gd name="T16" fmla="*/ 2 w 2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C3F76CE6-EF07-4775-B59C-C77B057D2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6538" y="25320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4929446A-5FA8-4BBA-B9AA-88CEE05F7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562226"/>
              <a:ext cx="31750" cy="3175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0 h 20"/>
                <a:gd name="T4" fmla="*/ 0 w 20"/>
                <a:gd name="T5" fmla="*/ 20 h 20"/>
                <a:gd name="T6" fmla="*/ 20 w 20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lnTo>
                    <a:pt x="20" y="0"/>
                  </a:lnTo>
                  <a:lnTo>
                    <a:pt x="0" y="2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8B6952CE-CF2B-44BA-9B7D-7AC3A103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2720976"/>
              <a:ext cx="31750" cy="0"/>
            </a:xfrm>
            <a:custGeom>
              <a:avLst/>
              <a:gdLst>
                <a:gd name="T0" fmla="*/ 0 w 20"/>
                <a:gd name="T1" fmla="*/ 20 w 20"/>
                <a:gd name="T2" fmla="*/ 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67BAF341-CE57-4BF8-BE07-88F3CFDE0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438" y="2878138"/>
              <a:ext cx="3175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F926A537-4192-4EF0-BDB7-95EF4D3B1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363" y="2909888"/>
              <a:ext cx="63500" cy="31750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1 w 2"/>
                <a:gd name="T5" fmla="*/ 0 h 1"/>
                <a:gd name="T6" fmla="*/ 1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F38BD224-C068-435E-B8DB-1873B4BF2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363" y="2941638"/>
              <a:ext cx="31750" cy="3016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9AF7C606-99C1-420E-8E94-172C28AF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275" y="2971801"/>
              <a:ext cx="63500" cy="63500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1 h 2"/>
                <a:gd name="T4" fmla="*/ 1 w 2"/>
                <a:gd name="T5" fmla="*/ 1 h 2"/>
                <a:gd name="T6" fmla="*/ 0 w 2"/>
                <a:gd name="T7" fmla="*/ 1 h 2"/>
                <a:gd name="T8" fmla="*/ 1 w 2"/>
                <a:gd name="T9" fmla="*/ 1 h 2"/>
                <a:gd name="T10" fmla="*/ 1 w 2"/>
                <a:gd name="T11" fmla="*/ 2 h 2"/>
                <a:gd name="T12" fmla="*/ 1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50EB7834-C32C-4F55-B450-E42124D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3035301"/>
              <a:ext cx="3175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EF79D80E-3DF9-42DF-A21E-CD264322EC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4113" y="2941638"/>
              <a:ext cx="188913" cy="125413"/>
            </a:xfrm>
            <a:custGeom>
              <a:avLst/>
              <a:gdLst>
                <a:gd name="T0" fmla="*/ 6 w 6"/>
                <a:gd name="T1" fmla="*/ 3 h 4"/>
                <a:gd name="T2" fmla="*/ 5 w 6"/>
                <a:gd name="T3" fmla="*/ 3 h 4"/>
                <a:gd name="T4" fmla="*/ 4 w 6"/>
                <a:gd name="T5" fmla="*/ 2 h 4"/>
                <a:gd name="T6" fmla="*/ 5 w 6"/>
                <a:gd name="T7" fmla="*/ 2 h 4"/>
                <a:gd name="T8" fmla="*/ 1 w 6"/>
                <a:gd name="T9" fmla="*/ 0 h 4"/>
                <a:gd name="T10" fmla="*/ 1 w 6"/>
                <a:gd name="T11" fmla="*/ 0 h 4"/>
                <a:gd name="T12" fmla="*/ 3 w 6"/>
                <a:gd name="T13" fmla="*/ 2 h 4"/>
                <a:gd name="T14" fmla="*/ 0 w 6"/>
                <a:gd name="T15" fmla="*/ 1 h 4"/>
                <a:gd name="T16" fmla="*/ 2 w 6"/>
                <a:gd name="T17" fmla="*/ 2 h 4"/>
                <a:gd name="T18" fmla="*/ 1 w 6"/>
                <a:gd name="T19" fmla="*/ 2 h 4"/>
                <a:gd name="T20" fmla="*/ 2 w 6"/>
                <a:gd name="T21" fmla="*/ 2 h 4"/>
                <a:gd name="T22" fmla="*/ 6 w 6"/>
                <a:gd name="T23" fmla="*/ 4 h 4"/>
                <a:gd name="T24" fmla="*/ 6 w 6"/>
                <a:gd name="T25" fmla="*/ 3 h 4"/>
                <a:gd name="T26" fmla="*/ 6 w 6"/>
                <a:gd name="T27" fmla="*/ 3 h 4"/>
                <a:gd name="T28" fmla="*/ 3 w 6"/>
                <a:gd name="T29" fmla="*/ 2 h 4"/>
                <a:gd name="T30" fmla="*/ 4 w 6"/>
                <a:gd name="T31" fmla="*/ 2 h 4"/>
                <a:gd name="T32" fmla="*/ 3 w 6"/>
                <a:gd name="T33" fmla="*/ 2 h 4"/>
                <a:gd name="T34" fmla="*/ 4 w 6"/>
                <a:gd name="T35" fmla="*/ 2 h 4"/>
                <a:gd name="T36" fmla="*/ 3 w 6"/>
                <a:gd name="T3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4">
                  <a:moveTo>
                    <a:pt x="6" y="3"/>
                  </a:move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3" y="1"/>
                    <a:pt x="3" y="2"/>
                  </a:cubicBezTo>
                  <a:cubicBezTo>
                    <a:pt x="2" y="2"/>
                    <a:pt x="1" y="1"/>
                    <a:pt x="0" y="1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3"/>
                    <a:pt x="4" y="3"/>
                    <a:pt x="6" y="4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88687751-2887-489D-81D2-628F5917E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6525" y="30353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C11F8A52-0C5A-47DA-B01E-06A7FBE26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30353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612F08BF-2B3E-41CF-83F6-61CC1FAAA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113" y="2941638"/>
              <a:ext cx="3175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D1B0E0D2-C159-42DD-9C2C-6A88E19BC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025" y="3035301"/>
              <a:ext cx="63500" cy="3175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2 w 2"/>
                <a:gd name="T9" fmla="*/ 1 h 1"/>
                <a:gd name="T10" fmla="*/ 2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F05993F-371C-4F82-9C67-32E226A6C4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2498" y="4936908"/>
            <a:ext cx="331564" cy="325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036D34-562C-4372-BC81-364963E68B5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1873" y="1346406"/>
            <a:ext cx="331564" cy="325446"/>
          </a:xfrm>
          <a:prstGeom prst="rect">
            <a:avLst/>
          </a:prstGeom>
        </p:spPr>
      </p:pic>
      <p:pic>
        <p:nvPicPr>
          <p:cNvPr id="10" name="图片 9" descr="图形用户界面&#10;&#10;中度可信度描述已自动生成">
            <a:extLst>
              <a:ext uri="{FF2B5EF4-FFF2-40B4-BE49-F238E27FC236}">
                <a16:creationId xmlns:a16="http://schemas.microsoft.com/office/drawing/2014/main" id="{0E1274BB-0AAF-4886-1B03-9D51D2591E7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0" y="1055134"/>
            <a:ext cx="3904427" cy="2828868"/>
          </a:xfrm>
          <a:prstGeom prst="rect">
            <a:avLst/>
          </a:prstGeom>
        </p:spPr>
      </p:pic>
      <p:pic>
        <p:nvPicPr>
          <p:cNvPr id="15" name="图片 14" descr="图形用户界面, 网站&#10;&#10;描述已自动生成">
            <a:extLst>
              <a:ext uri="{FF2B5EF4-FFF2-40B4-BE49-F238E27FC236}">
                <a16:creationId xmlns:a16="http://schemas.microsoft.com/office/drawing/2014/main" id="{D52DD0B5-B14F-43E7-0704-A8C1DB8FE03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0" y="4126116"/>
            <a:ext cx="3928312" cy="2401406"/>
          </a:xfrm>
          <a:prstGeom prst="rect">
            <a:avLst/>
          </a:prstGeom>
        </p:spPr>
      </p:pic>
      <p:pic>
        <p:nvPicPr>
          <p:cNvPr id="20" name="图片 19" descr="图形用户界面&#10;&#10;低可信度描述已自动生成">
            <a:extLst>
              <a:ext uri="{FF2B5EF4-FFF2-40B4-BE49-F238E27FC236}">
                <a16:creationId xmlns:a16="http://schemas.microsoft.com/office/drawing/2014/main" id="{2992F076-1B4A-2897-4414-A0DD98AEC70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608" y="2040289"/>
            <a:ext cx="3363516" cy="249924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613DB24-06DE-F636-6FD3-A0EC5A088609}"/>
              </a:ext>
            </a:extLst>
          </p:cNvPr>
          <p:cNvSpPr/>
          <p:nvPr/>
        </p:nvSpPr>
        <p:spPr>
          <a:xfrm>
            <a:off x="4873752" y="2964467"/>
            <a:ext cx="2982141" cy="9000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244C97-303A-1B50-C576-CEFB0ECC300F}"/>
              </a:ext>
            </a:extLst>
          </p:cNvPr>
          <p:cNvSpPr txBox="1"/>
          <p:nvPr/>
        </p:nvSpPr>
        <p:spPr>
          <a:xfrm>
            <a:off x="5176314" y="3213310"/>
            <a:ext cx="25734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管理人员登录界面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3ECE896-18F7-B8C9-8486-846974C6BD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4750" y="2964467"/>
            <a:ext cx="331564" cy="32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1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0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A110EA8-AC90-4DAE-B272-349228B2A8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3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8192BF1-280B-4D35-98F0-1AC00A23B182}"/>
              </a:ext>
            </a:extLst>
          </p:cNvPr>
          <p:cNvSpPr txBox="1"/>
          <p:nvPr/>
        </p:nvSpPr>
        <p:spPr>
          <a:xfrm>
            <a:off x="1124045" y="419023"/>
            <a:ext cx="230832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借阅者页面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D972BAC-5FEC-4649-AFFD-A2F0889BD56E}"/>
              </a:ext>
            </a:extLst>
          </p:cNvPr>
          <p:cNvGrpSpPr/>
          <p:nvPr/>
        </p:nvGrpSpPr>
        <p:grpSpPr>
          <a:xfrm>
            <a:off x="368300" y="384645"/>
            <a:ext cx="887744" cy="505306"/>
            <a:chOff x="4649788" y="357188"/>
            <a:chExt cx="5092700" cy="2898775"/>
          </a:xfrm>
          <a:solidFill>
            <a:srgbClr val="77150F"/>
          </a:solidFill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6E80ADA2-BAB2-4651-A9FC-4940F04C5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2436813"/>
              <a:ext cx="0" cy="31750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FDD3D97D-F219-44C0-8683-5972DEED6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2373313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9765B20E-DA6A-40E8-BCB5-06F7C21BB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2500313"/>
              <a:ext cx="0" cy="31750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C240AB0-F8A0-438D-8D8B-1BB60CA53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463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355B0F31-008C-473C-9595-D17B502EB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46388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48F8980-FF23-4EE3-AE5D-B234BA739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1774826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EDB94088-12BE-4F12-B8AF-65F0DB477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23733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5158B34E-9B00-4B2B-8E77-1EE38006E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3700" y="1460501"/>
              <a:ext cx="3175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98B91D9E-2CF8-40B9-983C-547CB483C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14638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D367710-A5EB-429D-BF6A-E9C6C4710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2436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582F31E9-AD61-4929-858A-C8ECEA96A5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1538" y="357188"/>
              <a:ext cx="4589463" cy="2898775"/>
            </a:xfrm>
            <a:custGeom>
              <a:avLst/>
              <a:gdLst>
                <a:gd name="T0" fmla="*/ 95 w 146"/>
                <a:gd name="T1" fmla="*/ 72 h 92"/>
                <a:gd name="T2" fmla="*/ 89 w 146"/>
                <a:gd name="T3" fmla="*/ 74 h 92"/>
                <a:gd name="T4" fmla="*/ 96 w 146"/>
                <a:gd name="T5" fmla="*/ 64 h 92"/>
                <a:gd name="T6" fmla="*/ 81 w 146"/>
                <a:gd name="T7" fmla="*/ 71 h 92"/>
                <a:gd name="T8" fmla="*/ 65 w 146"/>
                <a:gd name="T9" fmla="*/ 57 h 92"/>
                <a:gd name="T10" fmla="*/ 63 w 146"/>
                <a:gd name="T11" fmla="*/ 38 h 92"/>
                <a:gd name="T12" fmla="*/ 82 w 146"/>
                <a:gd name="T13" fmla="*/ 50 h 92"/>
                <a:gd name="T14" fmla="*/ 95 w 146"/>
                <a:gd name="T15" fmla="*/ 43 h 92"/>
                <a:gd name="T16" fmla="*/ 107 w 146"/>
                <a:gd name="T17" fmla="*/ 33 h 92"/>
                <a:gd name="T18" fmla="*/ 111 w 146"/>
                <a:gd name="T19" fmla="*/ 34 h 92"/>
                <a:gd name="T20" fmla="*/ 138 w 146"/>
                <a:gd name="T21" fmla="*/ 18 h 92"/>
                <a:gd name="T22" fmla="*/ 135 w 146"/>
                <a:gd name="T23" fmla="*/ 16 h 92"/>
                <a:gd name="T24" fmla="*/ 116 w 146"/>
                <a:gd name="T25" fmla="*/ 17 h 92"/>
                <a:gd name="T26" fmla="*/ 102 w 146"/>
                <a:gd name="T27" fmla="*/ 30 h 92"/>
                <a:gd name="T28" fmla="*/ 90 w 146"/>
                <a:gd name="T29" fmla="*/ 26 h 92"/>
                <a:gd name="T30" fmla="*/ 84 w 146"/>
                <a:gd name="T31" fmla="*/ 20 h 92"/>
                <a:gd name="T32" fmla="*/ 99 w 146"/>
                <a:gd name="T33" fmla="*/ 13 h 92"/>
                <a:gd name="T34" fmla="*/ 76 w 146"/>
                <a:gd name="T35" fmla="*/ 7 h 92"/>
                <a:gd name="T36" fmla="*/ 44 w 146"/>
                <a:gd name="T37" fmla="*/ 0 h 92"/>
                <a:gd name="T38" fmla="*/ 13 w 146"/>
                <a:gd name="T39" fmla="*/ 25 h 92"/>
                <a:gd name="T40" fmla="*/ 2 w 146"/>
                <a:gd name="T41" fmla="*/ 55 h 92"/>
                <a:gd name="T42" fmla="*/ 2 w 146"/>
                <a:gd name="T43" fmla="*/ 71 h 92"/>
                <a:gd name="T44" fmla="*/ 3 w 146"/>
                <a:gd name="T45" fmla="*/ 61 h 92"/>
                <a:gd name="T46" fmla="*/ 10 w 146"/>
                <a:gd name="T47" fmla="*/ 76 h 92"/>
                <a:gd name="T48" fmla="*/ 18 w 146"/>
                <a:gd name="T49" fmla="*/ 79 h 92"/>
                <a:gd name="T50" fmla="*/ 49 w 146"/>
                <a:gd name="T51" fmla="*/ 88 h 92"/>
                <a:gd name="T52" fmla="*/ 58 w 146"/>
                <a:gd name="T53" fmla="*/ 84 h 92"/>
                <a:gd name="T54" fmla="*/ 86 w 146"/>
                <a:gd name="T55" fmla="*/ 80 h 92"/>
                <a:gd name="T56" fmla="*/ 97 w 146"/>
                <a:gd name="T57" fmla="*/ 75 h 92"/>
                <a:gd name="T58" fmla="*/ 140 w 146"/>
                <a:gd name="T59" fmla="*/ 19 h 92"/>
                <a:gd name="T60" fmla="*/ 124 w 146"/>
                <a:gd name="T61" fmla="*/ 18 h 92"/>
                <a:gd name="T62" fmla="*/ 126 w 146"/>
                <a:gd name="T63" fmla="*/ 15 h 92"/>
                <a:gd name="T64" fmla="*/ 127 w 146"/>
                <a:gd name="T65" fmla="*/ 15 h 92"/>
                <a:gd name="T66" fmla="*/ 113 w 146"/>
                <a:gd name="T67" fmla="*/ 26 h 92"/>
                <a:gd name="T68" fmla="*/ 109 w 146"/>
                <a:gd name="T69" fmla="*/ 33 h 92"/>
                <a:gd name="T70" fmla="*/ 106 w 146"/>
                <a:gd name="T71" fmla="*/ 31 h 92"/>
                <a:gd name="T72" fmla="*/ 104 w 146"/>
                <a:gd name="T73" fmla="*/ 33 h 92"/>
                <a:gd name="T74" fmla="*/ 95 w 146"/>
                <a:gd name="T75" fmla="*/ 43 h 92"/>
                <a:gd name="T76" fmla="*/ 99 w 146"/>
                <a:gd name="T77" fmla="*/ 39 h 92"/>
                <a:gd name="T78" fmla="*/ 93 w 146"/>
                <a:gd name="T79" fmla="*/ 39 h 92"/>
                <a:gd name="T80" fmla="*/ 95 w 146"/>
                <a:gd name="T81" fmla="*/ 37 h 92"/>
                <a:gd name="T82" fmla="*/ 72 w 146"/>
                <a:gd name="T83" fmla="*/ 22 h 92"/>
                <a:gd name="T84" fmla="*/ 6 w 146"/>
                <a:gd name="T85" fmla="*/ 73 h 92"/>
                <a:gd name="T86" fmla="*/ 15 w 146"/>
                <a:gd name="T87" fmla="*/ 76 h 92"/>
                <a:gd name="T88" fmla="*/ 20 w 146"/>
                <a:gd name="T89" fmla="*/ 78 h 92"/>
                <a:gd name="T90" fmla="*/ 48 w 146"/>
                <a:gd name="T91" fmla="*/ 89 h 92"/>
                <a:gd name="T92" fmla="*/ 20 w 146"/>
                <a:gd name="T93" fmla="*/ 69 h 92"/>
                <a:gd name="T94" fmla="*/ 15 w 146"/>
                <a:gd name="T95" fmla="*/ 72 h 92"/>
                <a:gd name="T96" fmla="*/ 13 w 146"/>
                <a:gd name="T97" fmla="*/ 72 h 92"/>
                <a:gd name="T98" fmla="*/ 9 w 146"/>
                <a:gd name="T99" fmla="*/ 68 h 92"/>
                <a:gd name="T100" fmla="*/ 11 w 146"/>
                <a:gd name="T101" fmla="*/ 61 h 92"/>
                <a:gd name="T102" fmla="*/ 32 w 146"/>
                <a:gd name="T103" fmla="*/ 23 h 92"/>
                <a:gd name="T104" fmla="*/ 43 w 146"/>
                <a:gd name="T105" fmla="*/ 22 h 92"/>
                <a:gd name="T106" fmla="*/ 41 w 146"/>
                <a:gd name="T107" fmla="*/ 33 h 92"/>
                <a:gd name="T108" fmla="*/ 43 w 146"/>
                <a:gd name="T109" fmla="*/ 60 h 92"/>
                <a:gd name="T110" fmla="*/ 54 w 146"/>
                <a:gd name="T111" fmla="*/ 76 h 92"/>
                <a:gd name="T112" fmla="*/ 60 w 146"/>
                <a:gd name="T113" fmla="*/ 78 h 92"/>
                <a:gd name="T114" fmla="*/ 87 w 146"/>
                <a:gd name="T115" fmla="*/ 69 h 92"/>
                <a:gd name="T116" fmla="*/ 83 w 146"/>
                <a:gd name="T117" fmla="*/ 76 h 92"/>
                <a:gd name="T118" fmla="*/ 81 w 146"/>
                <a:gd name="T119" fmla="*/ 72 h 92"/>
                <a:gd name="T120" fmla="*/ 88 w 146"/>
                <a:gd name="T121" fmla="*/ 75 h 92"/>
                <a:gd name="T122" fmla="*/ 84 w 146"/>
                <a:gd name="T123" fmla="*/ 77 h 92"/>
                <a:gd name="T124" fmla="*/ 99 w 146"/>
                <a:gd name="T125" fmla="*/ 7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6" h="92">
                  <a:moveTo>
                    <a:pt x="100" y="73"/>
                  </a:moveTo>
                  <a:cubicBezTo>
                    <a:pt x="99" y="72"/>
                    <a:pt x="99" y="72"/>
                    <a:pt x="99" y="72"/>
                  </a:cubicBezTo>
                  <a:cubicBezTo>
                    <a:pt x="99" y="72"/>
                    <a:pt x="98" y="73"/>
                    <a:pt x="98" y="73"/>
                  </a:cubicBezTo>
                  <a:cubicBezTo>
                    <a:pt x="98" y="72"/>
                    <a:pt x="98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98" y="71"/>
                    <a:pt x="98" y="72"/>
                    <a:pt x="98" y="72"/>
                  </a:cubicBezTo>
                  <a:cubicBezTo>
                    <a:pt x="97" y="71"/>
                    <a:pt x="97" y="72"/>
                    <a:pt x="97" y="71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5" y="73"/>
                    <a:pt x="95" y="73"/>
                  </a:cubicBezTo>
                  <a:cubicBezTo>
                    <a:pt x="94" y="75"/>
                    <a:pt x="92" y="75"/>
                    <a:pt x="90" y="77"/>
                  </a:cubicBezTo>
                  <a:cubicBezTo>
                    <a:pt x="90" y="76"/>
                    <a:pt x="89" y="77"/>
                    <a:pt x="89" y="76"/>
                  </a:cubicBezTo>
                  <a:cubicBezTo>
                    <a:pt x="90" y="76"/>
                    <a:pt x="90" y="75"/>
                    <a:pt x="90" y="75"/>
                  </a:cubicBezTo>
                  <a:cubicBezTo>
                    <a:pt x="91" y="75"/>
                    <a:pt x="92" y="75"/>
                    <a:pt x="92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3"/>
                    <a:pt x="94" y="72"/>
                    <a:pt x="95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1"/>
                    <a:pt x="95" y="71"/>
                    <a:pt x="96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69"/>
                    <a:pt x="99" y="67"/>
                    <a:pt x="98" y="67"/>
                  </a:cubicBezTo>
                  <a:cubicBezTo>
                    <a:pt x="98" y="67"/>
                    <a:pt x="98" y="67"/>
                    <a:pt x="97" y="67"/>
                  </a:cubicBezTo>
                  <a:cubicBezTo>
                    <a:pt x="97" y="67"/>
                    <a:pt x="96" y="67"/>
                    <a:pt x="97" y="67"/>
                  </a:cubicBezTo>
                  <a:cubicBezTo>
                    <a:pt x="97" y="67"/>
                    <a:pt x="97" y="68"/>
                    <a:pt x="97" y="68"/>
                  </a:cubicBezTo>
                  <a:cubicBezTo>
                    <a:pt x="97" y="68"/>
                    <a:pt x="97" y="68"/>
                    <a:pt x="96" y="68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4" y="70"/>
                    <a:pt x="93" y="71"/>
                    <a:pt x="92" y="73"/>
                  </a:cubicBezTo>
                  <a:cubicBezTo>
                    <a:pt x="91" y="73"/>
                    <a:pt x="90" y="74"/>
                    <a:pt x="89" y="7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9" y="72"/>
                    <a:pt x="92" y="73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3" y="71"/>
                    <a:pt x="93" y="71"/>
                    <a:pt x="93" y="71"/>
                  </a:cubicBezTo>
                  <a:cubicBezTo>
                    <a:pt x="93" y="69"/>
                    <a:pt x="94" y="69"/>
                    <a:pt x="95" y="67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4" y="67"/>
                    <a:pt x="94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5" y="66"/>
                  </a:cubicBezTo>
                  <a:cubicBezTo>
                    <a:pt x="95" y="65"/>
                    <a:pt x="95" y="67"/>
                    <a:pt x="94" y="66"/>
                  </a:cubicBezTo>
                  <a:cubicBezTo>
                    <a:pt x="95" y="65"/>
                    <a:pt x="95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3" y="66"/>
                    <a:pt x="93" y="66"/>
                    <a:pt x="93" y="65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1" y="67"/>
                    <a:pt x="91" y="68"/>
                    <a:pt x="90" y="67"/>
                  </a:cubicBezTo>
                  <a:cubicBezTo>
                    <a:pt x="91" y="67"/>
                    <a:pt x="91" y="67"/>
                    <a:pt x="91" y="66"/>
                  </a:cubicBezTo>
                  <a:cubicBezTo>
                    <a:pt x="90" y="66"/>
                    <a:pt x="91" y="67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9" y="70"/>
                    <a:pt x="89" y="68"/>
                    <a:pt x="89" y="68"/>
                  </a:cubicBezTo>
                  <a:cubicBezTo>
                    <a:pt x="89" y="67"/>
                    <a:pt x="89" y="67"/>
                    <a:pt x="89" y="66"/>
                  </a:cubicBezTo>
                  <a:cubicBezTo>
                    <a:pt x="88" y="67"/>
                    <a:pt x="88" y="67"/>
                    <a:pt x="88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6" y="69"/>
                    <a:pt x="85" y="70"/>
                    <a:pt x="84" y="71"/>
                  </a:cubicBezTo>
                  <a:cubicBezTo>
                    <a:pt x="83" y="70"/>
                    <a:pt x="82" y="72"/>
                    <a:pt x="81" y="71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0" y="72"/>
                  </a:cubicBezTo>
                  <a:cubicBezTo>
                    <a:pt x="79" y="72"/>
                    <a:pt x="81" y="72"/>
                    <a:pt x="81" y="72"/>
                  </a:cubicBezTo>
                  <a:cubicBezTo>
                    <a:pt x="80" y="72"/>
                    <a:pt x="79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3" y="73"/>
                    <a:pt x="67" y="74"/>
                    <a:pt x="62" y="73"/>
                  </a:cubicBezTo>
                  <a:cubicBezTo>
                    <a:pt x="62" y="72"/>
                    <a:pt x="61" y="71"/>
                    <a:pt x="62" y="71"/>
                  </a:cubicBezTo>
                  <a:cubicBezTo>
                    <a:pt x="61" y="71"/>
                    <a:pt x="62" y="72"/>
                    <a:pt x="61" y="72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62" y="70"/>
                    <a:pt x="65" y="72"/>
                    <a:pt x="66" y="69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7" y="69"/>
                    <a:pt x="67" y="67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9" y="64"/>
                    <a:pt x="69" y="64"/>
                    <a:pt x="69" y="62"/>
                  </a:cubicBezTo>
                  <a:cubicBezTo>
                    <a:pt x="68" y="63"/>
                    <a:pt x="69" y="61"/>
                    <a:pt x="68" y="61"/>
                  </a:cubicBezTo>
                  <a:cubicBezTo>
                    <a:pt x="67" y="60"/>
                    <a:pt x="67" y="57"/>
                    <a:pt x="65" y="57"/>
                  </a:cubicBezTo>
                  <a:cubicBezTo>
                    <a:pt x="63" y="54"/>
                    <a:pt x="59" y="53"/>
                    <a:pt x="55" y="51"/>
                  </a:cubicBezTo>
                  <a:cubicBezTo>
                    <a:pt x="53" y="51"/>
                    <a:pt x="52" y="50"/>
                    <a:pt x="50" y="50"/>
                  </a:cubicBezTo>
                  <a:cubicBezTo>
                    <a:pt x="49" y="47"/>
                    <a:pt x="48" y="43"/>
                    <a:pt x="45" y="42"/>
                  </a:cubicBezTo>
                  <a:cubicBezTo>
                    <a:pt x="46" y="42"/>
                    <a:pt x="47" y="43"/>
                    <a:pt x="48" y="42"/>
                  </a:cubicBezTo>
                  <a:cubicBezTo>
                    <a:pt x="48" y="41"/>
                    <a:pt x="50" y="41"/>
                    <a:pt x="50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2" y="41"/>
                    <a:pt x="53" y="39"/>
                    <a:pt x="54" y="40"/>
                  </a:cubicBezTo>
                  <a:cubicBezTo>
                    <a:pt x="53" y="42"/>
                    <a:pt x="53" y="44"/>
                    <a:pt x="53" y="46"/>
                  </a:cubicBezTo>
                  <a:cubicBezTo>
                    <a:pt x="54" y="45"/>
                    <a:pt x="54" y="44"/>
                    <a:pt x="54" y="43"/>
                  </a:cubicBezTo>
                  <a:cubicBezTo>
                    <a:pt x="55" y="44"/>
                    <a:pt x="53" y="46"/>
                    <a:pt x="55" y="46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5" y="48"/>
                    <a:pt x="56" y="46"/>
                    <a:pt x="57" y="47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8"/>
                    <a:pt x="57" y="47"/>
                    <a:pt x="57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60" y="45"/>
                    <a:pt x="61" y="41"/>
                    <a:pt x="63" y="38"/>
                  </a:cubicBezTo>
                  <a:cubicBezTo>
                    <a:pt x="65" y="34"/>
                    <a:pt x="69" y="31"/>
                    <a:pt x="75" y="32"/>
                  </a:cubicBezTo>
                  <a:cubicBezTo>
                    <a:pt x="76" y="32"/>
                    <a:pt x="77" y="32"/>
                    <a:pt x="78" y="33"/>
                  </a:cubicBezTo>
                  <a:cubicBezTo>
                    <a:pt x="79" y="33"/>
                    <a:pt x="80" y="34"/>
                    <a:pt x="81" y="34"/>
                  </a:cubicBezTo>
                  <a:cubicBezTo>
                    <a:pt x="82" y="36"/>
                    <a:pt x="83" y="39"/>
                    <a:pt x="83" y="42"/>
                  </a:cubicBezTo>
                  <a:cubicBezTo>
                    <a:pt x="80" y="42"/>
                    <a:pt x="78" y="42"/>
                    <a:pt x="76" y="42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3"/>
                    <a:pt x="77" y="44"/>
                  </a:cubicBezTo>
                  <a:cubicBezTo>
                    <a:pt x="76" y="44"/>
                    <a:pt x="76" y="44"/>
                    <a:pt x="76" y="45"/>
                  </a:cubicBezTo>
                  <a:cubicBezTo>
                    <a:pt x="76" y="45"/>
                    <a:pt x="76" y="45"/>
                    <a:pt x="76" y="44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6" y="46"/>
                    <a:pt x="77" y="46"/>
                    <a:pt x="77" y="46"/>
                  </a:cubicBezTo>
                  <a:cubicBezTo>
                    <a:pt x="77" y="46"/>
                    <a:pt x="78" y="47"/>
                    <a:pt x="77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80" y="49"/>
                    <a:pt x="81" y="48"/>
                    <a:pt x="82" y="49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0" y="50"/>
                    <a:pt x="81" y="50"/>
                    <a:pt x="82" y="50"/>
                  </a:cubicBezTo>
                  <a:cubicBezTo>
                    <a:pt x="81" y="50"/>
                    <a:pt x="80" y="50"/>
                    <a:pt x="78" y="50"/>
                  </a:cubicBezTo>
                  <a:cubicBezTo>
                    <a:pt x="82" y="50"/>
                    <a:pt x="86" y="51"/>
                    <a:pt x="90" y="51"/>
                  </a:cubicBezTo>
                  <a:cubicBezTo>
                    <a:pt x="92" y="50"/>
                    <a:pt x="94" y="50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7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7" y="45"/>
                    <a:pt x="96" y="45"/>
                    <a:pt x="96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45"/>
                    <a:pt x="96" y="44"/>
                    <a:pt x="95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4" y="46"/>
                    <a:pt x="94" y="46"/>
                    <a:pt x="93" y="45"/>
                  </a:cubicBezTo>
                  <a:cubicBezTo>
                    <a:pt x="94" y="45"/>
                    <a:pt x="95" y="44"/>
                    <a:pt x="95" y="43"/>
                  </a:cubicBezTo>
                  <a:cubicBezTo>
                    <a:pt x="95" y="42"/>
                    <a:pt x="97" y="43"/>
                    <a:pt x="97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9" y="41"/>
                    <a:pt x="100" y="40"/>
                    <a:pt x="101" y="40"/>
                  </a:cubicBezTo>
                  <a:cubicBezTo>
                    <a:pt x="103" y="39"/>
                    <a:pt x="103" y="39"/>
                    <a:pt x="103" y="37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4" y="37"/>
                    <a:pt x="103" y="37"/>
                    <a:pt x="104" y="37"/>
                  </a:cubicBezTo>
                  <a:cubicBezTo>
                    <a:pt x="103" y="35"/>
                    <a:pt x="105" y="34"/>
                    <a:pt x="105" y="33"/>
                  </a:cubicBezTo>
                  <a:cubicBezTo>
                    <a:pt x="107" y="34"/>
                    <a:pt x="104" y="34"/>
                    <a:pt x="105" y="36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6" y="33"/>
                    <a:pt x="107" y="33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5"/>
                    <a:pt x="108" y="35"/>
                    <a:pt x="109" y="34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5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6"/>
                    <a:pt x="109" y="37"/>
                    <a:pt x="109" y="36"/>
                  </a:cubicBezTo>
                  <a:cubicBezTo>
                    <a:pt x="109" y="35"/>
                    <a:pt x="111" y="36"/>
                    <a:pt x="111" y="34"/>
                  </a:cubicBezTo>
                  <a:cubicBezTo>
                    <a:pt x="114" y="31"/>
                    <a:pt x="118" y="30"/>
                    <a:pt x="121" y="27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27" y="23"/>
                    <a:pt x="135" y="21"/>
                    <a:pt x="143" y="23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143" y="22"/>
                    <a:pt x="143" y="22"/>
                    <a:pt x="144" y="22"/>
                  </a:cubicBezTo>
                  <a:cubicBezTo>
                    <a:pt x="143" y="22"/>
                    <a:pt x="143" y="21"/>
                    <a:pt x="142" y="21"/>
                  </a:cubicBezTo>
                  <a:cubicBezTo>
                    <a:pt x="143" y="21"/>
                    <a:pt x="145" y="21"/>
                    <a:pt x="146" y="21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4" y="21"/>
                    <a:pt x="143" y="21"/>
                    <a:pt x="143" y="20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3" y="20"/>
                    <a:pt x="143" y="20"/>
                    <a:pt x="143" y="19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2" y="20"/>
                    <a:pt x="141" y="20"/>
                    <a:pt x="141" y="20"/>
                  </a:cubicBezTo>
                  <a:cubicBezTo>
                    <a:pt x="140" y="20"/>
                    <a:pt x="140" y="18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39" y="17"/>
                    <a:pt x="139" y="18"/>
                    <a:pt x="138" y="18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17"/>
                    <a:pt x="138" y="17"/>
                    <a:pt x="138" y="16"/>
                  </a:cubicBezTo>
                  <a:cubicBezTo>
                    <a:pt x="139" y="17"/>
                    <a:pt x="139" y="16"/>
                    <a:pt x="140" y="17"/>
                  </a:cubicBezTo>
                  <a:cubicBezTo>
                    <a:pt x="140" y="16"/>
                    <a:pt x="141" y="17"/>
                    <a:pt x="141" y="16"/>
                  </a:cubicBezTo>
                  <a:cubicBezTo>
                    <a:pt x="140" y="16"/>
                    <a:pt x="139" y="16"/>
                    <a:pt x="138" y="16"/>
                  </a:cubicBezTo>
                  <a:cubicBezTo>
                    <a:pt x="138" y="16"/>
                    <a:pt x="137" y="16"/>
                    <a:pt x="137" y="16"/>
                  </a:cubicBezTo>
                  <a:cubicBezTo>
                    <a:pt x="137" y="16"/>
                    <a:pt x="136" y="16"/>
                    <a:pt x="136" y="16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6" y="16"/>
                    <a:pt x="136" y="15"/>
                    <a:pt x="136" y="15"/>
                  </a:cubicBezTo>
                  <a:cubicBezTo>
                    <a:pt x="136" y="15"/>
                    <a:pt x="136" y="15"/>
                    <a:pt x="136" y="15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6" y="16"/>
                    <a:pt x="134" y="16"/>
                    <a:pt x="136" y="17"/>
                  </a:cubicBezTo>
                  <a:cubicBezTo>
                    <a:pt x="135" y="17"/>
                    <a:pt x="135" y="17"/>
                    <a:pt x="134" y="17"/>
                  </a:cubicBezTo>
                  <a:cubicBezTo>
                    <a:pt x="134" y="17"/>
                    <a:pt x="134" y="16"/>
                    <a:pt x="135" y="16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4" y="16"/>
                    <a:pt x="133" y="15"/>
                    <a:pt x="132" y="15"/>
                  </a:cubicBezTo>
                  <a:cubicBezTo>
                    <a:pt x="133" y="14"/>
                    <a:pt x="133" y="15"/>
                    <a:pt x="133" y="14"/>
                  </a:cubicBezTo>
                  <a:cubicBezTo>
                    <a:pt x="133" y="14"/>
                    <a:pt x="133" y="14"/>
                    <a:pt x="133" y="14"/>
                  </a:cubicBezTo>
                  <a:cubicBezTo>
                    <a:pt x="132" y="14"/>
                    <a:pt x="131" y="13"/>
                    <a:pt x="130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30" y="14"/>
                    <a:pt x="129" y="13"/>
                    <a:pt x="129" y="14"/>
                  </a:cubicBezTo>
                  <a:cubicBezTo>
                    <a:pt x="128" y="13"/>
                    <a:pt x="128" y="15"/>
                    <a:pt x="126" y="14"/>
                  </a:cubicBezTo>
                  <a:cubicBezTo>
                    <a:pt x="125" y="15"/>
                    <a:pt x="124" y="14"/>
                    <a:pt x="122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15"/>
                    <a:pt x="121" y="16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5"/>
                    <a:pt x="121" y="15"/>
                    <a:pt x="121" y="16"/>
                  </a:cubicBezTo>
                  <a:cubicBezTo>
                    <a:pt x="121" y="16"/>
                    <a:pt x="121" y="16"/>
                    <a:pt x="121" y="16"/>
                  </a:cubicBezTo>
                  <a:cubicBezTo>
                    <a:pt x="120" y="16"/>
                    <a:pt x="120" y="16"/>
                    <a:pt x="120" y="15"/>
                  </a:cubicBezTo>
                  <a:cubicBezTo>
                    <a:pt x="118" y="16"/>
                    <a:pt x="117" y="16"/>
                    <a:pt x="116" y="17"/>
                  </a:cubicBezTo>
                  <a:cubicBezTo>
                    <a:pt x="113" y="18"/>
                    <a:pt x="110" y="20"/>
                    <a:pt x="108" y="22"/>
                  </a:cubicBezTo>
                  <a:cubicBezTo>
                    <a:pt x="106" y="23"/>
                    <a:pt x="106" y="24"/>
                    <a:pt x="105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26"/>
                    <a:pt x="102" y="27"/>
                    <a:pt x="101" y="28"/>
                  </a:cubicBezTo>
                  <a:cubicBezTo>
                    <a:pt x="101" y="29"/>
                    <a:pt x="100" y="30"/>
                    <a:pt x="100" y="31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1" y="31"/>
                    <a:pt x="101" y="31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1" y="29"/>
                    <a:pt x="102" y="29"/>
                    <a:pt x="102" y="30"/>
                  </a:cubicBezTo>
                  <a:cubicBezTo>
                    <a:pt x="102" y="30"/>
                    <a:pt x="102" y="30"/>
                    <a:pt x="101" y="30"/>
                  </a:cubicBezTo>
                  <a:cubicBezTo>
                    <a:pt x="102" y="31"/>
                    <a:pt x="101" y="31"/>
                    <a:pt x="101" y="32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2" y="32"/>
                    <a:pt x="102" y="31"/>
                    <a:pt x="102" y="30"/>
                  </a:cubicBezTo>
                  <a:cubicBezTo>
                    <a:pt x="103" y="30"/>
                    <a:pt x="104" y="29"/>
                    <a:pt x="105" y="29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0" y="33"/>
                    <a:pt x="101" y="33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99" y="33"/>
                    <a:pt x="100" y="33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1" y="31"/>
                    <a:pt x="100" y="31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9" y="32"/>
                    <a:pt x="100" y="31"/>
                    <a:pt x="100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7" y="34"/>
                    <a:pt x="93" y="36"/>
                    <a:pt x="91" y="38"/>
                  </a:cubicBezTo>
                  <a:cubicBezTo>
                    <a:pt x="90" y="37"/>
                    <a:pt x="91" y="35"/>
                    <a:pt x="90" y="34"/>
                  </a:cubicBezTo>
                  <a:cubicBezTo>
                    <a:pt x="88" y="32"/>
                    <a:pt x="86" y="30"/>
                    <a:pt x="85" y="28"/>
                  </a:cubicBezTo>
                  <a:cubicBezTo>
                    <a:pt x="84" y="27"/>
                    <a:pt x="82" y="27"/>
                    <a:pt x="83" y="26"/>
                  </a:cubicBezTo>
                  <a:cubicBezTo>
                    <a:pt x="86" y="25"/>
                    <a:pt x="88" y="26"/>
                    <a:pt x="90" y="26"/>
                  </a:cubicBezTo>
                  <a:cubicBezTo>
                    <a:pt x="90" y="25"/>
                    <a:pt x="91" y="25"/>
                    <a:pt x="91" y="25"/>
                  </a:cubicBezTo>
                  <a:cubicBezTo>
                    <a:pt x="92" y="25"/>
                    <a:pt x="92" y="26"/>
                    <a:pt x="92" y="26"/>
                  </a:cubicBezTo>
                  <a:cubicBezTo>
                    <a:pt x="92" y="26"/>
                    <a:pt x="93" y="26"/>
                    <a:pt x="93" y="26"/>
                  </a:cubicBezTo>
                  <a:cubicBezTo>
                    <a:pt x="94" y="27"/>
                    <a:pt x="94" y="26"/>
                    <a:pt x="95" y="26"/>
                  </a:cubicBezTo>
                  <a:cubicBezTo>
                    <a:pt x="95" y="26"/>
                    <a:pt x="96" y="26"/>
                    <a:pt x="95" y="26"/>
                  </a:cubicBezTo>
                  <a:cubicBezTo>
                    <a:pt x="96" y="27"/>
                    <a:pt x="96" y="27"/>
                    <a:pt x="96" y="26"/>
                  </a:cubicBezTo>
                  <a:cubicBezTo>
                    <a:pt x="97" y="26"/>
                    <a:pt x="97" y="27"/>
                    <a:pt x="98" y="27"/>
                  </a:cubicBezTo>
                  <a:cubicBezTo>
                    <a:pt x="99" y="26"/>
                    <a:pt x="97" y="26"/>
                    <a:pt x="96" y="25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23"/>
                    <a:pt x="94" y="23"/>
                    <a:pt x="95" y="23"/>
                  </a:cubicBezTo>
                  <a:cubicBezTo>
                    <a:pt x="94" y="23"/>
                    <a:pt x="93" y="22"/>
                    <a:pt x="93" y="22"/>
                  </a:cubicBezTo>
                  <a:cubicBezTo>
                    <a:pt x="90" y="21"/>
                    <a:pt x="88" y="22"/>
                    <a:pt x="86" y="21"/>
                  </a:cubicBezTo>
                  <a:cubicBezTo>
                    <a:pt x="86" y="21"/>
                    <a:pt x="85" y="21"/>
                    <a:pt x="85" y="21"/>
                  </a:cubicBezTo>
                  <a:cubicBezTo>
                    <a:pt x="85" y="21"/>
                    <a:pt x="85" y="20"/>
                    <a:pt x="85" y="21"/>
                  </a:cubicBezTo>
                  <a:cubicBezTo>
                    <a:pt x="86" y="20"/>
                    <a:pt x="84" y="20"/>
                    <a:pt x="85" y="21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2" y="20"/>
                    <a:pt x="80" y="19"/>
                    <a:pt x="79" y="20"/>
                  </a:cubicBezTo>
                  <a:cubicBezTo>
                    <a:pt x="77" y="21"/>
                    <a:pt x="75" y="21"/>
                    <a:pt x="73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2" y="22"/>
                    <a:pt x="71" y="22"/>
                    <a:pt x="69" y="22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2"/>
                    <a:pt x="69" y="24"/>
                    <a:pt x="68" y="23"/>
                  </a:cubicBezTo>
                  <a:cubicBezTo>
                    <a:pt x="66" y="22"/>
                    <a:pt x="68" y="21"/>
                    <a:pt x="69" y="20"/>
                  </a:cubicBezTo>
                  <a:cubicBezTo>
                    <a:pt x="72" y="17"/>
                    <a:pt x="77" y="12"/>
                    <a:pt x="83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4" y="13"/>
                    <a:pt x="88" y="13"/>
                    <a:pt x="90" y="12"/>
                  </a:cubicBezTo>
                  <a:cubicBezTo>
                    <a:pt x="90" y="13"/>
                    <a:pt x="92" y="12"/>
                    <a:pt x="91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3" y="12"/>
                    <a:pt x="96" y="13"/>
                    <a:pt x="96" y="12"/>
                  </a:cubicBezTo>
                  <a:cubicBezTo>
                    <a:pt x="96" y="12"/>
                    <a:pt x="96" y="13"/>
                    <a:pt x="97" y="13"/>
                  </a:cubicBezTo>
                  <a:cubicBezTo>
                    <a:pt x="97" y="13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2"/>
                    <a:pt x="100" y="13"/>
                    <a:pt x="100" y="13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1" y="12"/>
                    <a:pt x="102" y="13"/>
                    <a:pt x="104" y="13"/>
                  </a:cubicBezTo>
                  <a:cubicBezTo>
                    <a:pt x="101" y="12"/>
                    <a:pt x="99" y="11"/>
                    <a:pt x="97" y="11"/>
                  </a:cubicBezTo>
                  <a:cubicBezTo>
                    <a:pt x="97" y="11"/>
                    <a:pt x="97" y="11"/>
                    <a:pt x="9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9"/>
                    <a:pt x="93" y="10"/>
                    <a:pt x="93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6" y="8"/>
                    <a:pt x="84" y="8"/>
                    <a:pt x="82" y="8"/>
                  </a:cubicBezTo>
                  <a:cubicBezTo>
                    <a:pt x="81" y="7"/>
                    <a:pt x="80" y="8"/>
                    <a:pt x="80" y="7"/>
                  </a:cubicBezTo>
                  <a:cubicBezTo>
                    <a:pt x="80" y="7"/>
                    <a:pt x="79" y="6"/>
                    <a:pt x="79" y="7"/>
                  </a:cubicBezTo>
                  <a:cubicBezTo>
                    <a:pt x="78" y="7"/>
                    <a:pt x="77" y="7"/>
                    <a:pt x="77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7"/>
                    <a:pt x="77" y="8"/>
                    <a:pt x="77" y="8"/>
                  </a:cubicBezTo>
                  <a:cubicBezTo>
                    <a:pt x="76" y="8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5" y="8"/>
                    <a:pt x="75" y="7"/>
                  </a:cubicBezTo>
                  <a:cubicBezTo>
                    <a:pt x="74" y="8"/>
                    <a:pt x="73" y="7"/>
                    <a:pt x="73" y="8"/>
                  </a:cubicBezTo>
                  <a:cubicBezTo>
                    <a:pt x="71" y="7"/>
                    <a:pt x="70" y="9"/>
                    <a:pt x="69" y="8"/>
                  </a:cubicBezTo>
                  <a:cubicBezTo>
                    <a:pt x="68" y="9"/>
                    <a:pt x="66" y="10"/>
                    <a:pt x="66" y="10"/>
                  </a:cubicBezTo>
                  <a:cubicBezTo>
                    <a:pt x="64" y="10"/>
                    <a:pt x="63" y="12"/>
                    <a:pt x="61" y="12"/>
                  </a:cubicBezTo>
                  <a:cubicBezTo>
                    <a:pt x="61" y="12"/>
                    <a:pt x="63" y="11"/>
                    <a:pt x="63" y="10"/>
                  </a:cubicBezTo>
                  <a:cubicBezTo>
                    <a:pt x="62" y="11"/>
                    <a:pt x="62" y="12"/>
                    <a:pt x="61" y="12"/>
                  </a:cubicBezTo>
                  <a:cubicBezTo>
                    <a:pt x="60" y="12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3"/>
                    <a:pt x="60" y="13"/>
                    <a:pt x="59" y="13"/>
                  </a:cubicBezTo>
                  <a:cubicBezTo>
                    <a:pt x="59" y="12"/>
                    <a:pt x="59" y="11"/>
                    <a:pt x="59" y="10"/>
                  </a:cubicBezTo>
                  <a:cubicBezTo>
                    <a:pt x="58" y="9"/>
                    <a:pt x="58" y="6"/>
                    <a:pt x="56" y="5"/>
                  </a:cubicBezTo>
                  <a:cubicBezTo>
                    <a:pt x="55" y="1"/>
                    <a:pt x="52" y="2"/>
                    <a:pt x="49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6" y="0"/>
                    <a:pt x="44" y="0"/>
                  </a:cubicBezTo>
                  <a:cubicBezTo>
                    <a:pt x="39" y="1"/>
                    <a:pt x="35" y="1"/>
                    <a:pt x="32" y="4"/>
                  </a:cubicBezTo>
                  <a:cubicBezTo>
                    <a:pt x="28" y="6"/>
                    <a:pt x="28" y="10"/>
                    <a:pt x="28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5"/>
                    <a:pt x="26" y="15"/>
                    <a:pt x="25" y="15"/>
                  </a:cubicBezTo>
                  <a:cubicBezTo>
                    <a:pt x="23" y="16"/>
                    <a:pt x="20" y="16"/>
                    <a:pt x="18" y="18"/>
                  </a:cubicBezTo>
                  <a:cubicBezTo>
                    <a:pt x="16" y="18"/>
                    <a:pt x="16" y="21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1"/>
                    <a:pt x="15" y="22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3"/>
                    <a:pt x="15" y="22"/>
                    <a:pt x="15" y="22"/>
                  </a:cubicBezTo>
                  <a:cubicBezTo>
                    <a:pt x="14" y="22"/>
                    <a:pt x="14" y="24"/>
                    <a:pt x="14" y="25"/>
                  </a:cubicBezTo>
                  <a:cubicBezTo>
                    <a:pt x="13" y="25"/>
                    <a:pt x="13" y="24"/>
                    <a:pt x="13" y="25"/>
                  </a:cubicBezTo>
                  <a:cubicBezTo>
                    <a:pt x="13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7"/>
                    <a:pt x="12" y="27"/>
                  </a:cubicBezTo>
                  <a:cubicBezTo>
                    <a:pt x="13" y="27"/>
                    <a:pt x="12" y="27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29"/>
                    <a:pt x="12" y="29"/>
                    <a:pt x="12" y="2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4" y="33"/>
                    <a:pt x="14" y="36"/>
                    <a:pt x="17" y="38"/>
                  </a:cubicBezTo>
                  <a:cubicBezTo>
                    <a:pt x="15" y="38"/>
                    <a:pt x="13" y="39"/>
                    <a:pt x="11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4" y="43"/>
                    <a:pt x="6" y="51"/>
                    <a:pt x="3" y="56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2" y="55"/>
                  </a:cubicBezTo>
                  <a:cubicBezTo>
                    <a:pt x="2" y="57"/>
                    <a:pt x="2" y="59"/>
                    <a:pt x="2" y="60"/>
                  </a:cubicBezTo>
                  <a:cubicBezTo>
                    <a:pt x="2" y="62"/>
                    <a:pt x="2" y="63"/>
                    <a:pt x="2" y="65"/>
                  </a:cubicBezTo>
                  <a:cubicBezTo>
                    <a:pt x="2" y="65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5"/>
                    <a:pt x="1" y="63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53"/>
                    <a:pt x="2" y="45"/>
                    <a:pt x="9" y="39"/>
                  </a:cubicBezTo>
                  <a:cubicBezTo>
                    <a:pt x="10" y="39"/>
                    <a:pt x="12" y="38"/>
                    <a:pt x="12" y="37"/>
                  </a:cubicBezTo>
                  <a:cubicBezTo>
                    <a:pt x="7" y="38"/>
                    <a:pt x="5" y="42"/>
                    <a:pt x="3" y="45"/>
                  </a:cubicBezTo>
                  <a:cubicBezTo>
                    <a:pt x="2" y="48"/>
                    <a:pt x="1" y="51"/>
                    <a:pt x="1" y="53"/>
                  </a:cubicBezTo>
                  <a:cubicBezTo>
                    <a:pt x="0" y="53"/>
                    <a:pt x="1" y="53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8"/>
                    <a:pt x="0" y="62"/>
                    <a:pt x="0" y="66"/>
                  </a:cubicBezTo>
                  <a:cubicBezTo>
                    <a:pt x="1" y="66"/>
                    <a:pt x="2" y="67"/>
                    <a:pt x="1" y="67"/>
                  </a:cubicBezTo>
                  <a:cubicBezTo>
                    <a:pt x="2" y="68"/>
                    <a:pt x="0" y="68"/>
                    <a:pt x="1" y="69"/>
                  </a:cubicBezTo>
                  <a:cubicBezTo>
                    <a:pt x="1" y="69"/>
                    <a:pt x="2" y="70"/>
                    <a:pt x="2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3" y="72"/>
                    <a:pt x="3" y="75"/>
                    <a:pt x="5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7"/>
                    <a:pt x="6" y="78"/>
                    <a:pt x="5" y="78"/>
                  </a:cubicBezTo>
                  <a:cubicBezTo>
                    <a:pt x="7" y="78"/>
                    <a:pt x="6" y="78"/>
                    <a:pt x="7" y="79"/>
                  </a:cubicBezTo>
                  <a:cubicBezTo>
                    <a:pt x="6" y="78"/>
                    <a:pt x="6" y="77"/>
                    <a:pt x="5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5" y="75"/>
                    <a:pt x="4" y="74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2" y="71"/>
                    <a:pt x="3" y="68"/>
                    <a:pt x="2" y="65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2" y="65"/>
                    <a:pt x="2" y="63"/>
                    <a:pt x="2" y="61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0"/>
                    <a:pt x="3" y="61"/>
                    <a:pt x="3" y="61"/>
                  </a:cubicBezTo>
                  <a:cubicBezTo>
                    <a:pt x="3" y="61"/>
                    <a:pt x="2" y="60"/>
                    <a:pt x="3" y="59"/>
                  </a:cubicBezTo>
                  <a:cubicBezTo>
                    <a:pt x="3" y="60"/>
                    <a:pt x="3" y="60"/>
                    <a:pt x="3" y="61"/>
                  </a:cubicBezTo>
                  <a:cubicBezTo>
                    <a:pt x="4" y="63"/>
                    <a:pt x="3" y="67"/>
                    <a:pt x="4" y="67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68"/>
                    <a:pt x="5" y="68"/>
                    <a:pt x="5" y="68"/>
                  </a:cubicBezTo>
                  <a:cubicBezTo>
                    <a:pt x="5" y="69"/>
                    <a:pt x="5" y="69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5" y="69"/>
                    <a:pt x="5" y="70"/>
                    <a:pt x="5" y="70"/>
                  </a:cubicBezTo>
                  <a:cubicBezTo>
                    <a:pt x="6" y="71"/>
                    <a:pt x="5" y="72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4"/>
                    <a:pt x="8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0" y="76"/>
                    <a:pt x="9" y="76"/>
                    <a:pt x="9" y="76"/>
                  </a:cubicBezTo>
                  <a:cubicBezTo>
                    <a:pt x="9" y="77"/>
                    <a:pt x="10" y="76"/>
                    <a:pt x="10" y="77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9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2" y="78"/>
                    <a:pt x="11" y="78"/>
                    <a:pt x="11" y="7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2" y="77"/>
                    <a:pt x="14" y="79"/>
                    <a:pt x="16" y="79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6" y="78"/>
                    <a:pt x="18" y="78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20" y="78"/>
                    <a:pt x="21" y="78"/>
                    <a:pt x="20" y="79"/>
                  </a:cubicBezTo>
                  <a:cubicBezTo>
                    <a:pt x="20" y="79"/>
                    <a:pt x="19" y="79"/>
                    <a:pt x="1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7" y="79"/>
                    <a:pt x="17" y="79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9" y="79"/>
                    <a:pt x="19" y="79"/>
                    <a:pt x="21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1" y="80"/>
                    <a:pt x="21" y="80"/>
                    <a:pt x="20" y="80"/>
                  </a:cubicBezTo>
                  <a:cubicBezTo>
                    <a:pt x="22" y="80"/>
                    <a:pt x="22" y="82"/>
                    <a:pt x="23" y="83"/>
                  </a:cubicBezTo>
                  <a:cubicBezTo>
                    <a:pt x="28" y="88"/>
                    <a:pt x="34" y="91"/>
                    <a:pt x="41" y="91"/>
                  </a:cubicBezTo>
                  <a:cubicBezTo>
                    <a:pt x="41" y="90"/>
                    <a:pt x="42" y="90"/>
                    <a:pt x="42" y="9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2" y="92"/>
                    <a:pt x="42" y="90"/>
                    <a:pt x="43" y="90"/>
                  </a:cubicBezTo>
                  <a:cubicBezTo>
                    <a:pt x="43" y="90"/>
                    <a:pt x="44" y="90"/>
                    <a:pt x="44" y="90"/>
                  </a:cubicBezTo>
                  <a:cubicBezTo>
                    <a:pt x="44" y="91"/>
                    <a:pt x="43" y="90"/>
                    <a:pt x="43" y="91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90"/>
                    <a:pt x="47" y="90"/>
                    <a:pt x="48" y="90"/>
                  </a:cubicBezTo>
                  <a:cubicBezTo>
                    <a:pt x="48" y="89"/>
                    <a:pt x="49" y="89"/>
                    <a:pt x="49" y="88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1" y="87"/>
                    <a:pt x="51" y="90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2" y="88"/>
                    <a:pt x="52" y="88"/>
                    <a:pt x="52" y="89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7"/>
                    <a:pt x="55" y="87"/>
                    <a:pt x="55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5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5"/>
                    <a:pt x="57" y="86"/>
                    <a:pt x="57" y="86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8" y="84"/>
                    <a:pt x="58" y="84"/>
                  </a:cubicBezTo>
                  <a:cubicBezTo>
                    <a:pt x="58" y="83"/>
                    <a:pt x="58" y="83"/>
                    <a:pt x="59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2"/>
                    <a:pt x="60" y="82"/>
                    <a:pt x="60" y="81"/>
                  </a:cubicBezTo>
                  <a:cubicBezTo>
                    <a:pt x="60" y="81"/>
                    <a:pt x="59" y="82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8" y="83"/>
                  </a:cubicBezTo>
                  <a:cubicBezTo>
                    <a:pt x="57" y="82"/>
                    <a:pt x="58" y="81"/>
                    <a:pt x="58" y="81"/>
                  </a:cubicBezTo>
                  <a:cubicBezTo>
                    <a:pt x="58" y="81"/>
                    <a:pt x="58" y="83"/>
                    <a:pt x="57" y="82"/>
                  </a:cubicBezTo>
                  <a:cubicBezTo>
                    <a:pt x="57" y="81"/>
                    <a:pt x="58" y="80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79"/>
                    <a:pt x="60" y="79"/>
                    <a:pt x="60" y="7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80"/>
                    <a:pt x="60" y="80"/>
                    <a:pt x="60" y="80"/>
                  </a:cubicBezTo>
                  <a:cubicBezTo>
                    <a:pt x="65" y="81"/>
                    <a:pt x="70" y="81"/>
                    <a:pt x="76" y="82"/>
                  </a:cubicBezTo>
                  <a:cubicBezTo>
                    <a:pt x="79" y="81"/>
                    <a:pt x="84" y="81"/>
                    <a:pt x="86" y="80"/>
                  </a:cubicBezTo>
                  <a:cubicBezTo>
                    <a:pt x="86" y="80"/>
                    <a:pt x="86" y="80"/>
                    <a:pt x="86" y="80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8"/>
                    <a:pt x="87" y="78"/>
                    <a:pt x="87" y="78"/>
                  </a:cubicBezTo>
                  <a:cubicBezTo>
                    <a:pt x="87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79"/>
                    <a:pt x="88" y="78"/>
                    <a:pt x="87" y="78"/>
                  </a:cubicBezTo>
                  <a:cubicBezTo>
                    <a:pt x="88" y="78"/>
                    <a:pt x="88" y="77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2" y="78"/>
                  </a:cubicBezTo>
                  <a:cubicBezTo>
                    <a:pt x="94" y="78"/>
                    <a:pt x="96" y="76"/>
                    <a:pt x="97" y="75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8" y="74"/>
                    <a:pt x="98" y="74"/>
                    <a:pt x="99" y="74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99" y="73"/>
                    <a:pt x="100" y="73"/>
                    <a:pt x="100" y="72"/>
                  </a:cubicBezTo>
                  <a:cubicBezTo>
                    <a:pt x="100" y="72"/>
                    <a:pt x="100" y="73"/>
                    <a:pt x="100" y="73"/>
                  </a:cubicBezTo>
                  <a:close/>
                  <a:moveTo>
                    <a:pt x="91" y="68"/>
                  </a:move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0" y="69"/>
                    <a:pt x="90" y="69"/>
                    <a:pt x="91" y="68"/>
                  </a:cubicBezTo>
                  <a:close/>
                  <a:moveTo>
                    <a:pt x="138" y="16"/>
                  </a:moveTo>
                  <a:cubicBezTo>
                    <a:pt x="138" y="16"/>
                    <a:pt x="138" y="16"/>
                    <a:pt x="138" y="16"/>
                  </a:cubicBezTo>
                  <a:cubicBezTo>
                    <a:pt x="137" y="16"/>
                    <a:pt x="137" y="16"/>
                    <a:pt x="137" y="16"/>
                  </a:cubicBezTo>
                  <a:lnTo>
                    <a:pt x="138" y="16"/>
                  </a:lnTo>
                  <a:close/>
                  <a:moveTo>
                    <a:pt x="139" y="18"/>
                  </a:move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9" y="19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8" y="19"/>
                    <a:pt x="137" y="18"/>
                  </a:cubicBezTo>
                  <a:lnTo>
                    <a:pt x="139" y="18"/>
                  </a:lnTo>
                  <a:close/>
                  <a:moveTo>
                    <a:pt x="110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0" y="35"/>
                    <a:pt x="110" y="35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lose/>
                  <a:moveTo>
                    <a:pt x="128" y="18"/>
                  </a:moveTo>
                  <a:cubicBezTo>
                    <a:pt x="128" y="18"/>
                    <a:pt x="128" y="18"/>
                    <a:pt x="128" y="18"/>
                  </a:cubicBezTo>
                  <a:cubicBezTo>
                    <a:pt x="126" y="18"/>
                    <a:pt x="126" y="19"/>
                    <a:pt x="124" y="18"/>
                  </a:cubicBezTo>
                  <a:cubicBezTo>
                    <a:pt x="126" y="18"/>
                    <a:pt x="126" y="17"/>
                    <a:pt x="128" y="18"/>
                  </a:cubicBezTo>
                  <a:cubicBezTo>
                    <a:pt x="128" y="18"/>
                    <a:pt x="128" y="18"/>
                    <a:pt x="128" y="18"/>
                  </a:cubicBezTo>
                  <a:close/>
                  <a:moveTo>
                    <a:pt x="129" y="18"/>
                  </a:moveTo>
                  <a:cubicBezTo>
                    <a:pt x="129" y="17"/>
                    <a:pt x="129" y="17"/>
                    <a:pt x="129" y="17"/>
                  </a:cubicBezTo>
                  <a:cubicBezTo>
                    <a:pt x="130" y="17"/>
                    <a:pt x="130" y="17"/>
                    <a:pt x="130" y="17"/>
                  </a:cubicBezTo>
                  <a:lnTo>
                    <a:pt x="129" y="18"/>
                  </a:lnTo>
                  <a:close/>
                  <a:moveTo>
                    <a:pt x="131" y="16"/>
                  </a:moveTo>
                  <a:cubicBezTo>
                    <a:pt x="131" y="16"/>
                    <a:pt x="132" y="16"/>
                    <a:pt x="132" y="16"/>
                  </a:cubicBezTo>
                  <a:cubicBezTo>
                    <a:pt x="132" y="16"/>
                    <a:pt x="132" y="17"/>
                    <a:pt x="131" y="16"/>
                  </a:cubicBezTo>
                  <a:close/>
                  <a:moveTo>
                    <a:pt x="132" y="17"/>
                  </a:move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7"/>
                  </a:cubicBezTo>
                  <a:close/>
                  <a:moveTo>
                    <a:pt x="117" y="17"/>
                  </a:moveTo>
                  <a:cubicBezTo>
                    <a:pt x="118" y="18"/>
                    <a:pt x="120" y="16"/>
                    <a:pt x="121" y="16"/>
                  </a:cubicBezTo>
                  <a:cubicBezTo>
                    <a:pt x="123" y="15"/>
                    <a:pt x="125" y="14"/>
                    <a:pt x="126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9" y="15"/>
                    <a:pt x="129" y="15"/>
                    <a:pt x="130" y="15"/>
                  </a:cubicBezTo>
                  <a:cubicBezTo>
                    <a:pt x="130" y="15"/>
                    <a:pt x="131" y="14"/>
                    <a:pt x="131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3" y="15"/>
                    <a:pt x="133" y="15"/>
                    <a:pt x="133" y="15"/>
                  </a:cubicBezTo>
                  <a:cubicBezTo>
                    <a:pt x="132" y="15"/>
                    <a:pt x="131" y="14"/>
                    <a:pt x="130" y="15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6" y="16"/>
                    <a:pt x="124" y="15"/>
                    <a:pt x="123" y="16"/>
                  </a:cubicBezTo>
                  <a:cubicBezTo>
                    <a:pt x="121" y="16"/>
                    <a:pt x="119" y="17"/>
                    <a:pt x="116" y="18"/>
                  </a:cubicBezTo>
                  <a:lnTo>
                    <a:pt x="117" y="17"/>
                  </a:lnTo>
                  <a:close/>
                  <a:moveTo>
                    <a:pt x="117" y="25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7" y="25"/>
                  </a:lnTo>
                  <a:close/>
                  <a:moveTo>
                    <a:pt x="113" y="20"/>
                  </a:moveTo>
                  <a:cubicBezTo>
                    <a:pt x="113" y="19"/>
                    <a:pt x="112" y="19"/>
                    <a:pt x="113" y="19"/>
                  </a:cubicBezTo>
                  <a:cubicBezTo>
                    <a:pt x="114" y="20"/>
                    <a:pt x="115" y="18"/>
                    <a:pt x="116" y="18"/>
                  </a:cubicBezTo>
                  <a:cubicBezTo>
                    <a:pt x="115" y="18"/>
                    <a:pt x="113" y="19"/>
                    <a:pt x="113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3" y="20"/>
                    <a:pt x="113" y="20"/>
                  </a:cubicBezTo>
                  <a:close/>
                  <a:moveTo>
                    <a:pt x="113" y="25"/>
                  </a:moveTo>
                  <a:cubicBezTo>
                    <a:pt x="113" y="26"/>
                    <a:pt x="113" y="26"/>
                    <a:pt x="113" y="26"/>
                  </a:cubicBezTo>
                  <a:cubicBezTo>
                    <a:pt x="113" y="25"/>
                    <a:pt x="113" y="25"/>
                    <a:pt x="113" y="25"/>
                  </a:cubicBez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3" y="28"/>
                    <a:pt x="113" y="28"/>
                    <a:pt x="113" y="28"/>
                  </a:cubicBezTo>
                  <a:lnTo>
                    <a:pt x="114" y="27"/>
                  </a:lnTo>
                  <a:close/>
                  <a:moveTo>
                    <a:pt x="109" y="21"/>
                  </a:moveTo>
                  <a:cubicBezTo>
                    <a:pt x="109" y="22"/>
                    <a:pt x="109" y="22"/>
                    <a:pt x="110" y="22"/>
                  </a:cubicBezTo>
                  <a:cubicBezTo>
                    <a:pt x="110" y="20"/>
                    <a:pt x="111" y="21"/>
                    <a:pt x="112" y="20"/>
                  </a:cubicBezTo>
                  <a:cubicBezTo>
                    <a:pt x="111" y="21"/>
                    <a:pt x="110" y="22"/>
                    <a:pt x="108" y="22"/>
                  </a:cubicBezTo>
                  <a:cubicBezTo>
                    <a:pt x="109" y="22"/>
                    <a:pt x="109" y="22"/>
                    <a:pt x="109" y="21"/>
                  </a:cubicBezTo>
                  <a:close/>
                  <a:moveTo>
                    <a:pt x="107" y="33"/>
                  </a:moveTo>
                  <a:cubicBezTo>
                    <a:pt x="108" y="33"/>
                    <a:pt x="108" y="33"/>
                    <a:pt x="108" y="33"/>
                  </a:cubicBezTo>
                  <a:cubicBezTo>
                    <a:pt x="109" y="32"/>
                    <a:pt x="108" y="32"/>
                    <a:pt x="108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1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8" y="32"/>
                    <a:pt x="109" y="32"/>
                    <a:pt x="109" y="33"/>
                  </a:cubicBezTo>
                  <a:cubicBezTo>
                    <a:pt x="109" y="33"/>
                    <a:pt x="109" y="32"/>
                    <a:pt x="109" y="32"/>
                  </a:cubicBezTo>
                  <a:cubicBezTo>
                    <a:pt x="110" y="32"/>
                    <a:pt x="110" y="32"/>
                    <a:pt x="110" y="32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9" y="33"/>
                    <a:pt x="108" y="33"/>
                    <a:pt x="108" y="33"/>
                  </a:cubicBezTo>
                  <a:cubicBezTo>
                    <a:pt x="108" y="33"/>
                    <a:pt x="108" y="33"/>
                    <a:pt x="108" y="34"/>
                  </a:cubicBezTo>
                  <a:lnTo>
                    <a:pt x="107" y="33"/>
                  </a:lnTo>
                  <a:close/>
                  <a:moveTo>
                    <a:pt x="108" y="34"/>
                  </a:moveTo>
                  <a:cubicBezTo>
                    <a:pt x="108" y="34"/>
                    <a:pt x="108" y="34"/>
                    <a:pt x="108" y="34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8" y="34"/>
                    <a:pt x="108" y="34"/>
                    <a:pt x="108" y="34"/>
                  </a:cubicBezTo>
                  <a:close/>
                  <a:moveTo>
                    <a:pt x="103" y="36"/>
                  </a:move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4" y="36"/>
                  </a:cubicBezTo>
                  <a:cubicBezTo>
                    <a:pt x="104" y="36"/>
                    <a:pt x="103" y="36"/>
                    <a:pt x="103" y="36"/>
                  </a:cubicBezTo>
                  <a:close/>
                  <a:moveTo>
                    <a:pt x="106" y="32"/>
                  </a:move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7" y="31"/>
                    <a:pt x="106" y="31"/>
                    <a:pt x="106" y="32"/>
                  </a:cubicBezTo>
                  <a:close/>
                  <a:moveTo>
                    <a:pt x="106" y="25"/>
                  </a:moveTo>
                  <a:cubicBezTo>
                    <a:pt x="106" y="25"/>
                    <a:pt x="106" y="25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lose/>
                  <a:moveTo>
                    <a:pt x="106" y="27"/>
                  </a:moveTo>
                  <a:cubicBezTo>
                    <a:pt x="105" y="29"/>
                    <a:pt x="105" y="29"/>
                    <a:pt x="105" y="29"/>
                  </a:cubicBezTo>
                  <a:cubicBezTo>
                    <a:pt x="105" y="29"/>
                    <a:pt x="105" y="28"/>
                    <a:pt x="106" y="27"/>
                  </a:cubicBezTo>
                  <a:close/>
                  <a:moveTo>
                    <a:pt x="104" y="33"/>
                  </a:move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3"/>
                    <a:pt x="105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lose/>
                  <a:moveTo>
                    <a:pt x="102" y="36"/>
                  </a:moveTo>
                  <a:cubicBezTo>
                    <a:pt x="103" y="35"/>
                    <a:pt x="102" y="34"/>
                    <a:pt x="103" y="34"/>
                  </a:cubicBezTo>
                  <a:cubicBezTo>
                    <a:pt x="103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3" y="36"/>
                    <a:pt x="102" y="36"/>
                  </a:cubicBezTo>
                  <a:cubicBezTo>
                    <a:pt x="102" y="36"/>
                    <a:pt x="102" y="36"/>
                    <a:pt x="102" y="36"/>
                  </a:cubicBezTo>
                  <a:close/>
                  <a:moveTo>
                    <a:pt x="95" y="43"/>
                  </a:moveTo>
                  <a:cubicBezTo>
                    <a:pt x="96" y="42"/>
                    <a:pt x="96" y="42"/>
                    <a:pt x="96" y="42"/>
                  </a:cubicBezTo>
                  <a:cubicBezTo>
                    <a:pt x="96" y="42"/>
                    <a:pt x="96" y="42"/>
                    <a:pt x="96" y="42"/>
                  </a:cubicBezTo>
                  <a:lnTo>
                    <a:pt x="95" y="43"/>
                  </a:lnTo>
                  <a:close/>
                  <a:moveTo>
                    <a:pt x="98" y="41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lnTo>
                    <a:pt x="98" y="41"/>
                  </a:lnTo>
                  <a:close/>
                  <a:moveTo>
                    <a:pt x="93" y="43"/>
                  </a:moveTo>
                  <a:cubicBezTo>
                    <a:pt x="93" y="42"/>
                    <a:pt x="95" y="42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7" y="40"/>
                    <a:pt x="95" y="42"/>
                    <a:pt x="93" y="43"/>
                  </a:cubicBez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100" y="33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3"/>
                    <a:pt x="99" y="33"/>
                  </a:cubicBezTo>
                  <a:cubicBezTo>
                    <a:pt x="98" y="33"/>
                    <a:pt x="98" y="33"/>
                    <a:pt x="98" y="34"/>
                  </a:cubicBezTo>
                  <a:cubicBezTo>
                    <a:pt x="98" y="33"/>
                    <a:pt x="99" y="33"/>
                    <a:pt x="99" y="32"/>
                  </a:cubicBezTo>
                  <a:close/>
                  <a:moveTo>
                    <a:pt x="97" y="36"/>
                  </a:moveTo>
                  <a:cubicBezTo>
                    <a:pt x="96" y="36"/>
                    <a:pt x="96" y="36"/>
                    <a:pt x="96" y="36"/>
                  </a:cubicBezTo>
                  <a:cubicBezTo>
                    <a:pt x="96" y="37"/>
                    <a:pt x="96" y="37"/>
                    <a:pt x="96" y="37"/>
                  </a:cubicBezTo>
                  <a:lnTo>
                    <a:pt x="97" y="36"/>
                  </a:lnTo>
                  <a:close/>
                  <a:moveTo>
                    <a:pt x="91" y="40"/>
                  </a:move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3" y="39"/>
                    <a:pt x="93" y="39"/>
                  </a:cubicBezTo>
                  <a:cubicBezTo>
                    <a:pt x="93" y="39"/>
                    <a:pt x="93" y="38"/>
                    <a:pt x="93" y="3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2" y="38"/>
                    <a:pt x="92" y="38"/>
                    <a:pt x="92" y="39"/>
                  </a:cubicBezTo>
                  <a:cubicBezTo>
                    <a:pt x="92" y="38"/>
                    <a:pt x="92" y="39"/>
                    <a:pt x="91" y="38"/>
                  </a:cubicBezTo>
                  <a:cubicBezTo>
                    <a:pt x="92" y="38"/>
                    <a:pt x="93" y="38"/>
                    <a:pt x="92" y="37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9"/>
                    <a:pt x="93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3" y="37"/>
                    <a:pt x="93" y="37"/>
                  </a:cubicBezTo>
                  <a:cubicBezTo>
                    <a:pt x="93" y="37"/>
                    <a:pt x="94" y="37"/>
                    <a:pt x="95" y="37"/>
                  </a:cubicBezTo>
                  <a:cubicBezTo>
                    <a:pt x="95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8"/>
                    <a:pt x="94" y="38"/>
                    <a:pt x="94" y="38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96" y="37"/>
                    <a:pt x="97" y="37"/>
                    <a:pt x="98" y="36"/>
                  </a:cubicBezTo>
                  <a:cubicBezTo>
                    <a:pt x="98" y="36"/>
                    <a:pt x="99" y="35"/>
                    <a:pt x="99" y="35"/>
                  </a:cubicBezTo>
                  <a:cubicBezTo>
                    <a:pt x="99" y="35"/>
                    <a:pt x="98" y="36"/>
                    <a:pt x="98" y="36"/>
                  </a:cubicBezTo>
                  <a:cubicBezTo>
                    <a:pt x="96" y="38"/>
                    <a:pt x="94" y="39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lose/>
                  <a:moveTo>
                    <a:pt x="90" y="37"/>
                  </a:move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89" y="39"/>
                  </a:cubicBezTo>
                  <a:cubicBezTo>
                    <a:pt x="90" y="39"/>
                    <a:pt x="90" y="38"/>
                    <a:pt x="90" y="37"/>
                  </a:cubicBezTo>
                  <a:close/>
                  <a:moveTo>
                    <a:pt x="88" y="49"/>
                  </a:moveTo>
                  <a:cubicBezTo>
                    <a:pt x="88" y="48"/>
                    <a:pt x="88" y="49"/>
                    <a:pt x="89" y="48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9"/>
                    <a:pt x="88" y="48"/>
                    <a:pt x="88" y="49"/>
                  </a:cubicBezTo>
                  <a:close/>
                  <a:moveTo>
                    <a:pt x="72" y="22"/>
                  </a:moveTo>
                  <a:cubicBezTo>
                    <a:pt x="73" y="22"/>
                    <a:pt x="73" y="22"/>
                    <a:pt x="73" y="22"/>
                  </a:cubicBezTo>
                  <a:cubicBezTo>
                    <a:pt x="72" y="22"/>
                    <a:pt x="72" y="22"/>
                    <a:pt x="72" y="22"/>
                  </a:cubicBezTo>
                  <a:close/>
                  <a:moveTo>
                    <a:pt x="57" y="13"/>
                  </a:moveTo>
                  <a:cubicBezTo>
                    <a:pt x="58" y="13"/>
                    <a:pt x="57" y="15"/>
                    <a:pt x="57" y="15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5"/>
                    <a:pt x="57" y="15"/>
                    <a:pt x="57" y="14"/>
                  </a:cubicBezTo>
                  <a:lnTo>
                    <a:pt x="57" y="13"/>
                  </a:lnTo>
                  <a:close/>
                  <a:moveTo>
                    <a:pt x="2" y="69"/>
                  </a:moveTo>
                  <a:cubicBezTo>
                    <a:pt x="2" y="67"/>
                    <a:pt x="2" y="67"/>
                    <a:pt x="2" y="67"/>
                  </a:cubicBezTo>
                  <a:cubicBezTo>
                    <a:pt x="2" y="68"/>
                    <a:pt x="2" y="68"/>
                    <a:pt x="2" y="68"/>
                  </a:cubicBezTo>
                  <a:lnTo>
                    <a:pt x="2" y="69"/>
                  </a:lnTo>
                  <a:close/>
                  <a:moveTo>
                    <a:pt x="2" y="58"/>
                  </a:moveTo>
                  <a:cubicBezTo>
                    <a:pt x="2" y="57"/>
                    <a:pt x="2" y="57"/>
                    <a:pt x="3" y="56"/>
                  </a:cubicBezTo>
                  <a:cubicBezTo>
                    <a:pt x="3" y="57"/>
                    <a:pt x="3" y="57"/>
                    <a:pt x="2" y="58"/>
                  </a:cubicBezTo>
                  <a:close/>
                  <a:moveTo>
                    <a:pt x="6" y="73"/>
                  </a:moveTo>
                  <a:cubicBezTo>
                    <a:pt x="7" y="73"/>
                    <a:pt x="7" y="72"/>
                    <a:pt x="7" y="73"/>
                  </a:cubicBezTo>
                  <a:cubicBezTo>
                    <a:pt x="7" y="73"/>
                    <a:pt x="7" y="72"/>
                    <a:pt x="6" y="73"/>
                  </a:cubicBezTo>
                  <a:close/>
                  <a:moveTo>
                    <a:pt x="55" y="43"/>
                  </a:moveTo>
                  <a:cubicBezTo>
                    <a:pt x="54" y="42"/>
                    <a:pt x="55" y="40"/>
                    <a:pt x="55" y="39"/>
                  </a:cubicBezTo>
                  <a:cubicBezTo>
                    <a:pt x="56" y="40"/>
                    <a:pt x="55" y="42"/>
                    <a:pt x="55" y="43"/>
                  </a:cubicBezTo>
                  <a:close/>
                  <a:moveTo>
                    <a:pt x="10" y="73"/>
                  </a:moveTo>
                  <a:cubicBezTo>
                    <a:pt x="9" y="72"/>
                    <a:pt x="9" y="71"/>
                    <a:pt x="9" y="71"/>
                  </a:cubicBezTo>
                  <a:cubicBezTo>
                    <a:pt x="9" y="72"/>
                    <a:pt x="10" y="73"/>
                    <a:pt x="11" y="74"/>
                  </a:cubicBezTo>
                  <a:cubicBezTo>
                    <a:pt x="10" y="75"/>
                    <a:pt x="11" y="73"/>
                    <a:pt x="10" y="73"/>
                  </a:cubicBezTo>
                  <a:close/>
                  <a:moveTo>
                    <a:pt x="11" y="75"/>
                  </a:moveTo>
                  <a:cubicBezTo>
                    <a:pt x="11" y="75"/>
                    <a:pt x="11" y="75"/>
                    <a:pt x="11" y="75"/>
                  </a:cubicBezTo>
                  <a:cubicBezTo>
                    <a:pt x="12" y="75"/>
                    <a:pt x="12" y="75"/>
                    <a:pt x="12" y="75"/>
                  </a:cubicBezTo>
                  <a:lnTo>
                    <a:pt x="11" y="75"/>
                  </a:lnTo>
                  <a:close/>
                  <a:moveTo>
                    <a:pt x="15" y="78"/>
                  </a:move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5" y="77"/>
                    <a:pt x="15" y="77"/>
                  </a:cubicBezTo>
                  <a:lnTo>
                    <a:pt x="15" y="78"/>
                  </a:lnTo>
                  <a:close/>
                  <a:moveTo>
                    <a:pt x="14" y="76"/>
                  </a:moveTo>
                  <a:cubicBezTo>
                    <a:pt x="15" y="75"/>
                    <a:pt x="15" y="76"/>
                    <a:pt x="15" y="76"/>
                  </a:cubicBezTo>
                  <a:cubicBezTo>
                    <a:pt x="15" y="76"/>
                    <a:pt x="15" y="77"/>
                    <a:pt x="14" y="76"/>
                  </a:cubicBezTo>
                  <a:close/>
                  <a:moveTo>
                    <a:pt x="20" y="78"/>
                  </a:moveTo>
                  <a:cubicBezTo>
                    <a:pt x="19" y="77"/>
                    <a:pt x="19" y="78"/>
                    <a:pt x="19" y="78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8" y="78"/>
                    <a:pt x="17" y="78"/>
                    <a:pt x="16" y="77"/>
                  </a:cubicBezTo>
                  <a:cubicBezTo>
                    <a:pt x="16" y="77"/>
                    <a:pt x="17" y="78"/>
                    <a:pt x="18" y="78"/>
                  </a:cubicBezTo>
                  <a:cubicBezTo>
                    <a:pt x="18" y="78"/>
                    <a:pt x="18" y="77"/>
                    <a:pt x="18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7" y="76"/>
                    <a:pt x="17" y="77"/>
                    <a:pt x="17" y="77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76"/>
                    <a:pt x="17" y="76"/>
                    <a:pt x="17" y="76"/>
                  </a:cubicBezTo>
                  <a:cubicBezTo>
                    <a:pt x="16" y="75"/>
                    <a:pt x="15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5" y="75"/>
                    <a:pt x="15" y="74"/>
                    <a:pt x="15" y="75"/>
                  </a:cubicBezTo>
                  <a:cubicBezTo>
                    <a:pt x="16" y="74"/>
                    <a:pt x="18" y="75"/>
                    <a:pt x="19" y="75"/>
                  </a:cubicBezTo>
                  <a:cubicBezTo>
                    <a:pt x="19" y="76"/>
                    <a:pt x="20" y="77"/>
                    <a:pt x="20" y="78"/>
                  </a:cubicBezTo>
                  <a:close/>
                  <a:moveTo>
                    <a:pt x="47" y="90"/>
                  </a:moveTo>
                  <a:cubicBezTo>
                    <a:pt x="47" y="90"/>
                    <a:pt x="47" y="90"/>
                    <a:pt x="47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8" y="89"/>
                    <a:pt x="48" y="89"/>
                    <a:pt x="48" y="89"/>
                  </a:cubicBezTo>
                  <a:lnTo>
                    <a:pt x="47" y="90"/>
                  </a:lnTo>
                  <a:close/>
                  <a:moveTo>
                    <a:pt x="48" y="89"/>
                  </a:moveTo>
                  <a:cubicBezTo>
                    <a:pt x="48" y="89"/>
                    <a:pt x="48" y="88"/>
                    <a:pt x="48" y="88"/>
                  </a:cubicBezTo>
                  <a:cubicBezTo>
                    <a:pt x="48" y="88"/>
                    <a:pt x="48" y="89"/>
                    <a:pt x="48" y="89"/>
                  </a:cubicBezTo>
                  <a:close/>
                  <a:moveTo>
                    <a:pt x="49" y="79"/>
                  </a:moveTo>
                  <a:cubicBezTo>
                    <a:pt x="49" y="79"/>
                    <a:pt x="49" y="79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9"/>
                    <a:pt x="50" y="79"/>
                    <a:pt x="50" y="79"/>
                  </a:cubicBezTo>
                  <a:cubicBezTo>
                    <a:pt x="49" y="79"/>
                    <a:pt x="49" y="79"/>
                    <a:pt x="49" y="79"/>
                  </a:cubicBezTo>
                  <a:close/>
                  <a:moveTo>
                    <a:pt x="51" y="87"/>
                  </a:moveTo>
                  <a:cubicBezTo>
                    <a:pt x="51" y="87"/>
                    <a:pt x="51" y="87"/>
                    <a:pt x="51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2" y="87"/>
                    <a:pt x="52" y="87"/>
                    <a:pt x="52" y="87"/>
                  </a:cubicBezTo>
                  <a:lnTo>
                    <a:pt x="51" y="87"/>
                  </a:lnTo>
                  <a:close/>
                  <a:moveTo>
                    <a:pt x="50" y="76"/>
                  </a:moveTo>
                  <a:cubicBezTo>
                    <a:pt x="46" y="78"/>
                    <a:pt x="41" y="79"/>
                    <a:pt x="36" y="78"/>
                  </a:cubicBezTo>
                  <a:cubicBezTo>
                    <a:pt x="32" y="76"/>
                    <a:pt x="27" y="73"/>
                    <a:pt x="26" y="69"/>
                  </a:cubicBezTo>
                  <a:cubicBezTo>
                    <a:pt x="25" y="67"/>
                    <a:pt x="23" y="67"/>
                    <a:pt x="21" y="66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8"/>
                    <a:pt x="20" y="68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8" y="69"/>
                    <a:pt x="19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0"/>
                    <a:pt x="19" y="71"/>
                    <a:pt x="19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72"/>
                    <a:pt x="18" y="73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4" y="72"/>
                    <a:pt x="14" y="70"/>
                    <a:pt x="13" y="70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4" y="73"/>
                    <a:pt x="14" y="73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5" y="73"/>
                    <a:pt x="14" y="73"/>
                    <a:pt x="15" y="73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5" y="73"/>
                    <a:pt x="14" y="73"/>
                    <a:pt x="14" y="73"/>
                  </a:cubicBezTo>
                  <a:cubicBezTo>
                    <a:pt x="13" y="74"/>
                    <a:pt x="14" y="74"/>
                    <a:pt x="13" y="74"/>
                  </a:cubicBezTo>
                  <a:cubicBezTo>
                    <a:pt x="13" y="73"/>
                    <a:pt x="12" y="72"/>
                    <a:pt x="12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3" y="72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2"/>
                    <a:pt x="11" y="72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2" y="73"/>
                    <a:pt x="12" y="74"/>
                    <a:pt x="12" y="7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2" y="74"/>
                  </a:cubicBezTo>
                  <a:cubicBezTo>
                    <a:pt x="12" y="74"/>
                    <a:pt x="12" y="73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2"/>
                    <a:pt x="10" y="70"/>
                    <a:pt x="9" y="69"/>
                  </a:cubicBezTo>
                  <a:cubicBezTo>
                    <a:pt x="10" y="70"/>
                    <a:pt x="10" y="69"/>
                    <a:pt x="10" y="70"/>
                  </a:cubicBezTo>
                  <a:cubicBezTo>
                    <a:pt x="11" y="70"/>
                    <a:pt x="10" y="69"/>
                    <a:pt x="10" y="69"/>
                  </a:cubicBezTo>
                  <a:cubicBezTo>
                    <a:pt x="10" y="69"/>
                    <a:pt x="10" y="69"/>
                    <a:pt x="9" y="69"/>
                  </a:cubicBezTo>
                  <a:cubicBezTo>
                    <a:pt x="9" y="69"/>
                    <a:pt x="9" y="68"/>
                    <a:pt x="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10" y="67"/>
                    <a:pt x="10" y="66"/>
                    <a:pt x="10" y="67"/>
                  </a:cubicBezTo>
                  <a:cubicBezTo>
                    <a:pt x="10" y="67"/>
                    <a:pt x="10" y="67"/>
                    <a:pt x="11" y="67"/>
                  </a:cubicBezTo>
                  <a:cubicBezTo>
                    <a:pt x="11" y="67"/>
                    <a:pt x="11" y="67"/>
                    <a:pt x="11" y="66"/>
                  </a:cubicBezTo>
                  <a:cubicBezTo>
                    <a:pt x="11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1" y="67"/>
                    <a:pt x="11" y="6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7"/>
                    <a:pt x="11" y="66"/>
                    <a:pt x="12" y="66"/>
                  </a:cubicBezTo>
                  <a:cubicBezTo>
                    <a:pt x="11" y="65"/>
                    <a:pt x="11" y="64"/>
                    <a:pt x="10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58"/>
                    <a:pt x="11" y="54"/>
                    <a:pt x="13" y="52"/>
                  </a:cubicBezTo>
                  <a:cubicBezTo>
                    <a:pt x="15" y="48"/>
                    <a:pt x="17" y="46"/>
                    <a:pt x="21" y="44"/>
                  </a:cubicBezTo>
                  <a:cubicBezTo>
                    <a:pt x="22" y="44"/>
                    <a:pt x="24" y="43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5" y="42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0"/>
                    <a:pt x="27" y="40"/>
                    <a:pt x="28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9"/>
                    <a:pt x="30" y="39"/>
                    <a:pt x="31" y="38"/>
                  </a:cubicBezTo>
                  <a:cubicBezTo>
                    <a:pt x="30" y="36"/>
                    <a:pt x="32" y="36"/>
                    <a:pt x="31" y="34"/>
                  </a:cubicBezTo>
                  <a:cubicBezTo>
                    <a:pt x="30" y="34"/>
                    <a:pt x="30" y="33"/>
                    <a:pt x="29" y="34"/>
                  </a:cubicBezTo>
                  <a:cubicBezTo>
                    <a:pt x="29" y="35"/>
                    <a:pt x="28" y="33"/>
                    <a:pt x="27" y="33"/>
                  </a:cubicBezTo>
                  <a:cubicBezTo>
                    <a:pt x="24" y="30"/>
                    <a:pt x="24" y="25"/>
                    <a:pt x="25" y="21"/>
                  </a:cubicBezTo>
                  <a:cubicBezTo>
                    <a:pt x="26" y="20"/>
                    <a:pt x="27" y="20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30" y="16"/>
                    <a:pt x="30" y="22"/>
                    <a:pt x="32" y="23"/>
                  </a:cubicBezTo>
                  <a:cubicBezTo>
                    <a:pt x="33" y="23"/>
                    <a:pt x="33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24"/>
                    <a:pt x="37" y="23"/>
                    <a:pt x="38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3" y="18"/>
                    <a:pt x="33" y="10"/>
                    <a:pt x="42" y="7"/>
                  </a:cubicBezTo>
                  <a:cubicBezTo>
                    <a:pt x="46" y="7"/>
                    <a:pt x="49" y="7"/>
                    <a:pt x="51" y="10"/>
                  </a:cubicBezTo>
                  <a:cubicBezTo>
                    <a:pt x="51" y="12"/>
                    <a:pt x="53" y="14"/>
                    <a:pt x="53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1" y="17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6" y="17"/>
                    <a:pt x="45" y="18"/>
                    <a:pt x="44" y="18"/>
                  </a:cubicBezTo>
                  <a:cubicBezTo>
                    <a:pt x="44" y="20"/>
                    <a:pt x="42" y="20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4" y="25"/>
                    <a:pt x="45" y="25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6"/>
                    <a:pt x="47" y="25"/>
                    <a:pt x="48" y="25"/>
                  </a:cubicBezTo>
                  <a:cubicBezTo>
                    <a:pt x="49" y="23"/>
                    <a:pt x="52" y="23"/>
                    <a:pt x="54" y="23"/>
                  </a:cubicBezTo>
                  <a:cubicBezTo>
                    <a:pt x="56" y="25"/>
                    <a:pt x="55" y="28"/>
                    <a:pt x="54" y="31"/>
                  </a:cubicBezTo>
                  <a:cubicBezTo>
                    <a:pt x="53" y="32"/>
                    <a:pt x="53" y="34"/>
                    <a:pt x="51" y="35"/>
                  </a:cubicBezTo>
                  <a:cubicBezTo>
                    <a:pt x="51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6"/>
                    <a:pt x="48" y="35"/>
                    <a:pt x="48" y="35"/>
                  </a:cubicBezTo>
                  <a:cubicBezTo>
                    <a:pt x="47" y="35"/>
                    <a:pt x="45" y="35"/>
                    <a:pt x="44" y="35"/>
                  </a:cubicBezTo>
                  <a:cubicBezTo>
                    <a:pt x="43" y="35"/>
                    <a:pt x="43" y="34"/>
                    <a:pt x="42" y="34"/>
                  </a:cubicBezTo>
                  <a:cubicBezTo>
                    <a:pt x="42" y="34"/>
                    <a:pt x="42" y="33"/>
                    <a:pt x="41" y="33"/>
                  </a:cubicBezTo>
                  <a:cubicBezTo>
                    <a:pt x="40" y="33"/>
                    <a:pt x="40" y="34"/>
                    <a:pt x="40" y="35"/>
                  </a:cubicBezTo>
                  <a:cubicBezTo>
                    <a:pt x="41" y="35"/>
                    <a:pt x="42" y="36"/>
                    <a:pt x="41" y="37"/>
                  </a:cubicBezTo>
                  <a:cubicBezTo>
                    <a:pt x="40" y="38"/>
                    <a:pt x="43" y="38"/>
                    <a:pt x="42" y="39"/>
                  </a:cubicBezTo>
                  <a:cubicBezTo>
                    <a:pt x="43" y="40"/>
                    <a:pt x="43" y="40"/>
                    <a:pt x="44" y="41"/>
                  </a:cubicBezTo>
                  <a:cubicBezTo>
                    <a:pt x="39" y="40"/>
                    <a:pt x="33" y="39"/>
                    <a:pt x="29" y="42"/>
                  </a:cubicBezTo>
                  <a:cubicBezTo>
                    <a:pt x="29" y="43"/>
                    <a:pt x="27" y="43"/>
                    <a:pt x="27" y="45"/>
                  </a:cubicBezTo>
                  <a:cubicBezTo>
                    <a:pt x="30" y="48"/>
                    <a:pt x="34" y="44"/>
                    <a:pt x="37" y="47"/>
                  </a:cubicBezTo>
                  <a:cubicBezTo>
                    <a:pt x="39" y="48"/>
                    <a:pt x="40" y="50"/>
                    <a:pt x="40" y="52"/>
                  </a:cubicBezTo>
                  <a:cubicBezTo>
                    <a:pt x="38" y="53"/>
                    <a:pt x="35" y="54"/>
                    <a:pt x="34" y="56"/>
                  </a:cubicBezTo>
                  <a:cubicBezTo>
                    <a:pt x="33" y="56"/>
                    <a:pt x="33" y="57"/>
                    <a:pt x="33" y="57"/>
                  </a:cubicBezTo>
                  <a:cubicBezTo>
                    <a:pt x="32" y="58"/>
                    <a:pt x="31" y="59"/>
                    <a:pt x="31" y="60"/>
                  </a:cubicBezTo>
                  <a:cubicBezTo>
                    <a:pt x="32" y="61"/>
                    <a:pt x="34" y="61"/>
                    <a:pt x="35" y="61"/>
                  </a:cubicBezTo>
                  <a:cubicBezTo>
                    <a:pt x="37" y="60"/>
                    <a:pt x="39" y="59"/>
                    <a:pt x="41" y="5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0" y="60"/>
                    <a:pt x="43" y="60"/>
                    <a:pt x="42" y="61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60"/>
                    <a:pt x="45" y="58"/>
                    <a:pt x="47" y="57"/>
                  </a:cubicBezTo>
                  <a:cubicBezTo>
                    <a:pt x="49" y="58"/>
                    <a:pt x="52" y="59"/>
                    <a:pt x="53" y="60"/>
                  </a:cubicBezTo>
                  <a:cubicBezTo>
                    <a:pt x="54" y="63"/>
                    <a:pt x="54" y="67"/>
                    <a:pt x="53" y="69"/>
                  </a:cubicBezTo>
                  <a:cubicBezTo>
                    <a:pt x="51" y="72"/>
                    <a:pt x="49" y="75"/>
                    <a:pt x="47" y="77"/>
                  </a:cubicBezTo>
                  <a:cubicBezTo>
                    <a:pt x="49" y="76"/>
                    <a:pt x="51" y="74"/>
                    <a:pt x="54" y="74"/>
                  </a:cubicBezTo>
                  <a:cubicBezTo>
                    <a:pt x="54" y="74"/>
                    <a:pt x="53" y="74"/>
                    <a:pt x="52" y="75"/>
                  </a:cubicBezTo>
                  <a:cubicBezTo>
                    <a:pt x="52" y="75"/>
                    <a:pt x="51" y="75"/>
                    <a:pt x="50" y="76"/>
                  </a:cubicBezTo>
                  <a:close/>
                  <a:moveTo>
                    <a:pt x="54" y="84"/>
                  </a:moveTo>
                  <a:cubicBezTo>
                    <a:pt x="53" y="84"/>
                    <a:pt x="53" y="84"/>
                    <a:pt x="53" y="84"/>
                  </a:cubicBezTo>
                  <a:cubicBezTo>
                    <a:pt x="53" y="85"/>
                    <a:pt x="54" y="84"/>
                    <a:pt x="54" y="84"/>
                  </a:cubicBezTo>
                  <a:close/>
                  <a:moveTo>
                    <a:pt x="55" y="87"/>
                  </a:move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lnTo>
                    <a:pt x="55" y="87"/>
                  </a:lnTo>
                  <a:close/>
                  <a:moveTo>
                    <a:pt x="56" y="75"/>
                  </a:moveTo>
                  <a:cubicBezTo>
                    <a:pt x="55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7"/>
                  </a:cubicBezTo>
                  <a:cubicBezTo>
                    <a:pt x="53" y="77"/>
                    <a:pt x="53" y="77"/>
                    <a:pt x="52" y="78"/>
                  </a:cubicBezTo>
                  <a:cubicBezTo>
                    <a:pt x="52" y="76"/>
                    <a:pt x="53" y="77"/>
                    <a:pt x="54" y="77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75"/>
                    <a:pt x="55" y="75"/>
                    <a:pt x="56" y="75"/>
                  </a:cubicBezTo>
                  <a:close/>
                  <a:moveTo>
                    <a:pt x="57" y="85"/>
                  </a:moveTo>
                  <a:cubicBezTo>
                    <a:pt x="56" y="85"/>
                    <a:pt x="56" y="85"/>
                    <a:pt x="56" y="85"/>
                  </a:cubicBezTo>
                  <a:cubicBezTo>
                    <a:pt x="57" y="85"/>
                    <a:pt x="57" y="85"/>
                    <a:pt x="57" y="85"/>
                  </a:cubicBezTo>
                  <a:close/>
                  <a:moveTo>
                    <a:pt x="61" y="79"/>
                  </a:moveTo>
                  <a:cubicBezTo>
                    <a:pt x="61" y="79"/>
                    <a:pt x="61" y="79"/>
                    <a:pt x="60" y="79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0" y="79"/>
                    <a:pt x="60" y="79"/>
                    <a:pt x="60" y="78"/>
                  </a:cubicBezTo>
                  <a:cubicBezTo>
                    <a:pt x="60" y="78"/>
                    <a:pt x="60" y="79"/>
                    <a:pt x="60" y="79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79"/>
                    <a:pt x="61" y="79"/>
                    <a:pt x="61" y="79"/>
                  </a:cubicBezTo>
                  <a:close/>
                  <a:moveTo>
                    <a:pt x="79" y="73"/>
                  </a:moveTo>
                  <a:cubicBezTo>
                    <a:pt x="79" y="73"/>
                    <a:pt x="79" y="73"/>
                    <a:pt x="7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73"/>
                  </a:moveTo>
                  <a:cubicBezTo>
                    <a:pt x="79" y="73"/>
                    <a:pt x="80" y="73"/>
                    <a:pt x="80" y="73"/>
                  </a:cubicBezTo>
                  <a:cubicBezTo>
                    <a:pt x="80" y="73"/>
                    <a:pt x="80" y="73"/>
                    <a:pt x="79" y="73"/>
                  </a:cubicBezTo>
                  <a:close/>
                  <a:moveTo>
                    <a:pt x="85" y="70"/>
                  </a:moveTo>
                  <a:cubicBezTo>
                    <a:pt x="85" y="70"/>
                    <a:pt x="86" y="70"/>
                    <a:pt x="86" y="70"/>
                  </a:cubicBezTo>
                  <a:cubicBezTo>
                    <a:pt x="86" y="70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8" y="69"/>
                    <a:pt x="88" y="68"/>
                    <a:pt x="89" y="68"/>
                  </a:cubicBezTo>
                  <a:cubicBezTo>
                    <a:pt x="89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70"/>
                    <a:pt x="86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4" y="70"/>
                    <a:pt x="85" y="71"/>
                    <a:pt x="85" y="70"/>
                  </a:cubicBezTo>
                  <a:close/>
                  <a:moveTo>
                    <a:pt x="86" y="74"/>
                  </a:moveTo>
                  <a:cubicBezTo>
                    <a:pt x="85" y="74"/>
                    <a:pt x="85" y="74"/>
                    <a:pt x="85" y="74"/>
                  </a:cubicBezTo>
                  <a:cubicBezTo>
                    <a:pt x="85" y="74"/>
                    <a:pt x="85" y="74"/>
                    <a:pt x="85" y="74"/>
                  </a:cubicBezTo>
                  <a:lnTo>
                    <a:pt x="86" y="74"/>
                  </a:lnTo>
                  <a:close/>
                  <a:moveTo>
                    <a:pt x="85" y="72"/>
                  </a:moveTo>
                  <a:cubicBezTo>
                    <a:pt x="84" y="73"/>
                    <a:pt x="83" y="74"/>
                    <a:pt x="82" y="73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3" y="73"/>
                    <a:pt x="84" y="73"/>
                    <a:pt x="85" y="72"/>
                  </a:cubicBezTo>
                  <a:close/>
                  <a:moveTo>
                    <a:pt x="83" y="76"/>
                  </a:move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2" y="75"/>
                    <a:pt x="82" y="75"/>
                    <a:pt x="83" y="75"/>
                  </a:cubicBezTo>
                  <a:cubicBezTo>
                    <a:pt x="83" y="75"/>
                    <a:pt x="83" y="75"/>
                    <a:pt x="83" y="75"/>
                  </a:cubicBezTo>
                  <a:lnTo>
                    <a:pt x="83" y="76"/>
                  </a:lnTo>
                  <a:close/>
                  <a:moveTo>
                    <a:pt x="83" y="75"/>
                  </a:moveTo>
                  <a:cubicBezTo>
                    <a:pt x="83" y="75"/>
                    <a:pt x="84" y="75"/>
                    <a:pt x="84" y="75"/>
                  </a:cubicBezTo>
                  <a:cubicBezTo>
                    <a:pt x="84" y="75"/>
                    <a:pt x="84" y="75"/>
                    <a:pt x="83" y="75"/>
                  </a:cubicBezTo>
                  <a:close/>
                  <a:moveTo>
                    <a:pt x="84" y="71"/>
                  </a:moveTo>
                  <a:cubicBezTo>
                    <a:pt x="83" y="71"/>
                    <a:pt x="83" y="71"/>
                    <a:pt x="83" y="71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3" y="71"/>
                    <a:pt x="83" y="71"/>
                    <a:pt x="83" y="71"/>
                  </a:cubicBezTo>
                  <a:lnTo>
                    <a:pt x="84" y="71"/>
                  </a:lnTo>
                  <a:close/>
                  <a:moveTo>
                    <a:pt x="81" y="72"/>
                  </a:moveTo>
                  <a:cubicBezTo>
                    <a:pt x="81" y="72"/>
                    <a:pt x="82" y="72"/>
                    <a:pt x="83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2" y="72"/>
                    <a:pt x="82" y="72"/>
                    <a:pt x="81" y="73"/>
                  </a:cubicBezTo>
                  <a:lnTo>
                    <a:pt x="81" y="72"/>
                  </a:lnTo>
                  <a:close/>
                  <a:moveTo>
                    <a:pt x="82" y="77"/>
                  </a:moveTo>
                  <a:cubicBezTo>
                    <a:pt x="82" y="77"/>
                    <a:pt x="83" y="76"/>
                    <a:pt x="84" y="76"/>
                  </a:cubicBezTo>
                  <a:cubicBezTo>
                    <a:pt x="85" y="76"/>
                    <a:pt x="85" y="75"/>
                    <a:pt x="86" y="75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5" y="75"/>
                    <a:pt x="86" y="75"/>
                    <a:pt x="86" y="74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6" y="75"/>
                    <a:pt x="87" y="74"/>
                    <a:pt x="87" y="74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7" y="76"/>
                    <a:pt x="88" y="76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7" y="75"/>
                    <a:pt x="87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7" y="76"/>
                    <a:pt x="86" y="76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5" y="76"/>
                    <a:pt x="84" y="77"/>
                    <a:pt x="83" y="77"/>
                  </a:cubicBezTo>
                  <a:cubicBezTo>
                    <a:pt x="83" y="77"/>
                    <a:pt x="83" y="77"/>
                    <a:pt x="84" y="77"/>
                  </a:cubicBezTo>
                  <a:cubicBezTo>
                    <a:pt x="83" y="77"/>
                    <a:pt x="82" y="78"/>
                    <a:pt x="82" y="77"/>
                  </a:cubicBezTo>
                  <a:close/>
                  <a:moveTo>
                    <a:pt x="89" y="77"/>
                  </a:moveTo>
                  <a:cubicBezTo>
                    <a:pt x="87" y="78"/>
                    <a:pt x="85" y="78"/>
                    <a:pt x="83" y="79"/>
                  </a:cubicBezTo>
                  <a:cubicBezTo>
                    <a:pt x="85" y="77"/>
                    <a:pt x="87" y="77"/>
                    <a:pt x="89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6"/>
                    <a:pt x="89" y="77"/>
                    <a:pt x="89" y="77"/>
                  </a:cubicBezTo>
                  <a:close/>
                  <a:moveTo>
                    <a:pt x="97" y="72"/>
                  </a:moveTo>
                  <a:cubicBezTo>
                    <a:pt x="97" y="72"/>
                    <a:pt x="97" y="72"/>
                    <a:pt x="98" y="72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7" y="73"/>
                    <a:pt x="97" y="73"/>
                    <a:pt x="97" y="72"/>
                  </a:cubicBezTo>
                  <a:close/>
                  <a:moveTo>
                    <a:pt x="98" y="74"/>
                  </a:moveTo>
                  <a:cubicBezTo>
                    <a:pt x="98" y="74"/>
                    <a:pt x="98" y="74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7" y="73"/>
                    <a:pt x="97" y="73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8" y="74"/>
                    <a:pt x="99" y="73"/>
                    <a:pt x="99" y="73"/>
                  </a:cubicBezTo>
                  <a:lnTo>
                    <a:pt x="9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6380DFD7-B71E-4BD2-A52C-0F278D01D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6275" y="1397001"/>
              <a:ext cx="31750" cy="3175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38B2CEAE-C7B6-42F1-9913-1615917DB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3438" y="1333501"/>
              <a:ext cx="31750" cy="3175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D1BA28A-9B17-4FCE-B667-5E085FA35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0" y="2689226"/>
              <a:ext cx="30163" cy="3175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E186725-32D0-4747-8C45-5F7D94C18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3700" y="14605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A2FBD3E3-4B11-4C18-9942-DEEFE9E15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5188" y="13652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6D3F534-BFA0-4EA9-B540-F463E7CBC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7488" y="29098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4B5523C9-4DC8-431F-93C3-B29B0E40C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0" y="2468563"/>
              <a:ext cx="0" cy="63500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83B2E425-5920-4199-893A-8FA59CB6B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600" y="1301751"/>
              <a:ext cx="3175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CE35305B-1823-48C5-AE75-7F45B0F62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525" y="1176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FC1294D-D258-4182-B3BA-8AE36FF22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413" y="3130551"/>
              <a:ext cx="31750" cy="317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7F53CE84-2842-405D-B399-07A179B6E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463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09AF2D36-E359-4110-B6D3-BDCE06C94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7488" y="703263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D898808-C62A-429D-93C7-5509D0837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0063" y="6096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C26E7BED-EFC5-4E3F-8A49-A883632D0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735013"/>
              <a:ext cx="0" cy="31750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374B35BD-D23E-45D9-9F04-A0576DC6D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3175" y="798513"/>
              <a:ext cx="63500" cy="3175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0 h 1"/>
                <a:gd name="T6" fmla="*/ 2 w 2"/>
                <a:gd name="T7" fmla="*/ 1 h 1"/>
                <a:gd name="T8" fmla="*/ 2 w 2"/>
                <a:gd name="T9" fmla="*/ 0 h 1"/>
                <a:gd name="T10" fmla="*/ 1 w 2"/>
                <a:gd name="T11" fmla="*/ 0 h 1"/>
                <a:gd name="T12" fmla="*/ 1 w 2"/>
                <a:gd name="T13" fmla="*/ 0 h 1"/>
                <a:gd name="T14" fmla="*/ 2 w 2"/>
                <a:gd name="T15" fmla="*/ 0 h 1"/>
                <a:gd name="T16" fmla="*/ 0 w 2"/>
                <a:gd name="T17" fmla="*/ 0 h 1"/>
                <a:gd name="T18" fmla="*/ 0 w 2"/>
                <a:gd name="T19" fmla="*/ 0 h 1"/>
                <a:gd name="T20" fmla="*/ 0 w 2"/>
                <a:gd name="T21" fmla="*/ 1 h 1"/>
                <a:gd name="T22" fmla="*/ 2 w 2"/>
                <a:gd name="T23" fmla="*/ 1 h 1"/>
                <a:gd name="T24" fmla="*/ 2 w 2"/>
                <a:gd name="T25" fmla="*/ 1 h 1"/>
                <a:gd name="T26" fmla="*/ 2 w 2"/>
                <a:gd name="T2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770FC59-07A0-44A7-8D09-BEC02CDE7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671513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21F47CF4-2F17-4B5B-8575-128D35D57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725" y="5778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CD98C692-D599-4CC0-91CA-FB8C13C52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50" y="987426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B6D0EEB3-3E80-443D-82E3-36B88E9F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9363" y="1176338"/>
              <a:ext cx="3016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6C65353F-05FB-4E52-A5EC-A7046D2085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3563" y="1239838"/>
              <a:ext cx="2828925" cy="1133475"/>
            </a:xfrm>
            <a:custGeom>
              <a:avLst/>
              <a:gdLst>
                <a:gd name="T0" fmla="*/ 84 w 90"/>
                <a:gd name="T1" fmla="*/ 6 h 36"/>
                <a:gd name="T2" fmla="*/ 76 w 90"/>
                <a:gd name="T3" fmla="*/ 2 h 36"/>
                <a:gd name="T4" fmla="*/ 65 w 90"/>
                <a:gd name="T5" fmla="*/ 0 h 36"/>
                <a:gd name="T6" fmla="*/ 54 w 90"/>
                <a:gd name="T7" fmla="*/ 2 h 36"/>
                <a:gd name="T8" fmla="*/ 49 w 90"/>
                <a:gd name="T9" fmla="*/ 4 h 36"/>
                <a:gd name="T10" fmla="*/ 44 w 90"/>
                <a:gd name="T11" fmla="*/ 7 h 36"/>
                <a:gd name="T12" fmla="*/ 41 w 90"/>
                <a:gd name="T13" fmla="*/ 9 h 36"/>
                <a:gd name="T14" fmla="*/ 36 w 90"/>
                <a:gd name="T15" fmla="*/ 12 h 36"/>
                <a:gd name="T16" fmla="*/ 36 w 90"/>
                <a:gd name="T17" fmla="*/ 8 h 36"/>
                <a:gd name="T18" fmla="*/ 27 w 90"/>
                <a:gd name="T19" fmla="*/ 15 h 36"/>
                <a:gd name="T20" fmla="*/ 31 w 90"/>
                <a:gd name="T21" fmla="*/ 15 h 36"/>
                <a:gd name="T22" fmla="*/ 12 w 90"/>
                <a:gd name="T23" fmla="*/ 29 h 36"/>
                <a:gd name="T24" fmla="*/ 8 w 90"/>
                <a:gd name="T25" fmla="*/ 30 h 36"/>
                <a:gd name="T26" fmla="*/ 1 w 90"/>
                <a:gd name="T27" fmla="*/ 33 h 36"/>
                <a:gd name="T28" fmla="*/ 7 w 90"/>
                <a:gd name="T29" fmla="*/ 34 h 36"/>
                <a:gd name="T30" fmla="*/ 21 w 90"/>
                <a:gd name="T31" fmla="*/ 34 h 36"/>
                <a:gd name="T32" fmla="*/ 30 w 90"/>
                <a:gd name="T33" fmla="*/ 31 h 36"/>
                <a:gd name="T34" fmla="*/ 40 w 90"/>
                <a:gd name="T35" fmla="*/ 24 h 36"/>
                <a:gd name="T36" fmla="*/ 43 w 90"/>
                <a:gd name="T37" fmla="*/ 22 h 36"/>
                <a:gd name="T38" fmla="*/ 47 w 90"/>
                <a:gd name="T39" fmla="*/ 16 h 36"/>
                <a:gd name="T40" fmla="*/ 68 w 90"/>
                <a:gd name="T41" fmla="*/ 6 h 36"/>
                <a:gd name="T42" fmla="*/ 87 w 90"/>
                <a:gd name="T43" fmla="*/ 9 h 36"/>
                <a:gd name="T44" fmla="*/ 20 w 90"/>
                <a:gd name="T45" fmla="*/ 26 h 36"/>
                <a:gd name="T46" fmla="*/ 41 w 90"/>
                <a:gd name="T47" fmla="*/ 15 h 36"/>
                <a:gd name="T48" fmla="*/ 38 w 90"/>
                <a:gd name="T49" fmla="*/ 17 h 36"/>
                <a:gd name="T50" fmla="*/ 34 w 90"/>
                <a:gd name="T51" fmla="*/ 11 h 36"/>
                <a:gd name="T52" fmla="*/ 34 w 90"/>
                <a:gd name="T53" fmla="*/ 14 h 36"/>
                <a:gd name="T54" fmla="*/ 35 w 90"/>
                <a:gd name="T55" fmla="*/ 21 h 36"/>
                <a:gd name="T56" fmla="*/ 34 w 90"/>
                <a:gd name="T57" fmla="*/ 22 h 36"/>
                <a:gd name="T58" fmla="*/ 34 w 90"/>
                <a:gd name="T59" fmla="*/ 16 h 36"/>
                <a:gd name="T60" fmla="*/ 31 w 90"/>
                <a:gd name="T61" fmla="*/ 18 h 36"/>
                <a:gd name="T62" fmla="*/ 32 w 90"/>
                <a:gd name="T63" fmla="*/ 18 h 36"/>
                <a:gd name="T64" fmla="*/ 32 w 90"/>
                <a:gd name="T65" fmla="*/ 19 h 36"/>
                <a:gd name="T66" fmla="*/ 39 w 90"/>
                <a:gd name="T67" fmla="*/ 25 h 36"/>
                <a:gd name="T68" fmla="*/ 39 w 90"/>
                <a:gd name="T69" fmla="*/ 20 h 36"/>
                <a:gd name="T70" fmla="*/ 36 w 90"/>
                <a:gd name="T71" fmla="*/ 23 h 36"/>
                <a:gd name="T72" fmla="*/ 35 w 90"/>
                <a:gd name="T73" fmla="*/ 23 h 36"/>
                <a:gd name="T74" fmla="*/ 40 w 90"/>
                <a:gd name="T75" fmla="*/ 19 h 36"/>
                <a:gd name="T76" fmla="*/ 44 w 90"/>
                <a:gd name="T77" fmla="*/ 16 h 36"/>
                <a:gd name="T78" fmla="*/ 55 w 90"/>
                <a:gd name="T79" fmla="*/ 3 h 36"/>
                <a:gd name="T80" fmla="*/ 56 w 90"/>
                <a:gd name="T81" fmla="*/ 4 h 36"/>
                <a:gd name="T82" fmla="*/ 53 w 90"/>
                <a:gd name="T83" fmla="*/ 5 h 36"/>
                <a:gd name="T84" fmla="*/ 52 w 90"/>
                <a:gd name="T85" fmla="*/ 6 h 36"/>
                <a:gd name="T86" fmla="*/ 47 w 90"/>
                <a:gd name="T87" fmla="*/ 12 h 36"/>
                <a:gd name="T88" fmla="*/ 48 w 90"/>
                <a:gd name="T89" fmla="*/ 5 h 36"/>
                <a:gd name="T90" fmla="*/ 51 w 90"/>
                <a:gd name="T91" fmla="*/ 10 h 36"/>
                <a:gd name="T92" fmla="*/ 50 w 90"/>
                <a:gd name="T93" fmla="*/ 9 h 36"/>
                <a:gd name="T94" fmla="*/ 50 w 90"/>
                <a:gd name="T95" fmla="*/ 9 h 36"/>
                <a:gd name="T96" fmla="*/ 54 w 90"/>
                <a:gd name="T97" fmla="*/ 8 h 36"/>
                <a:gd name="T98" fmla="*/ 52 w 90"/>
                <a:gd name="T99" fmla="*/ 8 h 36"/>
                <a:gd name="T100" fmla="*/ 55 w 90"/>
                <a:gd name="T101" fmla="*/ 7 h 36"/>
                <a:gd name="T102" fmla="*/ 56 w 90"/>
                <a:gd name="T103" fmla="*/ 6 h 36"/>
                <a:gd name="T104" fmla="*/ 56 w 90"/>
                <a:gd name="T105" fmla="*/ 6 h 36"/>
                <a:gd name="T106" fmla="*/ 58 w 90"/>
                <a:gd name="T107" fmla="*/ 7 h 36"/>
                <a:gd name="T108" fmla="*/ 63 w 90"/>
                <a:gd name="T109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0" h="36">
                  <a:moveTo>
                    <a:pt x="90" y="10"/>
                  </a:moveTo>
                  <a:cubicBezTo>
                    <a:pt x="90" y="10"/>
                    <a:pt x="90" y="10"/>
                    <a:pt x="89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7" y="9"/>
                    <a:pt x="86" y="7"/>
                    <a:pt x="85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4" y="6"/>
                    <a:pt x="84" y="5"/>
                  </a:cubicBezTo>
                  <a:cubicBezTo>
                    <a:pt x="83" y="6"/>
                    <a:pt x="83" y="4"/>
                    <a:pt x="82" y="5"/>
                  </a:cubicBezTo>
                  <a:cubicBezTo>
                    <a:pt x="81" y="4"/>
                    <a:pt x="81" y="4"/>
                    <a:pt x="80" y="4"/>
                  </a:cubicBezTo>
                  <a:cubicBezTo>
                    <a:pt x="80" y="3"/>
                    <a:pt x="80" y="3"/>
                    <a:pt x="80" y="4"/>
                  </a:cubicBezTo>
                  <a:cubicBezTo>
                    <a:pt x="78" y="4"/>
                    <a:pt x="78" y="2"/>
                    <a:pt x="76" y="2"/>
                  </a:cubicBezTo>
                  <a:cubicBezTo>
                    <a:pt x="75" y="2"/>
                    <a:pt x="73" y="1"/>
                    <a:pt x="72" y="1"/>
                  </a:cubicBezTo>
                  <a:cubicBezTo>
                    <a:pt x="72" y="1"/>
                    <a:pt x="72" y="1"/>
                    <a:pt x="71" y="1"/>
                  </a:cubicBezTo>
                  <a:cubicBezTo>
                    <a:pt x="70" y="1"/>
                    <a:pt x="67" y="0"/>
                    <a:pt x="66" y="0"/>
                  </a:cubicBezTo>
                  <a:cubicBezTo>
                    <a:pt x="66" y="1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2" y="1"/>
                    <a:pt x="59" y="0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6" y="2"/>
                    <a:pt x="55" y="3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3" y="2"/>
                    <a:pt x="52" y="3"/>
                    <a:pt x="51" y="3"/>
                  </a:cubicBezTo>
                  <a:cubicBezTo>
                    <a:pt x="51" y="3"/>
                    <a:pt x="51" y="3"/>
                    <a:pt x="52" y="4"/>
                  </a:cubicBezTo>
                  <a:cubicBezTo>
                    <a:pt x="52" y="4"/>
                    <a:pt x="51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3"/>
                    <a:pt x="49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5"/>
                    <a:pt x="48" y="5"/>
                    <a:pt x="47" y="5"/>
                  </a:cubicBezTo>
                  <a:cubicBezTo>
                    <a:pt x="47" y="4"/>
                    <a:pt x="46" y="5"/>
                    <a:pt x="45" y="5"/>
                  </a:cubicBezTo>
                  <a:cubicBezTo>
                    <a:pt x="46" y="5"/>
                    <a:pt x="46" y="5"/>
                    <a:pt x="47" y="5"/>
                  </a:cubicBezTo>
                  <a:cubicBezTo>
                    <a:pt x="46" y="6"/>
                    <a:pt x="45" y="6"/>
                    <a:pt x="44" y="7"/>
                  </a:cubicBezTo>
                  <a:cubicBezTo>
                    <a:pt x="44" y="7"/>
                    <a:pt x="42" y="8"/>
                    <a:pt x="42" y="8"/>
                  </a:cubicBezTo>
                  <a:cubicBezTo>
                    <a:pt x="42" y="9"/>
                    <a:pt x="42" y="8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40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8" y="10"/>
                    <a:pt x="37" y="11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1"/>
                    <a:pt x="36" y="11"/>
                    <a:pt x="37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5" y="10"/>
                    <a:pt x="35" y="10"/>
                  </a:cubicBezTo>
                  <a:cubicBezTo>
                    <a:pt x="35" y="9"/>
                    <a:pt x="36" y="8"/>
                    <a:pt x="36" y="8"/>
                  </a:cubicBezTo>
                  <a:cubicBezTo>
                    <a:pt x="36" y="8"/>
                    <a:pt x="36" y="7"/>
                    <a:pt x="35" y="7"/>
                  </a:cubicBezTo>
                  <a:cubicBezTo>
                    <a:pt x="36" y="8"/>
                    <a:pt x="35" y="8"/>
                    <a:pt x="35" y="9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11"/>
                    <a:pt x="31" y="12"/>
                    <a:pt x="29" y="14"/>
                  </a:cubicBezTo>
                  <a:cubicBezTo>
                    <a:pt x="29" y="14"/>
                    <a:pt x="27" y="14"/>
                    <a:pt x="27" y="15"/>
                  </a:cubicBezTo>
                  <a:cubicBezTo>
                    <a:pt x="28" y="15"/>
                    <a:pt x="28" y="15"/>
                    <a:pt x="29" y="15"/>
                  </a:cubicBezTo>
                  <a:cubicBezTo>
                    <a:pt x="29" y="15"/>
                    <a:pt x="29" y="14"/>
                    <a:pt x="29" y="15"/>
                  </a:cubicBezTo>
                  <a:cubicBezTo>
                    <a:pt x="29" y="15"/>
                    <a:pt x="29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9" y="17"/>
                    <a:pt x="30" y="15"/>
                    <a:pt x="31" y="15"/>
                  </a:cubicBezTo>
                  <a:cubicBezTo>
                    <a:pt x="33" y="15"/>
                    <a:pt x="34" y="13"/>
                    <a:pt x="35" y="13"/>
                  </a:cubicBezTo>
                  <a:cubicBezTo>
                    <a:pt x="31" y="19"/>
                    <a:pt x="27" y="22"/>
                    <a:pt x="21" y="26"/>
                  </a:cubicBezTo>
                  <a:cubicBezTo>
                    <a:pt x="18" y="27"/>
                    <a:pt x="16" y="28"/>
                    <a:pt x="13" y="28"/>
                  </a:cubicBezTo>
                  <a:cubicBezTo>
                    <a:pt x="13" y="28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0" y="28"/>
                    <a:pt x="9" y="31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6" y="31"/>
                    <a:pt x="5" y="31"/>
                    <a:pt x="3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0" y="32"/>
                    <a:pt x="0" y="33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5"/>
                    <a:pt x="5" y="34"/>
                    <a:pt x="7" y="34"/>
                  </a:cubicBezTo>
                  <a:cubicBezTo>
                    <a:pt x="7" y="35"/>
                    <a:pt x="5" y="35"/>
                    <a:pt x="6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6" y="35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2" y="36"/>
                    <a:pt x="16" y="35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4"/>
                    <a:pt x="24" y="33"/>
                    <a:pt x="26" y="33"/>
                  </a:cubicBezTo>
                  <a:cubicBezTo>
                    <a:pt x="26" y="34"/>
                    <a:pt x="25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2"/>
                    <a:pt x="29" y="32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3" y="30"/>
                    <a:pt x="37" y="29"/>
                    <a:pt x="39" y="26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5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1" y="23"/>
                    <a:pt x="42" y="23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2"/>
                    <a:pt x="43" y="22"/>
                  </a:cubicBezTo>
                  <a:cubicBezTo>
                    <a:pt x="43" y="22"/>
                    <a:pt x="43" y="22"/>
                    <a:pt x="44" y="22"/>
                  </a:cubicBezTo>
                  <a:cubicBezTo>
                    <a:pt x="44" y="21"/>
                    <a:pt x="45" y="22"/>
                    <a:pt x="45" y="21"/>
                  </a:cubicBezTo>
                  <a:cubicBezTo>
                    <a:pt x="46" y="20"/>
                    <a:pt x="46" y="19"/>
                    <a:pt x="47" y="18"/>
                  </a:cubicBezTo>
                  <a:cubicBezTo>
                    <a:pt x="47" y="18"/>
                    <a:pt x="46" y="19"/>
                    <a:pt x="45" y="19"/>
                  </a:cubicBezTo>
                  <a:cubicBezTo>
                    <a:pt x="45" y="18"/>
                    <a:pt x="47" y="17"/>
                    <a:pt x="47" y="16"/>
                  </a:cubicBezTo>
                  <a:cubicBezTo>
                    <a:pt x="48" y="16"/>
                    <a:pt x="47" y="17"/>
                    <a:pt x="48" y="17"/>
                  </a:cubicBezTo>
                  <a:cubicBezTo>
                    <a:pt x="48" y="17"/>
                    <a:pt x="48" y="16"/>
                    <a:pt x="48" y="16"/>
                  </a:cubicBezTo>
                  <a:cubicBezTo>
                    <a:pt x="51" y="14"/>
                    <a:pt x="55" y="12"/>
                    <a:pt x="58" y="9"/>
                  </a:cubicBezTo>
                  <a:cubicBezTo>
                    <a:pt x="61" y="8"/>
                    <a:pt x="64" y="7"/>
                    <a:pt x="67" y="7"/>
                  </a:cubicBezTo>
                  <a:cubicBezTo>
                    <a:pt x="67" y="7"/>
                    <a:pt x="68" y="6"/>
                    <a:pt x="68" y="6"/>
                  </a:cubicBezTo>
                  <a:cubicBezTo>
                    <a:pt x="68" y="6"/>
                    <a:pt x="71" y="6"/>
                    <a:pt x="72" y="6"/>
                  </a:cubicBezTo>
                  <a:cubicBezTo>
                    <a:pt x="73" y="6"/>
                    <a:pt x="74" y="6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8" y="7"/>
                    <a:pt x="82" y="8"/>
                    <a:pt x="86" y="9"/>
                  </a:cubicBezTo>
                  <a:cubicBezTo>
                    <a:pt x="86" y="9"/>
                    <a:pt x="87" y="10"/>
                    <a:pt x="87" y="9"/>
                  </a:cubicBezTo>
                  <a:cubicBezTo>
                    <a:pt x="88" y="10"/>
                    <a:pt x="89" y="10"/>
                    <a:pt x="89" y="11"/>
                  </a:cubicBezTo>
                  <a:cubicBezTo>
                    <a:pt x="89" y="10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0" y="10"/>
                    <a:pt x="90" y="10"/>
                    <a:pt x="90" y="10"/>
                  </a:cubicBezTo>
                  <a:close/>
                  <a:moveTo>
                    <a:pt x="20" y="26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lnTo>
                    <a:pt x="20" y="26"/>
                  </a:lnTo>
                  <a:close/>
                  <a:moveTo>
                    <a:pt x="40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39" y="17"/>
                    <a:pt x="38" y="18"/>
                  </a:cubicBezTo>
                  <a:cubicBezTo>
                    <a:pt x="38" y="18"/>
                    <a:pt x="38" y="18"/>
                    <a:pt x="38" y="17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0" y="15"/>
                    <a:pt x="40" y="15"/>
                    <a:pt x="40" y="15"/>
                  </a:cubicBezTo>
                  <a:close/>
                  <a:moveTo>
                    <a:pt x="34" y="11"/>
                  </a:move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lnTo>
                    <a:pt x="34" y="11"/>
                  </a:lnTo>
                  <a:close/>
                  <a:moveTo>
                    <a:pt x="39" y="10"/>
                  </a:moveTo>
                  <a:cubicBezTo>
                    <a:pt x="40" y="10"/>
                    <a:pt x="40" y="10"/>
                    <a:pt x="40" y="10"/>
                  </a:cubicBezTo>
                  <a:cubicBezTo>
                    <a:pt x="38" y="11"/>
                    <a:pt x="37" y="13"/>
                    <a:pt x="35" y="14"/>
                  </a:cubicBezTo>
                  <a:cubicBezTo>
                    <a:pt x="36" y="13"/>
                    <a:pt x="38" y="11"/>
                    <a:pt x="39" y="10"/>
                  </a:cubicBezTo>
                  <a:close/>
                  <a:moveTo>
                    <a:pt x="34" y="14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lnTo>
                    <a:pt x="34" y="14"/>
                  </a:lnTo>
                  <a:close/>
                  <a:moveTo>
                    <a:pt x="35" y="21"/>
                  </a:move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1"/>
                    <a:pt x="35" y="21"/>
                  </a:cubicBezTo>
                  <a:close/>
                  <a:moveTo>
                    <a:pt x="34" y="16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3" y="16"/>
                    <a:pt x="33" y="16"/>
                    <a:pt x="33" y="16"/>
                  </a:cubicBezTo>
                  <a:lnTo>
                    <a:pt x="34" y="16"/>
                  </a:lnTo>
                  <a:close/>
                  <a:moveTo>
                    <a:pt x="32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0" y="20"/>
                    <a:pt x="28" y="22"/>
                    <a:pt x="26" y="23"/>
                  </a:cubicBezTo>
                  <a:cubicBezTo>
                    <a:pt x="27" y="21"/>
                    <a:pt x="30" y="20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8"/>
                    <a:pt x="32" y="18"/>
                    <a:pt x="32" y="18"/>
                  </a:cubicBezTo>
                  <a:close/>
                  <a:moveTo>
                    <a:pt x="32" y="19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2" y="18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lnTo>
                    <a:pt x="32" y="19"/>
                  </a:lnTo>
                  <a:close/>
                  <a:moveTo>
                    <a:pt x="39" y="25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39" y="26"/>
                    <a:pt x="39" y="25"/>
                    <a:pt x="39" y="25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5"/>
                    <a:pt x="40" y="25"/>
                    <a:pt x="39" y="25"/>
                  </a:cubicBezTo>
                  <a:close/>
                  <a:moveTo>
                    <a:pt x="44" y="16"/>
                  </a:moveTo>
                  <a:cubicBezTo>
                    <a:pt x="41" y="19"/>
                    <a:pt x="41" y="19"/>
                    <a:pt x="41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20"/>
                    <a:pt x="40" y="20"/>
                    <a:pt x="40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2"/>
                    <a:pt x="37" y="22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7" y="23"/>
                    <a:pt x="37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4" y="25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5"/>
                    <a:pt x="34" y="24"/>
                    <a:pt x="35" y="24"/>
                  </a:cubicBezTo>
                  <a:cubicBezTo>
                    <a:pt x="35" y="24"/>
                    <a:pt x="35" y="24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7" y="23"/>
                    <a:pt x="37" y="2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1"/>
                    <a:pt x="40" y="21"/>
                    <a:pt x="39" y="20"/>
                  </a:cubicBezTo>
                  <a:cubicBezTo>
                    <a:pt x="40" y="20"/>
                    <a:pt x="40" y="19"/>
                    <a:pt x="40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7"/>
                    <a:pt x="42" y="17"/>
                    <a:pt x="44" y="1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5"/>
                    <a:pt x="44" y="16"/>
                  </a:cubicBezTo>
                  <a:cubicBezTo>
                    <a:pt x="43" y="16"/>
                    <a:pt x="43" y="16"/>
                    <a:pt x="43" y="16"/>
                  </a:cubicBezTo>
                  <a:lnTo>
                    <a:pt x="44" y="16"/>
                  </a:lnTo>
                  <a:close/>
                  <a:moveTo>
                    <a:pt x="59" y="3"/>
                  </a:moveTo>
                  <a:cubicBezTo>
                    <a:pt x="58" y="4"/>
                    <a:pt x="58" y="3"/>
                    <a:pt x="58" y="3"/>
                  </a:cubicBezTo>
                  <a:cubicBezTo>
                    <a:pt x="58" y="3"/>
                    <a:pt x="58" y="3"/>
                    <a:pt x="59" y="3"/>
                  </a:cubicBezTo>
                  <a:close/>
                  <a:moveTo>
                    <a:pt x="55" y="3"/>
                  </a:moveTo>
                  <a:cubicBezTo>
                    <a:pt x="55" y="3"/>
                    <a:pt x="55" y="3"/>
                    <a:pt x="55" y="3"/>
                  </a:cubicBezTo>
                  <a:cubicBezTo>
                    <a:pt x="55" y="4"/>
                    <a:pt x="55" y="4"/>
                    <a:pt x="55" y="4"/>
                  </a:cubicBezTo>
                  <a:lnTo>
                    <a:pt x="55" y="3"/>
                  </a:lnTo>
                  <a:close/>
                  <a:moveTo>
                    <a:pt x="56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6" y="5"/>
                    <a:pt x="55" y="5"/>
                    <a:pt x="55" y="4"/>
                  </a:cubicBezTo>
                  <a:cubicBezTo>
                    <a:pt x="55" y="5"/>
                    <a:pt x="54" y="5"/>
                    <a:pt x="53" y="5"/>
                  </a:cubicBezTo>
                  <a:cubicBezTo>
                    <a:pt x="53" y="5"/>
                    <a:pt x="56" y="5"/>
                    <a:pt x="56" y="4"/>
                  </a:cubicBezTo>
                  <a:close/>
                  <a:moveTo>
                    <a:pt x="52" y="6"/>
                  </a:moveTo>
                  <a:cubicBezTo>
                    <a:pt x="52" y="6"/>
                    <a:pt x="51" y="6"/>
                    <a:pt x="51" y="7"/>
                  </a:cubicBezTo>
                  <a:cubicBezTo>
                    <a:pt x="51" y="7"/>
                    <a:pt x="51" y="7"/>
                    <a:pt x="50" y="7"/>
                  </a:cubicBezTo>
                  <a:cubicBezTo>
                    <a:pt x="51" y="7"/>
                    <a:pt x="51" y="6"/>
                    <a:pt x="52" y="6"/>
                  </a:cubicBezTo>
                  <a:close/>
                  <a:moveTo>
                    <a:pt x="48" y="6"/>
                  </a:moveTo>
                  <a:cubicBezTo>
                    <a:pt x="48" y="7"/>
                    <a:pt x="48" y="7"/>
                    <a:pt x="48" y="7"/>
                  </a:cubicBezTo>
                  <a:cubicBezTo>
                    <a:pt x="47" y="7"/>
                    <a:pt x="47" y="7"/>
                    <a:pt x="47" y="7"/>
                  </a:cubicBezTo>
                  <a:lnTo>
                    <a:pt x="48" y="6"/>
                  </a:lnTo>
                  <a:close/>
                  <a:moveTo>
                    <a:pt x="47" y="12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9" y="10"/>
                    <a:pt x="49" y="10"/>
                    <a:pt x="49" y="10"/>
                  </a:cubicBezTo>
                  <a:lnTo>
                    <a:pt x="47" y="12"/>
                  </a:lnTo>
                  <a:close/>
                  <a:moveTo>
                    <a:pt x="48" y="5"/>
                  </a:moveTo>
                  <a:cubicBezTo>
                    <a:pt x="48" y="5"/>
                    <a:pt x="48" y="6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9" y="5"/>
                  </a:cubicBezTo>
                  <a:lnTo>
                    <a:pt x="48" y="5"/>
                  </a:lnTo>
                  <a:close/>
                  <a:moveTo>
                    <a:pt x="51" y="1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0" y="10"/>
                    <a:pt x="49" y="10"/>
                  </a:cubicBezTo>
                  <a:cubicBezTo>
                    <a:pt x="49" y="10"/>
                    <a:pt x="50" y="10"/>
                    <a:pt x="50" y="9"/>
                  </a:cubicBezTo>
                  <a:cubicBezTo>
                    <a:pt x="49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9"/>
                    <a:pt x="52" y="9"/>
                    <a:pt x="52" y="9"/>
                  </a:cubicBezTo>
                  <a:lnTo>
                    <a:pt x="51" y="10"/>
                  </a:lnTo>
                  <a:close/>
                  <a:moveTo>
                    <a:pt x="54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3" y="9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4" y="7"/>
                    <a:pt x="55" y="7"/>
                  </a:cubicBezTo>
                  <a:cubicBezTo>
                    <a:pt x="55" y="7"/>
                    <a:pt x="54" y="8"/>
                    <a:pt x="54" y="8"/>
                  </a:cubicBezTo>
                  <a:close/>
                  <a:moveTo>
                    <a:pt x="55" y="7"/>
                  </a:moveTo>
                  <a:cubicBezTo>
                    <a:pt x="54" y="7"/>
                    <a:pt x="54" y="7"/>
                    <a:pt x="54" y="7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7"/>
                  </a:cubicBezTo>
                  <a:close/>
                  <a:moveTo>
                    <a:pt x="56" y="6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8"/>
                    <a:pt x="56" y="7"/>
                    <a:pt x="55" y="7"/>
                  </a:cubicBezTo>
                  <a:cubicBezTo>
                    <a:pt x="55" y="5"/>
                    <a:pt x="57" y="7"/>
                    <a:pt x="57" y="5"/>
                  </a:cubicBezTo>
                  <a:cubicBezTo>
                    <a:pt x="57" y="6"/>
                    <a:pt x="57" y="7"/>
                    <a:pt x="56" y="6"/>
                  </a:cubicBezTo>
                  <a:close/>
                  <a:moveTo>
                    <a:pt x="58" y="7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8" y="7"/>
                    <a:pt x="58" y="7"/>
                    <a:pt x="58" y="7"/>
                  </a:cubicBezTo>
                  <a:close/>
                  <a:moveTo>
                    <a:pt x="57" y="6"/>
                  </a:moveTo>
                  <a:cubicBezTo>
                    <a:pt x="58" y="6"/>
                    <a:pt x="59" y="6"/>
                    <a:pt x="60" y="5"/>
                  </a:cubicBezTo>
                  <a:cubicBezTo>
                    <a:pt x="59" y="6"/>
                    <a:pt x="58" y="6"/>
                    <a:pt x="57" y="6"/>
                  </a:cubicBezTo>
                  <a:close/>
                  <a:moveTo>
                    <a:pt x="60" y="5"/>
                  </a:moveTo>
                  <a:cubicBezTo>
                    <a:pt x="61" y="4"/>
                    <a:pt x="62" y="4"/>
                    <a:pt x="63" y="4"/>
                  </a:cubicBezTo>
                  <a:cubicBezTo>
                    <a:pt x="62" y="5"/>
                    <a:pt x="61" y="4"/>
                    <a:pt x="6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8237707-6CA0-4372-970E-0ADF482DF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83026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2D9780AA-0F04-474C-BB66-83DD50DD7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613" y="2814638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3DF65D18-7412-4EDF-82C2-A1626AB8F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1550" y="2122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8AC1F08E-E162-4073-B4E5-7C26AA0F7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0338" y="892176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A2663BEE-D28B-447A-A8EC-3B2EA2B0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6525" y="28463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0243DDF3-46A4-4FE7-8CE7-620399DA4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9800" y="2152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2314895C-046C-4F11-B23D-8CE944FDB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075" y="420688"/>
              <a:ext cx="31750" cy="31750"/>
            </a:xfrm>
            <a:custGeom>
              <a:avLst/>
              <a:gdLst>
                <a:gd name="T0" fmla="*/ 0 w 20"/>
                <a:gd name="T1" fmla="*/ 0 h 20"/>
                <a:gd name="T2" fmla="*/ 0 w 20"/>
                <a:gd name="T3" fmla="*/ 0 h 20"/>
                <a:gd name="T4" fmla="*/ 20 w 20"/>
                <a:gd name="T5" fmla="*/ 20 h 20"/>
                <a:gd name="T6" fmla="*/ 0 w 20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0" y="0"/>
                  </a:lnTo>
                  <a:lnTo>
                    <a:pt x="20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029651DC-A769-4B3F-A29E-711D8C98E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0" y="641351"/>
              <a:ext cx="63500" cy="3016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4DAEEBC3-7693-4B5B-9787-47C243F96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8425" y="798513"/>
              <a:ext cx="30163" cy="3175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1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1C0D72C0-7FAD-46B1-BC60-2FFF3D198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588" y="830263"/>
              <a:ext cx="63500" cy="0"/>
            </a:xfrm>
            <a:custGeom>
              <a:avLst/>
              <a:gdLst>
                <a:gd name="T0" fmla="*/ 2 w 2"/>
                <a:gd name="T1" fmla="*/ 1 w 2"/>
                <a:gd name="T2" fmla="*/ 1 w 2"/>
                <a:gd name="T3" fmla="*/ 0 w 2"/>
                <a:gd name="T4" fmla="*/ 1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514C54E3-1A40-4420-809E-C9691AE1E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588" y="830263"/>
              <a:ext cx="30163" cy="317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5AEAC56E-2DE5-4F3D-B6F1-CDB95ACDB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088" y="892176"/>
              <a:ext cx="63500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D10F8124-0270-43DC-9E05-1750DDE93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1000" y="1019176"/>
              <a:ext cx="93663" cy="0"/>
            </a:xfrm>
            <a:custGeom>
              <a:avLst/>
              <a:gdLst>
                <a:gd name="T0" fmla="*/ 1 w 3"/>
                <a:gd name="T1" fmla="*/ 1 w 3"/>
                <a:gd name="T2" fmla="*/ 2 w 3"/>
                <a:gd name="T3" fmla="*/ 0 w 3"/>
                <a:gd name="T4" fmla="*/ 1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DE1A7966-7F80-43BB-B61B-860896492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450" y="1428751"/>
              <a:ext cx="15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CD675436-3460-41B5-8DA8-C9F331299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1460501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6647AE24-929A-473E-88B9-D39FFE2DB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4525" y="1428751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0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5A5F866-B20F-433B-A20B-61ED5A42E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7238" y="146050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95230D71-5FA9-4499-B0F1-DF967077B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4125" y="1554163"/>
              <a:ext cx="31750" cy="31750"/>
            </a:xfrm>
            <a:custGeom>
              <a:avLst/>
              <a:gdLst>
                <a:gd name="T0" fmla="*/ 20 w 20"/>
                <a:gd name="T1" fmla="*/ 0 h 20"/>
                <a:gd name="T2" fmla="*/ 0 w 20"/>
                <a:gd name="T3" fmla="*/ 20 h 20"/>
                <a:gd name="T4" fmla="*/ 20 w 20"/>
                <a:gd name="T5" fmla="*/ 0 h 20"/>
                <a:gd name="T6" fmla="*/ 20 w 20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lnTo>
                    <a:pt x="0" y="2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E9F103E5-65BB-4945-ADAF-F660DCAF3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613" y="1522413"/>
              <a:ext cx="15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C4FAE13D-1905-4083-A5E6-BAD44E718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1774826"/>
              <a:ext cx="31750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2F2EE866-6ACB-4872-B394-83F214F03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1774826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D790F81D-DDA8-407E-B189-568E8BCBA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1806576"/>
              <a:ext cx="31750" cy="95250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3 h 3"/>
                <a:gd name="T4" fmla="*/ 1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E459CA1E-D900-4C2A-BCBF-4160AF65F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1711326"/>
              <a:ext cx="30163" cy="63500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0 h 2"/>
                <a:gd name="T4" fmla="*/ 0 w 1"/>
                <a:gd name="T5" fmla="*/ 1 h 2"/>
                <a:gd name="T6" fmla="*/ 0 w 1"/>
                <a:gd name="T7" fmla="*/ 1 h 2"/>
                <a:gd name="T8" fmla="*/ 0 w 1"/>
                <a:gd name="T9" fmla="*/ 1 h 2"/>
                <a:gd name="T10" fmla="*/ 0 w 1"/>
                <a:gd name="T11" fmla="*/ 1 h 2"/>
                <a:gd name="T12" fmla="*/ 0 w 1"/>
                <a:gd name="T13" fmla="*/ 1 h 2"/>
                <a:gd name="T14" fmla="*/ 1 w 1"/>
                <a:gd name="T15" fmla="*/ 2 h 2"/>
                <a:gd name="T16" fmla="*/ 0 w 1"/>
                <a:gd name="T17" fmla="*/ 1 h 2"/>
                <a:gd name="T18" fmla="*/ 1 w 1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88BAA3D5-D3EA-47C6-A46B-8568617D5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2090738"/>
              <a:ext cx="0" cy="188913"/>
            </a:xfrm>
            <a:custGeom>
              <a:avLst/>
              <a:gdLst>
                <a:gd name="T0" fmla="*/ 6 h 6"/>
                <a:gd name="T1" fmla="*/ 0 h 6"/>
                <a:gd name="T2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15F53F2D-F23D-4564-B783-422D04548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725" y="2184401"/>
              <a:ext cx="3175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B6EF6D52-EC09-4E8E-9B89-439A1136E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2373313"/>
              <a:ext cx="31750" cy="6350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0 h 40"/>
                <a:gd name="T4" fmla="*/ 0 w 20"/>
                <a:gd name="T5" fmla="*/ 0 h 40"/>
                <a:gd name="T6" fmla="*/ 20 w 20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0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18103A37-5595-433F-92D4-8AFD3D605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213" y="2341563"/>
              <a:ext cx="61913" cy="3175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0 h 1"/>
                <a:gd name="T6" fmla="*/ 0 w 2"/>
                <a:gd name="T7" fmla="*/ 1 h 1"/>
                <a:gd name="T8" fmla="*/ 1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88B2E467-6BF7-44C3-8A15-400288F3A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4125" y="2341563"/>
              <a:ext cx="31750" cy="3175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23E28F09-0400-4336-AA08-4AFF3F8FC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5875" y="2341563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C54F64B-B438-44B8-AE8B-1435A522B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1125" y="2341563"/>
              <a:ext cx="15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FDEAF6C7-C9A1-4D8C-A3FA-E1DF7ADEC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863" y="2468563"/>
              <a:ext cx="31750" cy="317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D0EF8941-FF2F-4E93-A9C8-8AC231BB7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2500313"/>
              <a:ext cx="157163" cy="314325"/>
            </a:xfrm>
            <a:custGeom>
              <a:avLst/>
              <a:gdLst>
                <a:gd name="T0" fmla="*/ 5 w 5"/>
                <a:gd name="T1" fmla="*/ 10 h 10"/>
                <a:gd name="T2" fmla="*/ 0 w 5"/>
                <a:gd name="T3" fmla="*/ 0 h 10"/>
                <a:gd name="T4" fmla="*/ 5 w 5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0">
                  <a:moveTo>
                    <a:pt x="5" y="10"/>
                  </a:moveTo>
                  <a:cubicBezTo>
                    <a:pt x="3" y="7"/>
                    <a:pt x="1" y="4"/>
                    <a:pt x="0" y="0"/>
                  </a:cubicBezTo>
                  <a:cubicBezTo>
                    <a:pt x="1" y="4"/>
                    <a:pt x="3" y="8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E26D3A78-0D96-43BA-9F79-6ED5AAA89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373313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  <a:gd name="T8" fmla="*/ 1 w 1"/>
                <a:gd name="T9" fmla="*/ 0 h 1"/>
                <a:gd name="T10" fmla="*/ 0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EAFE5EAA-65BB-4FC0-8504-15C2D6665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24050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A5F9FD97-F912-49DF-AB56-7E94F511C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2373313"/>
              <a:ext cx="31750" cy="3175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BB8884D-43B4-4270-B081-CEBAE819F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7613" y="253206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966EDDA4-60E1-4DC1-BEF1-2A38A58B1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463" y="2405063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C759728-AAB7-45EC-94E6-F38E091A8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3963" y="2405063"/>
              <a:ext cx="30163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ECE749F8-AA9A-489A-AE09-C2EA1486C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405063"/>
              <a:ext cx="31750" cy="3175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2B9593B1-9897-4F10-9D6B-3023930C0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863" y="2562226"/>
              <a:ext cx="31750" cy="31750"/>
            </a:xfrm>
            <a:custGeom>
              <a:avLst/>
              <a:gdLst>
                <a:gd name="T0" fmla="*/ 20 w 20"/>
                <a:gd name="T1" fmla="*/ 20 h 20"/>
                <a:gd name="T2" fmla="*/ 20 w 20"/>
                <a:gd name="T3" fmla="*/ 0 h 20"/>
                <a:gd name="T4" fmla="*/ 0 w 20"/>
                <a:gd name="T5" fmla="*/ 0 h 20"/>
                <a:gd name="T6" fmla="*/ 20 w 20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20" y="2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01DC8E38-E6D2-4E35-A917-335ED6C51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275" y="2593976"/>
              <a:ext cx="31750" cy="3175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1833F0B2-9A45-4AC7-A9B6-444F75736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6538" y="2500313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4499A220-71CC-425A-A7E6-8E5F0F0E5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2532063"/>
              <a:ext cx="63500" cy="61913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1 h 2"/>
                <a:gd name="T10" fmla="*/ 2 w 2"/>
                <a:gd name="T11" fmla="*/ 1 h 2"/>
                <a:gd name="T12" fmla="*/ 2 w 2"/>
                <a:gd name="T13" fmla="*/ 0 h 2"/>
                <a:gd name="T14" fmla="*/ 2 w 2"/>
                <a:gd name="T15" fmla="*/ 0 h 2"/>
                <a:gd name="T16" fmla="*/ 2 w 2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05BF08BB-D74D-496A-8E5E-BFB0B0D17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6538" y="25320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1920FE63-7CCD-47AC-8B1D-97B2AD4CF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562226"/>
              <a:ext cx="31750" cy="3175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0 h 20"/>
                <a:gd name="T4" fmla="*/ 0 w 20"/>
                <a:gd name="T5" fmla="*/ 20 h 20"/>
                <a:gd name="T6" fmla="*/ 20 w 20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lnTo>
                    <a:pt x="20" y="0"/>
                  </a:lnTo>
                  <a:lnTo>
                    <a:pt x="0" y="2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EB697B8D-6C84-44FB-9C15-B4190251D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2720976"/>
              <a:ext cx="31750" cy="0"/>
            </a:xfrm>
            <a:custGeom>
              <a:avLst/>
              <a:gdLst>
                <a:gd name="T0" fmla="*/ 0 w 20"/>
                <a:gd name="T1" fmla="*/ 20 w 20"/>
                <a:gd name="T2" fmla="*/ 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B85E1217-9E9E-41E4-BDE2-985788F60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438" y="2878138"/>
              <a:ext cx="3175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C4436424-8FE3-4197-B70B-725097850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363" y="2909888"/>
              <a:ext cx="63500" cy="31750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1 w 2"/>
                <a:gd name="T5" fmla="*/ 0 h 1"/>
                <a:gd name="T6" fmla="*/ 1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326159B5-A4CC-4435-BF75-015027100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363" y="2941638"/>
              <a:ext cx="31750" cy="3016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AD931C58-3783-4B55-A758-66478CE1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275" y="2971801"/>
              <a:ext cx="63500" cy="63500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1 h 2"/>
                <a:gd name="T4" fmla="*/ 1 w 2"/>
                <a:gd name="T5" fmla="*/ 1 h 2"/>
                <a:gd name="T6" fmla="*/ 0 w 2"/>
                <a:gd name="T7" fmla="*/ 1 h 2"/>
                <a:gd name="T8" fmla="*/ 1 w 2"/>
                <a:gd name="T9" fmla="*/ 1 h 2"/>
                <a:gd name="T10" fmla="*/ 1 w 2"/>
                <a:gd name="T11" fmla="*/ 2 h 2"/>
                <a:gd name="T12" fmla="*/ 1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4A8DA753-E593-48F3-B89B-D32C7E6E6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3035301"/>
              <a:ext cx="3175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CE537825-B43B-4ECE-9446-B26DFE78A3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4113" y="2941638"/>
              <a:ext cx="188913" cy="125413"/>
            </a:xfrm>
            <a:custGeom>
              <a:avLst/>
              <a:gdLst>
                <a:gd name="T0" fmla="*/ 6 w 6"/>
                <a:gd name="T1" fmla="*/ 3 h 4"/>
                <a:gd name="T2" fmla="*/ 5 w 6"/>
                <a:gd name="T3" fmla="*/ 3 h 4"/>
                <a:gd name="T4" fmla="*/ 4 w 6"/>
                <a:gd name="T5" fmla="*/ 2 h 4"/>
                <a:gd name="T6" fmla="*/ 5 w 6"/>
                <a:gd name="T7" fmla="*/ 2 h 4"/>
                <a:gd name="T8" fmla="*/ 1 w 6"/>
                <a:gd name="T9" fmla="*/ 0 h 4"/>
                <a:gd name="T10" fmla="*/ 1 w 6"/>
                <a:gd name="T11" fmla="*/ 0 h 4"/>
                <a:gd name="T12" fmla="*/ 3 w 6"/>
                <a:gd name="T13" fmla="*/ 2 h 4"/>
                <a:gd name="T14" fmla="*/ 0 w 6"/>
                <a:gd name="T15" fmla="*/ 1 h 4"/>
                <a:gd name="T16" fmla="*/ 2 w 6"/>
                <a:gd name="T17" fmla="*/ 2 h 4"/>
                <a:gd name="T18" fmla="*/ 1 w 6"/>
                <a:gd name="T19" fmla="*/ 2 h 4"/>
                <a:gd name="T20" fmla="*/ 2 w 6"/>
                <a:gd name="T21" fmla="*/ 2 h 4"/>
                <a:gd name="T22" fmla="*/ 6 w 6"/>
                <a:gd name="T23" fmla="*/ 4 h 4"/>
                <a:gd name="T24" fmla="*/ 6 w 6"/>
                <a:gd name="T25" fmla="*/ 3 h 4"/>
                <a:gd name="T26" fmla="*/ 6 w 6"/>
                <a:gd name="T27" fmla="*/ 3 h 4"/>
                <a:gd name="T28" fmla="*/ 3 w 6"/>
                <a:gd name="T29" fmla="*/ 2 h 4"/>
                <a:gd name="T30" fmla="*/ 4 w 6"/>
                <a:gd name="T31" fmla="*/ 2 h 4"/>
                <a:gd name="T32" fmla="*/ 3 w 6"/>
                <a:gd name="T33" fmla="*/ 2 h 4"/>
                <a:gd name="T34" fmla="*/ 4 w 6"/>
                <a:gd name="T35" fmla="*/ 2 h 4"/>
                <a:gd name="T36" fmla="*/ 3 w 6"/>
                <a:gd name="T3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4">
                  <a:moveTo>
                    <a:pt x="6" y="3"/>
                  </a:move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3" y="1"/>
                    <a:pt x="3" y="2"/>
                  </a:cubicBezTo>
                  <a:cubicBezTo>
                    <a:pt x="2" y="2"/>
                    <a:pt x="1" y="1"/>
                    <a:pt x="0" y="1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3"/>
                    <a:pt x="4" y="3"/>
                    <a:pt x="6" y="4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10317462-2526-491A-AB2C-20B5AD529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6525" y="30353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294F076A-4620-4DD1-AADB-11E2B3245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30353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3DC2FED8-0EBE-40DB-B62F-002FF9F84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113" y="2941638"/>
              <a:ext cx="3175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E2837748-8AF0-4951-9F06-E1C83201A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025" y="3035301"/>
              <a:ext cx="63500" cy="3175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2 w 2"/>
                <a:gd name="T9" fmla="*/ 1 h 1"/>
                <a:gd name="T10" fmla="*/ 2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1" name="图片 10" descr="书架上有许多书&#10;&#10;描述已自动生成">
            <a:extLst>
              <a:ext uri="{FF2B5EF4-FFF2-40B4-BE49-F238E27FC236}">
                <a16:creationId xmlns:a16="http://schemas.microsoft.com/office/drawing/2014/main" id="{9B7692AA-6ED2-C21E-C930-194F4D530E1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1" y="1181069"/>
            <a:ext cx="10439510" cy="506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0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0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DDB2CF0-EEA1-4BD5-8724-3360EA883D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3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44CB889-0E55-421F-B2E7-EAE36C85C342}"/>
              </a:ext>
            </a:extLst>
          </p:cNvPr>
          <p:cNvGrpSpPr/>
          <p:nvPr/>
        </p:nvGrpSpPr>
        <p:grpSpPr>
          <a:xfrm>
            <a:off x="368300" y="384645"/>
            <a:ext cx="887744" cy="505306"/>
            <a:chOff x="4649788" y="357188"/>
            <a:chExt cx="5092700" cy="2898775"/>
          </a:xfrm>
          <a:solidFill>
            <a:srgbClr val="77150F"/>
          </a:solidFill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D288D2F-DE50-40E0-8AF4-23B958363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2436813"/>
              <a:ext cx="0" cy="31750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B4EF91F6-7298-4883-93D7-CA1D82664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2373313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3E77E6DD-C4CD-4A51-8A6A-4052B5428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2500313"/>
              <a:ext cx="0" cy="31750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2D0882CA-B337-4C00-B64A-B0C97282D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463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D6222520-9D3C-4417-94DB-801CCE1FF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46388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6D4B7B10-1C11-415A-A1E4-E9F617350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1774826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F846F733-2865-4FAA-A3C7-B427517C0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23733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052C8BFF-119D-4784-8F47-3A114B09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3700" y="1460501"/>
              <a:ext cx="3175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34E1C499-599F-4CC3-88DA-4F9342D34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14638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3CCA436-9799-43FA-B675-E8125A9E2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2436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87940C1C-2E9D-4787-9782-865E20C61A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1538" y="357188"/>
              <a:ext cx="4589463" cy="2898775"/>
            </a:xfrm>
            <a:custGeom>
              <a:avLst/>
              <a:gdLst>
                <a:gd name="T0" fmla="*/ 95 w 146"/>
                <a:gd name="T1" fmla="*/ 72 h 92"/>
                <a:gd name="T2" fmla="*/ 89 w 146"/>
                <a:gd name="T3" fmla="*/ 74 h 92"/>
                <a:gd name="T4" fmla="*/ 96 w 146"/>
                <a:gd name="T5" fmla="*/ 64 h 92"/>
                <a:gd name="T6" fmla="*/ 81 w 146"/>
                <a:gd name="T7" fmla="*/ 71 h 92"/>
                <a:gd name="T8" fmla="*/ 65 w 146"/>
                <a:gd name="T9" fmla="*/ 57 h 92"/>
                <a:gd name="T10" fmla="*/ 63 w 146"/>
                <a:gd name="T11" fmla="*/ 38 h 92"/>
                <a:gd name="T12" fmla="*/ 82 w 146"/>
                <a:gd name="T13" fmla="*/ 50 h 92"/>
                <a:gd name="T14" fmla="*/ 95 w 146"/>
                <a:gd name="T15" fmla="*/ 43 h 92"/>
                <a:gd name="T16" fmla="*/ 107 w 146"/>
                <a:gd name="T17" fmla="*/ 33 h 92"/>
                <a:gd name="T18" fmla="*/ 111 w 146"/>
                <a:gd name="T19" fmla="*/ 34 h 92"/>
                <a:gd name="T20" fmla="*/ 138 w 146"/>
                <a:gd name="T21" fmla="*/ 18 h 92"/>
                <a:gd name="T22" fmla="*/ 135 w 146"/>
                <a:gd name="T23" fmla="*/ 16 h 92"/>
                <a:gd name="T24" fmla="*/ 116 w 146"/>
                <a:gd name="T25" fmla="*/ 17 h 92"/>
                <a:gd name="T26" fmla="*/ 102 w 146"/>
                <a:gd name="T27" fmla="*/ 30 h 92"/>
                <a:gd name="T28" fmla="*/ 90 w 146"/>
                <a:gd name="T29" fmla="*/ 26 h 92"/>
                <a:gd name="T30" fmla="*/ 84 w 146"/>
                <a:gd name="T31" fmla="*/ 20 h 92"/>
                <a:gd name="T32" fmla="*/ 99 w 146"/>
                <a:gd name="T33" fmla="*/ 13 h 92"/>
                <a:gd name="T34" fmla="*/ 76 w 146"/>
                <a:gd name="T35" fmla="*/ 7 h 92"/>
                <a:gd name="T36" fmla="*/ 44 w 146"/>
                <a:gd name="T37" fmla="*/ 0 h 92"/>
                <a:gd name="T38" fmla="*/ 13 w 146"/>
                <a:gd name="T39" fmla="*/ 25 h 92"/>
                <a:gd name="T40" fmla="*/ 2 w 146"/>
                <a:gd name="T41" fmla="*/ 55 h 92"/>
                <a:gd name="T42" fmla="*/ 2 w 146"/>
                <a:gd name="T43" fmla="*/ 71 h 92"/>
                <a:gd name="T44" fmla="*/ 3 w 146"/>
                <a:gd name="T45" fmla="*/ 61 h 92"/>
                <a:gd name="T46" fmla="*/ 10 w 146"/>
                <a:gd name="T47" fmla="*/ 76 h 92"/>
                <a:gd name="T48" fmla="*/ 18 w 146"/>
                <a:gd name="T49" fmla="*/ 79 h 92"/>
                <a:gd name="T50" fmla="*/ 49 w 146"/>
                <a:gd name="T51" fmla="*/ 88 h 92"/>
                <a:gd name="T52" fmla="*/ 58 w 146"/>
                <a:gd name="T53" fmla="*/ 84 h 92"/>
                <a:gd name="T54" fmla="*/ 86 w 146"/>
                <a:gd name="T55" fmla="*/ 80 h 92"/>
                <a:gd name="T56" fmla="*/ 97 w 146"/>
                <a:gd name="T57" fmla="*/ 75 h 92"/>
                <a:gd name="T58" fmla="*/ 140 w 146"/>
                <a:gd name="T59" fmla="*/ 19 h 92"/>
                <a:gd name="T60" fmla="*/ 124 w 146"/>
                <a:gd name="T61" fmla="*/ 18 h 92"/>
                <a:gd name="T62" fmla="*/ 126 w 146"/>
                <a:gd name="T63" fmla="*/ 15 h 92"/>
                <a:gd name="T64" fmla="*/ 127 w 146"/>
                <a:gd name="T65" fmla="*/ 15 h 92"/>
                <a:gd name="T66" fmla="*/ 113 w 146"/>
                <a:gd name="T67" fmla="*/ 26 h 92"/>
                <a:gd name="T68" fmla="*/ 109 w 146"/>
                <a:gd name="T69" fmla="*/ 33 h 92"/>
                <a:gd name="T70" fmla="*/ 106 w 146"/>
                <a:gd name="T71" fmla="*/ 31 h 92"/>
                <a:gd name="T72" fmla="*/ 104 w 146"/>
                <a:gd name="T73" fmla="*/ 33 h 92"/>
                <a:gd name="T74" fmla="*/ 95 w 146"/>
                <a:gd name="T75" fmla="*/ 43 h 92"/>
                <a:gd name="T76" fmla="*/ 99 w 146"/>
                <a:gd name="T77" fmla="*/ 39 h 92"/>
                <a:gd name="T78" fmla="*/ 93 w 146"/>
                <a:gd name="T79" fmla="*/ 39 h 92"/>
                <a:gd name="T80" fmla="*/ 95 w 146"/>
                <a:gd name="T81" fmla="*/ 37 h 92"/>
                <a:gd name="T82" fmla="*/ 72 w 146"/>
                <a:gd name="T83" fmla="*/ 22 h 92"/>
                <a:gd name="T84" fmla="*/ 6 w 146"/>
                <a:gd name="T85" fmla="*/ 73 h 92"/>
                <a:gd name="T86" fmla="*/ 15 w 146"/>
                <a:gd name="T87" fmla="*/ 76 h 92"/>
                <a:gd name="T88" fmla="*/ 20 w 146"/>
                <a:gd name="T89" fmla="*/ 78 h 92"/>
                <a:gd name="T90" fmla="*/ 48 w 146"/>
                <a:gd name="T91" fmla="*/ 89 h 92"/>
                <a:gd name="T92" fmla="*/ 20 w 146"/>
                <a:gd name="T93" fmla="*/ 69 h 92"/>
                <a:gd name="T94" fmla="*/ 15 w 146"/>
                <a:gd name="T95" fmla="*/ 72 h 92"/>
                <a:gd name="T96" fmla="*/ 13 w 146"/>
                <a:gd name="T97" fmla="*/ 72 h 92"/>
                <a:gd name="T98" fmla="*/ 9 w 146"/>
                <a:gd name="T99" fmla="*/ 68 h 92"/>
                <a:gd name="T100" fmla="*/ 11 w 146"/>
                <a:gd name="T101" fmla="*/ 61 h 92"/>
                <a:gd name="T102" fmla="*/ 32 w 146"/>
                <a:gd name="T103" fmla="*/ 23 h 92"/>
                <a:gd name="T104" fmla="*/ 43 w 146"/>
                <a:gd name="T105" fmla="*/ 22 h 92"/>
                <a:gd name="T106" fmla="*/ 41 w 146"/>
                <a:gd name="T107" fmla="*/ 33 h 92"/>
                <a:gd name="T108" fmla="*/ 43 w 146"/>
                <a:gd name="T109" fmla="*/ 60 h 92"/>
                <a:gd name="T110" fmla="*/ 54 w 146"/>
                <a:gd name="T111" fmla="*/ 76 h 92"/>
                <a:gd name="T112" fmla="*/ 60 w 146"/>
                <a:gd name="T113" fmla="*/ 78 h 92"/>
                <a:gd name="T114" fmla="*/ 87 w 146"/>
                <a:gd name="T115" fmla="*/ 69 h 92"/>
                <a:gd name="T116" fmla="*/ 83 w 146"/>
                <a:gd name="T117" fmla="*/ 76 h 92"/>
                <a:gd name="T118" fmla="*/ 81 w 146"/>
                <a:gd name="T119" fmla="*/ 72 h 92"/>
                <a:gd name="T120" fmla="*/ 88 w 146"/>
                <a:gd name="T121" fmla="*/ 75 h 92"/>
                <a:gd name="T122" fmla="*/ 84 w 146"/>
                <a:gd name="T123" fmla="*/ 77 h 92"/>
                <a:gd name="T124" fmla="*/ 99 w 146"/>
                <a:gd name="T125" fmla="*/ 7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6" h="92">
                  <a:moveTo>
                    <a:pt x="100" y="73"/>
                  </a:moveTo>
                  <a:cubicBezTo>
                    <a:pt x="99" y="72"/>
                    <a:pt x="99" y="72"/>
                    <a:pt x="99" y="72"/>
                  </a:cubicBezTo>
                  <a:cubicBezTo>
                    <a:pt x="99" y="72"/>
                    <a:pt x="98" y="73"/>
                    <a:pt x="98" y="73"/>
                  </a:cubicBezTo>
                  <a:cubicBezTo>
                    <a:pt x="98" y="72"/>
                    <a:pt x="98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98" y="71"/>
                    <a:pt x="98" y="72"/>
                    <a:pt x="98" y="72"/>
                  </a:cubicBezTo>
                  <a:cubicBezTo>
                    <a:pt x="97" y="71"/>
                    <a:pt x="97" y="72"/>
                    <a:pt x="97" y="71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5" y="73"/>
                    <a:pt x="95" y="73"/>
                  </a:cubicBezTo>
                  <a:cubicBezTo>
                    <a:pt x="94" y="75"/>
                    <a:pt x="92" y="75"/>
                    <a:pt x="90" y="77"/>
                  </a:cubicBezTo>
                  <a:cubicBezTo>
                    <a:pt x="90" y="76"/>
                    <a:pt x="89" y="77"/>
                    <a:pt x="89" y="76"/>
                  </a:cubicBezTo>
                  <a:cubicBezTo>
                    <a:pt x="90" y="76"/>
                    <a:pt x="90" y="75"/>
                    <a:pt x="90" y="75"/>
                  </a:cubicBezTo>
                  <a:cubicBezTo>
                    <a:pt x="91" y="75"/>
                    <a:pt x="92" y="75"/>
                    <a:pt x="92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3"/>
                    <a:pt x="94" y="72"/>
                    <a:pt x="95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1"/>
                    <a:pt x="95" y="71"/>
                    <a:pt x="96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69"/>
                    <a:pt x="99" y="67"/>
                    <a:pt x="98" y="67"/>
                  </a:cubicBezTo>
                  <a:cubicBezTo>
                    <a:pt x="98" y="67"/>
                    <a:pt x="98" y="67"/>
                    <a:pt x="97" y="67"/>
                  </a:cubicBezTo>
                  <a:cubicBezTo>
                    <a:pt x="97" y="67"/>
                    <a:pt x="96" y="67"/>
                    <a:pt x="97" y="67"/>
                  </a:cubicBezTo>
                  <a:cubicBezTo>
                    <a:pt x="97" y="67"/>
                    <a:pt x="97" y="68"/>
                    <a:pt x="97" y="68"/>
                  </a:cubicBezTo>
                  <a:cubicBezTo>
                    <a:pt x="97" y="68"/>
                    <a:pt x="97" y="68"/>
                    <a:pt x="96" y="68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4" y="70"/>
                    <a:pt x="93" y="71"/>
                    <a:pt x="92" y="73"/>
                  </a:cubicBezTo>
                  <a:cubicBezTo>
                    <a:pt x="91" y="73"/>
                    <a:pt x="90" y="74"/>
                    <a:pt x="89" y="7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9" y="72"/>
                    <a:pt x="92" y="73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3" y="71"/>
                    <a:pt x="93" y="71"/>
                    <a:pt x="93" y="71"/>
                  </a:cubicBezTo>
                  <a:cubicBezTo>
                    <a:pt x="93" y="69"/>
                    <a:pt x="94" y="69"/>
                    <a:pt x="95" y="67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4" y="67"/>
                    <a:pt x="94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5" y="66"/>
                  </a:cubicBezTo>
                  <a:cubicBezTo>
                    <a:pt x="95" y="65"/>
                    <a:pt x="95" y="67"/>
                    <a:pt x="94" y="66"/>
                  </a:cubicBezTo>
                  <a:cubicBezTo>
                    <a:pt x="95" y="65"/>
                    <a:pt x="95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3" y="66"/>
                    <a:pt x="93" y="66"/>
                    <a:pt x="93" y="65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1" y="67"/>
                    <a:pt x="91" y="68"/>
                    <a:pt x="90" y="67"/>
                  </a:cubicBezTo>
                  <a:cubicBezTo>
                    <a:pt x="91" y="67"/>
                    <a:pt x="91" y="67"/>
                    <a:pt x="91" y="66"/>
                  </a:cubicBezTo>
                  <a:cubicBezTo>
                    <a:pt x="90" y="66"/>
                    <a:pt x="91" y="67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9" y="70"/>
                    <a:pt x="89" y="68"/>
                    <a:pt x="89" y="68"/>
                  </a:cubicBezTo>
                  <a:cubicBezTo>
                    <a:pt x="89" y="67"/>
                    <a:pt x="89" y="67"/>
                    <a:pt x="89" y="66"/>
                  </a:cubicBezTo>
                  <a:cubicBezTo>
                    <a:pt x="88" y="67"/>
                    <a:pt x="88" y="67"/>
                    <a:pt x="88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6" y="69"/>
                    <a:pt x="85" y="70"/>
                    <a:pt x="84" y="71"/>
                  </a:cubicBezTo>
                  <a:cubicBezTo>
                    <a:pt x="83" y="70"/>
                    <a:pt x="82" y="72"/>
                    <a:pt x="81" y="71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0" y="72"/>
                  </a:cubicBezTo>
                  <a:cubicBezTo>
                    <a:pt x="79" y="72"/>
                    <a:pt x="81" y="72"/>
                    <a:pt x="81" y="72"/>
                  </a:cubicBezTo>
                  <a:cubicBezTo>
                    <a:pt x="80" y="72"/>
                    <a:pt x="79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3" y="73"/>
                    <a:pt x="67" y="74"/>
                    <a:pt x="62" y="73"/>
                  </a:cubicBezTo>
                  <a:cubicBezTo>
                    <a:pt x="62" y="72"/>
                    <a:pt x="61" y="71"/>
                    <a:pt x="62" y="71"/>
                  </a:cubicBezTo>
                  <a:cubicBezTo>
                    <a:pt x="61" y="71"/>
                    <a:pt x="62" y="72"/>
                    <a:pt x="61" y="72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62" y="70"/>
                    <a:pt x="65" y="72"/>
                    <a:pt x="66" y="69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7" y="69"/>
                    <a:pt x="67" y="67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9" y="64"/>
                    <a:pt x="69" y="64"/>
                    <a:pt x="69" y="62"/>
                  </a:cubicBezTo>
                  <a:cubicBezTo>
                    <a:pt x="68" y="63"/>
                    <a:pt x="69" y="61"/>
                    <a:pt x="68" y="61"/>
                  </a:cubicBezTo>
                  <a:cubicBezTo>
                    <a:pt x="67" y="60"/>
                    <a:pt x="67" y="57"/>
                    <a:pt x="65" y="57"/>
                  </a:cubicBezTo>
                  <a:cubicBezTo>
                    <a:pt x="63" y="54"/>
                    <a:pt x="59" y="53"/>
                    <a:pt x="55" y="51"/>
                  </a:cubicBezTo>
                  <a:cubicBezTo>
                    <a:pt x="53" y="51"/>
                    <a:pt x="52" y="50"/>
                    <a:pt x="50" y="50"/>
                  </a:cubicBezTo>
                  <a:cubicBezTo>
                    <a:pt x="49" y="47"/>
                    <a:pt x="48" y="43"/>
                    <a:pt x="45" y="42"/>
                  </a:cubicBezTo>
                  <a:cubicBezTo>
                    <a:pt x="46" y="42"/>
                    <a:pt x="47" y="43"/>
                    <a:pt x="48" y="42"/>
                  </a:cubicBezTo>
                  <a:cubicBezTo>
                    <a:pt x="48" y="41"/>
                    <a:pt x="50" y="41"/>
                    <a:pt x="50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2" y="41"/>
                    <a:pt x="53" y="39"/>
                    <a:pt x="54" y="40"/>
                  </a:cubicBezTo>
                  <a:cubicBezTo>
                    <a:pt x="53" y="42"/>
                    <a:pt x="53" y="44"/>
                    <a:pt x="53" y="46"/>
                  </a:cubicBezTo>
                  <a:cubicBezTo>
                    <a:pt x="54" y="45"/>
                    <a:pt x="54" y="44"/>
                    <a:pt x="54" y="43"/>
                  </a:cubicBezTo>
                  <a:cubicBezTo>
                    <a:pt x="55" y="44"/>
                    <a:pt x="53" y="46"/>
                    <a:pt x="55" y="46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5" y="48"/>
                    <a:pt x="56" y="46"/>
                    <a:pt x="57" y="47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8"/>
                    <a:pt x="57" y="47"/>
                    <a:pt x="57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60" y="45"/>
                    <a:pt x="61" y="41"/>
                    <a:pt x="63" y="38"/>
                  </a:cubicBezTo>
                  <a:cubicBezTo>
                    <a:pt x="65" y="34"/>
                    <a:pt x="69" y="31"/>
                    <a:pt x="75" y="32"/>
                  </a:cubicBezTo>
                  <a:cubicBezTo>
                    <a:pt x="76" y="32"/>
                    <a:pt x="77" y="32"/>
                    <a:pt x="78" y="33"/>
                  </a:cubicBezTo>
                  <a:cubicBezTo>
                    <a:pt x="79" y="33"/>
                    <a:pt x="80" y="34"/>
                    <a:pt x="81" y="34"/>
                  </a:cubicBezTo>
                  <a:cubicBezTo>
                    <a:pt x="82" y="36"/>
                    <a:pt x="83" y="39"/>
                    <a:pt x="83" y="42"/>
                  </a:cubicBezTo>
                  <a:cubicBezTo>
                    <a:pt x="80" y="42"/>
                    <a:pt x="78" y="42"/>
                    <a:pt x="76" y="42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3"/>
                    <a:pt x="77" y="44"/>
                  </a:cubicBezTo>
                  <a:cubicBezTo>
                    <a:pt x="76" y="44"/>
                    <a:pt x="76" y="44"/>
                    <a:pt x="76" y="45"/>
                  </a:cubicBezTo>
                  <a:cubicBezTo>
                    <a:pt x="76" y="45"/>
                    <a:pt x="76" y="45"/>
                    <a:pt x="76" y="44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6" y="46"/>
                    <a:pt x="77" y="46"/>
                    <a:pt x="77" y="46"/>
                  </a:cubicBezTo>
                  <a:cubicBezTo>
                    <a:pt x="77" y="46"/>
                    <a:pt x="78" y="47"/>
                    <a:pt x="77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80" y="49"/>
                    <a:pt x="81" y="48"/>
                    <a:pt x="82" y="49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0" y="50"/>
                    <a:pt x="81" y="50"/>
                    <a:pt x="82" y="50"/>
                  </a:cubicBezTo>
                  <a:cubicBezTo>
                    <a:pt x="81" y="50"/>
                    <a:pt x="80" y="50"/>
                    <a:pt x="78" y="50"/>
                  </a:cubicBezTo>
                  <a:cubicBezTo>
                    <a:pt x="82" y="50"/>
                    <a:pt x="86" y="51"/>
                    <a:pt x="90" y="51"/>
                  </a:cubicBezTo>
                  <a:cubicBezTo>
                    <a:pt x="92" y="50"/>
                    <a:pt x="94" y="50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7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7" y="45"/>
                    <a:pt x="96" y="45"/>
                    <a:pt x="96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45"/>
                    <a:pt x="96" y="44"/>
                    <a:pt x="95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4" y="46"/>
                    <a:pt x="94" y="46"/>
                    <a:pt x="93" y="45"/>
                  </a:cubicBezTo>
                  <a:cubicBezTo>
                    <a:pt x="94" y="45"/>
                    <a:pt x="95" y="44"/>
                    <a:pt x="95" y="43"/>
                  </a:cubicBezTo>
                  <a:cubicBezTo>
                    <a:pt x="95" y="42"/>
                    <a:pt x="97" y="43"/>
                    <a:pt x="97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9" y="41"/>
                    <a:pt x="100" y="40"/>
                    <a:pt x="101" y="40"/>
                  </a:cubicBezTo>
                  <a:cubicBezTo>
                    <a:pt x="103" y="39"/>
                    <a:pt x="103" y="39"/>
                    <a:pt x="103" y="37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4" y="37"/>
                    <a:pt x="103" y="37"/>
                    <a:pt x="104" y="37"/>
                  </a:cubicBezTo>
                  <a:cubicBezTo>
                    <a:pt x="103" y="35"/>
                    <a:pt x="105" y="34"/>
                    <a:pt x="105" y="33"/>
                  </a:cubicBezTo>
                  <a:cubicBezTo>
                    <a:pt x="107" y="34"/>
                    <a:pt x="104" y="34"/>
                    <a:pt x="105" y="36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6" y="33"/>
                    <a:pt x="107" y="33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5"/>
                    <a:pt x="108" y="35"/>
                    <a:pt x="109" y="34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5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6"/>
                    <a:pt x="109" y="37"/>
                    <a:pt x="109" y="36"/>
                  </a:cubicBezTo>
                  <a:cubicBezTo>
                    <a:pt x="109" y="35"/>
                    <a:pt x="111" y="36"/>
                    <a:pt x="111" y="34"/>
                  </a:cubicBezTo>
                  <a:cubicBezTo>
                    <a:pt x="114" y="31"/>
                    <a:pt x="118" y="30"/>
                    <a:pt x="121" y="27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27" y="23"/>
                    <a:pt x="135" y="21"/>
                    <a:pt x="143" y="23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143" y="22"/>
                    <a:pt x="143" y="22"/>
                    <a:pt x="144" y="22"/>
                  </a:cubicBezTo>
                  <a:cubicBezTo>
                    <a:pt x="143" y="22"/>
                    <a:pt x="143" y="21"/>
                    <a:pt x="142" y="21"/>
                  </a:cubicBezTo>
                  <a:cubicBezTo>
                    <a:pt x="143" y="21"/>
                    <a:pt x="145" y="21"/>
                    <a:pt x="146" y="21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4" y="21"/>
                    <a:pt x="143" y="21"/>
                    <a:pt x="143" y="20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3" y="20"/>
                    <a:pt x="143" y="20"/>
                    <a:pt x="143" y="19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2" y="20"/>
                    <a:pt x="141" y="20"/>
                    <a:pt x="141" y="20"/>
                  </a:cubicBezTo>
                  <a:cubicBezTo>
                    <a:pt x="140" y="20"/>
                    <a:pt x="140" y="18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39" y="17"/>
                    <a:pt x="139" y="18"/>
                    <a:pt x="138" y="18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17"/>
                    <a:pt x="138" y="17"/>
                    <a:pt x="138" y="16"/>
                  </a:cubicBezTo>
                  <a:cubicBezTo>
                    <a:pt x="139" y="17"/>
                    <a:pt x="139" y="16"/>
                    <a:pt x="140" y="17"/>
                  </a:cubicBezTo>
                  <a:cubicBezTo>
                    <a:pt x="140" y="16"/>
                    <a:pt x="141" y="17"/>
                    <a:pt x="141" y="16"/>
                  </a:cubicBezTo>
                  <a:cubicBezTo>
                    <a:pt x="140" y="16"/>
                    <a:pt x="139" y="16"/>
                    <a:pt x="138" y="16"/>
                  </a:cubicBezTo>
                  <a:cubicBezTo>
                    <a:pt x="138" y="16"/>
                    <a:pt x="137" y="16"/>
                    <a:pt x="137" y="16"/>
                  </a:cubicBezTo>
                  <a:cubicBezTo>
                    <a:pt x="137" y="16"/>
                    <a:pt x="136" y="16"/>
                    <a:pt x="136" y="16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6" y="16"/>
                    <a:pt x="136" y="15"/>
                    <a:pt x="136" y="15"/>
                  </a:cubicBezTo>
                  <a:cubicBezTo>
                    <a:pt x="136" y="15"/>
                    <a:pt x="136" y="15"/>
                    <a:pt x="136" y="15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6" y="16"/>
                    <a:pt x="134" y="16"/>
                    <a:pt x="136" y="17"/>
                  </a:cubicBezTo>
                  <a:cubicBezTo>
                    <a:pt x="135" y="17"/>
                    <a:pt x="135" y="17"/>
                    <a:pt x="134" y="17"/>
                  </a:cubicBezTo>
                  <a:cubicBezTo>
                    <a:pt x="134" y="17"/>
                    <a:pt x="134" y="16"/>
                    <a:pt x="135" y="16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4" y="16"/>
                    <a:pt x="133" y="15"/>
                    <a:pt x="132" y="15"/>
                  </a:cubicBezTo>
                  <a:cubicBezTo>
                    <a:pt x="133" y="14"/>
                    <a:pt x="133" y="15"/>
                    <a:pt x="133" y="14"/>
                  </a:cubicBezTo>
                  <a:cubicBezTo>
                    <a:pt x="133" y="14"/>
                    <a:pt x="133" y="14"/>
                    <a:pt x="133" y="14"/>
                  </a:cubicBezTo>
                  <a:cubicBezTo>
                    <a:pt x="132" y="14"/>
                    <a:pt x="131" y="13"/>
                    <a:pt x="130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30" y="14"/>
                    <a:pt x="129" y="13"/>
                    <a:pt x="129" y="14"/>
                  </a:cubicBezTo>
                  <a:cubicBezTo>
                    <a:pt x="128" y="13"/>
                    <a:pt x="128" y="15"/>
                    <a:pt x="126" y="14"/>
                  </a:cubicBezTo>
                  <a:cubicBezTo>
                    <a:pt x="125" y="15"/>
                    <a:pt x="124" y="14"/>
                    <a:pt x="122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15"/>
                    <a:pt x="121" y="16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5"/>
                    <a:pt x="121" y="15"/>
                    <a:pt x="121" y="16"/>
                  </a:cubicBezTo>
                  <a:cubicBezTo>
                    <a:pt x="121" y="16"/>
                    <a:pt x="121" y="16"/>
                    <a:pt x="121" y="16"/>
                  </a:cubicBezTo>
                  <a:cubicBezTo>
                    <a:pt x="120" y="16"/>
                    <a:pt x="120" y="16"/>
                    <a:pt x="120" y="15"/>
                  </a:cubicBezTo>
                  <a:cubicBezTo>
                    <a:pt x="118" y="16"/>
                    <a:pt x="117" y="16"/>
                    <a:pt x="116" y="17"/>
                  </a:cubicBezTo>
                  <a:cubicBezTo>
                    <a:pt x="113" y="18"/>
                    <a:pt x="110" y="20"/>
                    <a:pt x="108" y="22"/>
                  </a:cubicBezTo>
                  <a:cubicBezTo>
                    <a:pt x="106" y="23"/>
                    <a:pt x="106" y="24"/>
                    <a:pt x="105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26"/>
                    <a:pt x="102" y="27"/>
                    <a:pt x="101" y="28"/>
                  </a:cubicBezTo>
                  <a:cubicBezTo>
                    <a:pt x="101" y="29"/>
                    <a:pt x="100" y="30"/>
                    <a:pt x="100" y="31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1" y="31"/>
                    <a:pt x="101" y="31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1" y="29"/>
                    <a:pt x="102" y="29"/>
                    <a:pt x="102" y="30"/>
                  </a:cubicBezTo>
                  <a:cubicBezTo>
                    <a:pt x="102" y="30"/>
                    <a:pt x="102" y="30"/>
                    <a:pt x="101" y="30"/>
                  </a:cubicBezTo>
                  <a:cubicBezTo>
                    <a:pt x="102" y="31"/>
                    <a:pt x="101" y="31"/>
                    <a:pt x="101" y="32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2" y="32"/>
                    <a:pt x="102" y="31"/>
                    <a:pt x="102" y="30"/>
                  </a:cubicBezTo>
                  <a:cubicBezTo>
                    <a:pt x="103" y="30"/>
                    <a:pt x="104" y="29"/>
                    <a:pt x="105" y="29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0" y="33"/>
                    <a:pt x="101" y="33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99" y="33"/>
                    <a:pt x="100" y="33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1" y="31"/>
                    <a:pt x="100" y="31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9" y="32"/>
                    <a:pt x="100" y="31"/>
                    <a:pt x="100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7" y="34"/>
                    <a:pt x="93" y="36"/>
                    <a:pt x="91" y="38"/>
                  </a:cubicBezTo>
                  <a:cubicBezTo>
                    <a:pt x="90" y="37"/>
                    <a:pt x="91" y="35"/>
                    <a:pt x="90" y="34"/>
                  </a:cubicBezTo>
                  <a:cubicBezTo>
                    <a:pt x="88" y="32"/>
                    <a:pt x="86" y="30"/>
                    <a:pt x="85" y="28"/>
                  </a:cubicBezTo>
                  <a:cubicBezTo>
                    <a:pt x="84" y="27"/>
                    <a:pt x="82" y="27"/>
                    <a:pt x="83" y="26"/>
                  </a:cubicBezTo>
                  <a:cubicBezTo>
                    <a:pt x="86" y="25"/>
                    <a:pt x="88" y="26"/>
                    <a:pt x="90" y="26"/>
                  </a:cubicBezTo>
                  <a:cubicBezTo>
                    <a:pt x="90" y="25"/>
                    <a:pt x="91" y="25"/>
                    <a:pt x="91" y="25"/>
                  </a:cubicBezTo>
                  <a:cubicBezTo>
                    <a:pt x="92" y="25"/>
                    <a:pt x="92" y="26"/>
                    <a:pt x="92" y="26"/>
                  </a:cubicBezTo>
                  <a:cubicBezTo>
                    <a:pt x="92" y="26"/>
                    <a:pt x="93" y="26"/>
                    <a:pt x="93" y="26"/>
                  </a:cubicBezTo>
                  <a:cubicBezTo>
                    <a:pt x="94" y="27"/>
                    <a:pt x="94" y="26"/>
                    <a:pt x="95" y="26"/>
                  </a:cubicBezTo>
                  <a:cubicBezTo>
                    <a:pt x="95" y="26"/>
                    <a:pt x="96" y="26"/>
                    <a:pt x="95" y="26"/>
                  </a:cubicBezTo>
                  <a:cubicBezTo>
                    <a:pt x="96" y="27"/>
                    <a:pt x="96" y="27"/>
                    <a:pt x="96" y="26"/>
                  </a:cubicBezTo>
                  <a:cubicBezTo>
                    <a:pt x="97" y="26"/>
                    <a:pt x="97" y="27"/>
                    <a:pt x="98" y="27"/>
                  </a:cubicBezTo>
                  <a:cubicBezTo>
                    <a:pt x="99" y="26"/>
                    <a:pt x="97" y="26"/>
                    <a:pt x="96" y="25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23"/>
                    <a:pt x="94" y="23"/>
                    <a:pt x="95" y="23"/>
                  </a:cubicBezTo>
                  <a:cubicBezTo>
                    <a:pt x="94" y="23"/>
                    <a:pt x="93" y="22"/>
                    <a:pt x="93" y="22"/>
                  </a:cubicBezTo>
                  <a:cubicBezTo>
                    <a:pt x="90" y="21"/>
                    <a:pt x="88" y="22"/>
                    <a:pt x="86" y="21"/>
                  </a:cubicBezTo>
                  <a:cubicBezTo>
                    <a:pt x="86" y="21"/>
                    <a:pt x="85" y="21"/>
                    <a:pt x="85" y="21"/>
                  </a:cubicBezTo>
                  <a:cubicBezTo>
                    <a:pt x="85" y="21"/>
                    <a:pt x="85" y="20"/>
                    <a:pt x="85" y="21"/>
                  </a:cubicBezTo>
                  <a:cubicBezTo>
                    <a:pt x="86" y="20"/>
                    <a:pt x="84" y="20"/>
                    <a:pt x="85" y="21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2" y="20"/>
                    <a:pt x="80" y="19"/>
                    <a:pt x="79" y="20"/>
                  </a:cubicBezTo>
                  <a:cubicBezTo>
                    <a:pt x="77" y="21"/>
                    <a:pt x="75" y="21"/>
                    <a:pt x="73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2" y="22"/>
                    <a:pt x="71" y="22"/>
                    <a:pt x="69" y="22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2"/>
                    <a:pt x="69" y="24"/>
                    <a:pt x="68" y="23"/>
                  </a:cubicBezTo>
                  <a:cubicBezTo>
                    <a:pt x="66" y="22"/>
                    <a:pt x="68" y="21"/>
                    <a:pt x="69" y="20"/>
                  </a:cubicBezTo>
                  <a:cubicBezTo>
                    <a:pt x="72" y="17"/>
                    <a:pt x="77" y="12"/>
                    <a:pt x="83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4" y="13"/>
                    <a:pt x="88" y="13"/>
                    <a:pt x="90" y="12"/>
                  </a:cubicBezTo>
                  <a:cubicBezTo>
                    <a:pt x="90" y="13"/>
                    <a:pt x="92" y="12"/>
                    <a:pt x="91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3" y="12"/>
                    <a:pt x="96" y="13"/>
                    <a:pt x="96" y="12"/>
                  </a:cubicBezTo>
                  <a:cubicBezTo>
                    <a:pt x="96" y="12"/>
                    <a:pt x="96" y="13"/>
                    <a:pt x="97" y="13"/>
                  </a:cubicBezTo>
                  <a:cubicBezTo>
                    <a:pt x="97" y="13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2"/>
                    <a:pt x="100" y="13"/>
                    <a:pt x="100" y="13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1" y="12"/>
                    <a:pt x="102" y="13"/>
                    <a:pt x="104" y="13"/>
                  </a:cubicBezTo>
                  <a:cubicBezTo>
                    <a:pt x="101" y="12"/>
                    <a:pt x="99" y="11"/>
                    <a:pt x="97" y="11"/>
                  </a:cubicBezTo>
                  <a:cubicBezTo>
                    <a:pt x="97" y="11"/>
                    <a:pt x="97" y="11"/>
                    <a:pt x="9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9"/>
                    <a:pt x="93" y="10"/>
                    <a:pt x="93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6" y="8"/>
                    <a:pt x="84" y="8"/>
                    <a:pt x="82" y="8"/>
                  </a:cubicBezTo>
                  <a:cubicBezTo>
                    <a:pt x="81" y="7"/>
                    <a:pt x="80" y="8"/>
                    <a:pt x="80" y="7"/>
                  </a:cubicBezTo>
                  <a:cubicBezTo>
                    <a:pt x="80" y="7"/>
                    <a:pt x="79" y="6"/>
                    <a:pt x="79" y="7"/>
                  </a:cubicBezTo>
                  <a:cubicBezTo>
                    <a:pt x="78" y="7"/>
                    <a:pt x="77" y="7"/>
                    <a:pt x="77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7"/>
                    <a:pt x="77" y="8"/>
                    <a:pt x="77" y="8"/>
                  </a:cubicBezTo>
                  <a:cubicBezTo>
                    <a:pt x="76" y="8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5" y="8"/>
                    <a:pt x="75" y="7"/>
                  </a:cubicBezTo>
                  <a:cubicBezTo>
                    <a:pt x="74" y="8"/>
                    <a:pt x="73" y="7"/>
                    <a:pt x="73" y="8"/>
                  </a:cubicBezTo>
                  <a:cubicBezTo>
                    <a:pt x="71" y="7"/>
                    <a:pt x="70" y="9"/>
                    <a:pt x="69" y="8"/>
                  </a:cubicBezTo>
                  <a:cubicBezTo>
                    <a:pt x="68" y="9"/>
                    <a:pt x="66" y="10"/>
                    <a:pt x="66" y="10"/>
                  </a:cubicBezTo>
                  <a:cubicBezTo>
                    <a:pt x="64" y="10"/>
                    <a:pt x="63" y="12"/>
                    <a:pt x="61" y="12"/>
                  </a:cubicBezTo>
                  <a:cubicBezTo>
                    <a:pt x="61" y="12"/>
                    <a:pt x="63" y="11"/>
                    <a:pt x="63" y="10"/>
                  </a:cubicBezTo>
                  <a:cubicBezTo>
                    <a:pt x="62" y="11"/>
                    <a:pt x="62" y="12"/>
                    <a:pt x="61" y="12"/>
                  </a:cubicBezTo>
                  <a:cubicBezTo>
                    <a:pt x="60" y="12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3"/>
                    <a:pt x="60" y="13"/>
                    <a:pt x="59" y="13"/>
                  </a:cubicBezTo>
                  <a:cubicBezTo>
                    <a:pt x="59" y="12"/>
                    <a:pt x="59" y="11"/>
                    <a:pt x="59" y="10"/>
                  </a:cubicBezTo>
                  <a:cubicBezTo>
                    <a:pt x="58" y="9"/>
                    <a:pt x="58" y="6"/>
                    <a:pt x="56" y="5"/>
                  </a:cubicBezTo>
                  <a:cubicBezTo>
                    <a:pt x="55" y="1"/>
                    <a:pt x="52" y="2"/>
                    <a:pt x="49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6" y="0"/>
                    <a:pt x="44" y="0"/>
                  </a:cubicBezTo>
                  <a:cubicBezTo>
                    <a:pt x="39" y="1"/>
                    <a:pt x="35" y="1"/>
                    <a:pt x="32" y="4"/>
                  </a:cubicBezTo>
                  <a:cubicBezTo>
                    <a:pt x="28" y="6"/>
                    <a:pt x="28" y="10"/>
                    <a:pt x="28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5"/>
                    <a:pt x="26" y="15"/>
                    <a:pt x="25" y="15"/>
                  </a:cubicBezTo>
                  <a:cubicBezTo>
                    <a:pt x="23" y="16"/>
                    <a:pt x="20" y="16"/>
                    <a:pt x="18" y="18"/>
                  </a:cubicBezTo>
                  <a:cubicBezTo>
                    <a:pt x="16" y="18"/>
                    <a:pt x="16" y="21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1"/>
                    <a:pt x="15" y="22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3"/>
                    <a:pt x="15" y="22"/>
                    <a:pt x="15" y="22"/>
                  </a:cubicBezTo>
                  <a:cubicBezTo>
                    <a:pt x="14" y="22"/>
                    <a:pt x="14" y="24"/>
                    <a:pt x="14" y="25"/>
                  </a:cubicBezTo>
                  <a:cubicBezTo>
                    <a:pt x="13" y="25"/>
                    <a:pt x="13" y="24"/>
                    <a:pt x="13" y="25"/>
                  </a:cubicBezTo>
                  <a:cubicBezTo>
                    <a:pt x="13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7"/>
                    <a:pt x="12" y="27"/>
                  </a:cubicBezTo>
                  <a:cubicBezTo>
                    <a:pt x="13" y="27"/>
                    <a:pt x="12" y="27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29"/>
                    <a:pt x="12" y="29"/>
                    <a:pt x="12" y="2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4" y="33"/>
                    <a:pt x="14" y="36"/>
                    <a:pt x="17" y="38"/>
                  </a:cubicBezTo>
                  <a:cubicBezTo>
                    <a:pt x="15" y="38"/>
                    <a:pt x="13" y="39"/>
                    <a:pt x="11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4" y="43"/>
                    <a:pt x="6" y="51"/>
                    <a:pt x="3" y="56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2" y="55"/>
                  </a:cubicBezTo>
                  <a:cubicBezTo>
                    <a:pt x="2" y="57"/>
                    <a:pt x="2" y="59"/>
                    <a:pt x="2" y="60"/>
                  </a:cubicBezTo>
                  <a:cubicBezTo>
                    <a:pt x="2" y="62"/>
                    <a:pt x="2" y="63"/>
                    <a:pt x="2" y="65"/>
                  </a:cubicBezTo>
                  <a:cubicBezTo>
                    <a:pt x="2" y="65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5"/>
                    <a:pt x="1" y="63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53"/>
                    <a:pt x="2" y="45"/>
                    <a:pt x="9" y="39"/>
                  </a:cubicBezTo>
                  <a:cubicBezTo>
                    <a:pt x="10" y="39"/>
                    <a:pt x="12" y="38"/>
                    <a:pt x="12" y="37"/>
                  </a:cubicBezTo>
                  <a:cubicBezTo>
                    <a:pt x="7" y="38"/>
                    <a:pt x="5" y="42"/>
                    <a:pt x="3" y="45"/>
                  </a:cubicBezTo>
                  <a:cubicBezTo>
                    <a:pt x="2" y="48"/>
                    <a:pt x="1" y="51"/>
                    <a:pt x="1" y="53"/>
                  </a:cubicBezTo>
                  <a:cubicBezTo>
                    <a:pt x="0" y="53"/>
                    <a:pt x="1" y="53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8"/>
                    <a:pt x="0" y="62"/>
                    <a:pt x="0" y="66"/>
                  </a:cubicBezTo>
                  <a:cubicBezTo>
                    <a:pt x="1" y="66"/>
                    <a:pt x="2" y="67"/>
                    <a:pt x="1" y="67"/>
                  </a:cubicBezTo>
                  <a:cubicBezTo>
                    <a:pt x="2" y="68"/>
                    <a:pt x="0" y="68"/>
                    <a:pt x="1" y="69"/>
                  </a:cubicBezTo>
                  <a:cubicBezTo>
                    <a:pt x="1" y="69"/>
                    <a:pt x="2" y="70"/>
                    <a:pt x="2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3" y="72"/>
                    <a:pt x="3" y="75"/>
                    <a:pt x="5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7"/>
                    <a:pt x="6" y="78"/>
                    <a:pt x="5" y="78"/>
                  </a:cubicBezTo>
                  <a:cubicBezTo>
                    <a:pt x="7" y="78"/>
                    <a:pt x="6" y="78"/>
                    <a:pt x="7" y="79"/>
                  </a:cubicBezTo>
                  <a:cubicBezTo>
                    <a:pt x="6" y="78"/>
                    <a:pt x="6" y="77"/>
                    <a:pt x="5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5" y="75"/>
                    <a:pt x="4" y="74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2" y="71"/>
                    <a:pt x="3" y="68"/>
                    <a:pt x="2" y="65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2" y="65"/>
                    <a:pt x="2" y="63"/>
                    <a:pt x="2" y="61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0"/>
                    <a:pt x="3" y="61"/>
                    <a:pt x="3" y="61"/>
                  </a:cubicBezTo>
                  <a:cubicBezTo>
                    <a:pt x="3" y="61"/>
                    <a:pt x="2" y="60"/>
                    <a:pt x="3" y="59"/>
                  </a:cubicBezTo>
                  <a:cubicBezTo>
                    <a:pt x="3" y="60"/>
                    <a:pt x="3" y="60"/>
                    <a:pt x="3" y="61"/>
                  </a:cubicBezTo>
                  <a:cubicBezTo>
                    <a:pt x="4" y="63"/>
                    <a:pt x="3" y="67"/>
                    <a:pt x="4" y="67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68"/>
                    <a:pt x="5" y="68"/>
                    <a:pt x="5" y="68"/>
                  </a:cubicBezTo>
                  <a:cubicBezTo>
                    <a:pt x="5" y="69"/>
                    <a:pt x="5" y="69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5" y="69"/>
                    <a:pt x="5" y="70"/>
                    <a:pt x="5" y="70"/>
                  </a:cubicBezTo>
                  <a:cubicBezTo>
                    <a:pt x="6" y="71"/>
                    <a:pt x="5" y="72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4"/>
                    <a:pt x="8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0" y="76"/>
                    <a:pt x="9" y="76"/>
                    <a:pt x="9" y="76"/>
                  </a:cubicBezTo>
                  <a:cubicBezTo>
                    <a:pt x="9" y="77"/>
                    <a:pt x="10" y="76"/>
                    <a:pt x="10" y="77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9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2" y="78"/>
                    <a:pt x="11" y="78"/>
                    <a:pt x="11" y="7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2" y="77"/>
                    <a:pt x="14" y="79"/>
                    <a:pt x="16" y="79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6" y="78"/>
                    <a:pt x="18" y="78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20" y="78"/>
                    <a:pt x="21" y="78"/>
                    <a:pt x="20" y="79"/>
                  </a:cubicBezTo>
                  <a:cubicBezTo>
                    <a:pt x="20" y="79"/>
                    <a:pt x="19" y="79"/>
                    <a:pt x="1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7" y="79"/>
                    <a:pt x="17" y="79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9" y="79"/>
                    <a:pt x="19" y="79"/>
                    <a:pt x="21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1" y="80"/>
                    <a:pt x="21" y="80"/>
                    <a:pt x="20" y="80"/>
                  </a:cubicBezTo>
                  <a:cubicBezTo>
                    <a:pt x="22" y="80"/>
                    <a:pt x="22" y="82"/>
                    <a:pt x="23" y="83"/>
                  </a:cubicBezTo>
                  <a:cubicBezTo>
                    <a:pt x="28" y="88"/>
                    <a:pt x="34" y="91"/>
                    <a:pt x="41" y="91"/>
                  </a:cubicBezTo>
                  <a:cubicBezTo>
                    <a:pt x="41" y="90"/>
                    <a:pt x="42" y="90"/>
                    <a:pt x="42" y="9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2" y="92"/>
                    <a:pt x="42" y="90"/>
                    <a:pt x="43" y="90"/>
                  </a:cubicBezTo>
                  <a:cubicBezTo>
                    <a:pt x="43" y="90"/>
                    <a:pt x="44" y="90"/>
                    <a:pt x="44" y="90"/>
                  </a:cubicBezTo>
                  <a:cubicBezTo>
                    <a:pt x="44" y="91"/>
                    <a:pt x="43" y="90"/>
                    <a:pt x="43" y="91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90"/>
                    <a:pt x="47" y="90"/>
                    <a:pt x="48" y="90"/>
                  </a:cubicBezTo>
                  <a:cubicBezTo>
                    <a:pt x="48" y="89"/>
                    <a:pt x="49" y="89"/>
                    <a:pt x="49" y="88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1" y="87"/>
                    <a:pt x="51" y="90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2" y="88"/>
                    <a:pt x="52" y="88"/>
                    <a:pt x="52" y="89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7"/>
                    <a:pt x="55" y="87"/>
                    <a:pt x="55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5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5"/>
                    <a:pt x="57" y="86"/>
                    <a:pt x="57" y="86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8" y="84"/>
                    <a:pt x="58" y="84"/>
                  </a:cubicBezTo>
                  <a:cubicBezTo>
                    <a:pt x="58" y="83"/>
                    <a:pt x="58" y="83"/>
                    <a:pt x="59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2"/>
                    <a:pt x="60" y="82"/>
                    <a:pt x="60" y="81"/>
                  </a:cubicBezTo>
                  <a:cubicBezTo>
                    <a:pt x="60" y="81"/>
                    <a:pt x="59" y="82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8" y="83"/>
                  </a:cubicBezTo>
                  <a:cubicBezTo>
                    <a:pt x="57" y="82"/>
                    <a:pt x="58" y="81"/>
                    <a:pt x="58" y="81"/>
                  </a:cubicBezTo>
                  <a:cubicBezTo>
                    <a:pt x="58" y="81"/>
                    <a:pt x="58" y="83"/>
                    <a:pt x="57" y="82"/>
                  </a:cubicBezTo>
                  <a:cubicBezTo>
                    <a:pt x="57" y="81"/>
                    <a:pt x="58" y="80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79"/>
                    <a:pt x="60" y="79"/>
                    <a:pt x="60" y="7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80"/>
                    <a:pt x="60" y="80"/>
                    <a:pt x="60" y="80"/>
                  </a:cubicBezTo>
                  <a:cubicBezTo>
                    <a:pt x="65" y="81"/>
                    <a:pt x="70" y="81"/>
                    <a:pt x="76" y="82"/>
                  </a:cubicBezTo>
                  <a:cubicBezTo>
                    <a:pt x="79" y="81"/>
                    <a:pt x="84" y="81"/>
                    <a:pt x="86" y="80"/>
                  </a:cubicBezTo>
                  <a:cubicBezTo>
                    <a:pt x="86" y="80"/>
                    <a:pt x="86" y="80"/>
                    <a:pt x="86" y="80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8"/>
                    <a:pt x="87" y="78"/>
                    <a:pt x="87" y="78"/>
                  </a:cubicBezTo>
                  <a:cubicBezTo>
                    <a:pt x="87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79"/>
                    <a:pt x="88" y="78"/>
                    <a:pt x="87" y="78"/>
                  </a:cubicBezTo>
                  <a:cubicBezTo>
                    <a:pt x="88" y="78"/>
                    <a:pt x="88" y="77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2" y="78"/>
                  </a:cubicBezTo>
                  <a:cubicBezTo>
                    <a:pt x="94" y="78"/>
                    <a:pt x="96" y="76"/>
                    <a:pt x="97" y="75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8" y="74"/>
                    <a:pt x="98" y="74"/>
                    <a:pt x="99" y="74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99" y="73"/>
                    <a:pt x="100" y="73"/>
                    <a:pt x="100" y="72"/>
                  </a:cubicBezTo>
                  <a:cubicBezTo>
                    <a:pt x="100" y="72"/>
                    <a:pt x="100" y="73"/>
                    <a:pt x="100" y="73"/>
                  </a:cubicBezTo>
                  <a:close/>
                  <a:moveTo>
                    <a:pt x="91" y="68"/>
                  </a:move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0" y="69"/>
                    <a:pt x="90" y="69"/>
                    <a:pt x="91" y="68"/>
                  </a:cubicBezTo>
                  <a:close/>
                  <a:moveTo>
                    <a:pt x="138" y="16"/>
                  </a:moveTo>
                  <a:cubicBezTo>
                    <a:pt x="138" y="16"/>
                    <a:pt x="138" y="16"/>
                    <a:pt x="138" y="16"/>
                  </a:cubicBezTo>
                  <a:cubicBezTo>
                    <a:pt x="137" y="16"/>
                    <a:pt x="137" y="16"/>
                    <a:pt x="137" y="16"/>
                  </a:cubicBezTo>
                  <a:lnTo>
                    <a:pt x="138" y="16"/>
                  </a:lnTo>
                  <a:close/>
                  <a:moveTo>
                    <a:pt x="139" y="18"/>
                  </a:move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9" y="19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8" y="19"/>
                    <a:pt x="137" y="18"/>
                  </a:cubicBezTo>
                  <a:lnTo>
                    <a:pt x="139" y="18"/>
                  </a:lnTo>
                  <a:close/>
                  <a:moveTo>
                    <a:pt x="110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0" y="35"/>
                    <a:pt x="110" y="35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lose/>
                  <a:moveTo>
                    <a:pt x="128" y="18"/>
                  </a:moveTo>
                  <a:cubicBezTo>
                    <a:pt x="128" y="18"/>
                    <a:pt x="128" y="18"/>
                    <a:pt x="128" y="18"/>
                  </a:cubicBezTo>
                  <a:cubicBezTo>
                    <a:pt x="126" y="18"/>
                    <a:pt x="126" y="19"/>
                    <a:pt x="124" y="18"/>
                  </a:cubicBezTo>
                  <a:cubicBezTo>
                    <a:pt x="126" y="18"/>
                    <a:pt x="126" y="17"/>
                    <a:pt x="128" y="18"/>
                  </a:cubicBezTo>
                  <a:cubicBezTo>
                    <a:pt x="128" y="18"/>
                    <a:pt x="128" y="18"/>
                    <a:pt x="128" y="18"/>
                  </a:cubicBezTo>
                  <a:close/>
                  <a:moveTo>
                    <a:pt x="129" y="18"/>
                  </a:moveTo>
                  <a:cubicBezTo>
                    <a:pt x="129" y="17"/>
                    <a:pt x="129" y="17"/>
                    <a:pt x="129" y="17"/>
                  </a:cubicBezTo>
                  <a:cubicBezTo>
                    <a:pt x="130" y="17"/>
                    <a:pt x="130" y="17"/>
                    <a:pt x="130" y="17"/>
                  </a:cubicBezTo>
                  <a:lnTo>
                    <a:pt x="129" y="18"/>
                  </a:lnTo>
                  <a:close/>
                  <a:moveTo>
                    <a:pt x="131" y="16"/>
                  </a:moveTo>
                  <a:cubicBezTo>
                    <a:pt x="131" y="16"/>
                    <a:pt x="132" y="16"/>
                    <a:pt x="132" y="16"/>
                  </a:cubicBezTo>
                  <a:cubicBezTo>
                    <a:pt x="132" y="16"/>
                    <a:pt x="132" y="17"/>
                    <a:pt x="131" y="16"/>
                  </a:cubicBezTo>
                  <a:close/>
                  <a:moveTo>
                    <a:pt x="132" y="17"/>
                  </a:move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7"/>
                  </a:cubicBezTo>
                  <a:close/>
                  <a:moveTo>
                    <a:pt x="117" y="17"/>
                  </a:moveTo>
                  <a:cubicBezTo>
                    <a:pt x="118" y="18"/>
                    <a:pt x="120" y="16"/>
                    <a:pt x="121" y="16"/>
                  </a:cubicBezTo>
                  <a:cubicBezTo>
                    <a:pt x="123" y="15"/>
                    <a:pt x="125" y="14"/>
                    <a:pt x="126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9" y="15"/>
                    <a:pt x="129" y="15"/>
                    <a:pt x="130" y="15"/>
                  </a:cubicBezTo>
                  <a:cubicBezTo>
                    <a:pt x="130" y="15"/>
                    <a:pt x="131" y="14"/>
                    <a:pt x="131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3" y="15"/>
                    <a:pt x="133" y="15"/>
                    <a:pt x="133" y="15"/>
                  </a:cubicBezTo>
                  <a:cubicBezTo>
                    <a:pt x="132" y="15"/>
                    <a:pt x="131" y="14"/>
                    <a:pt x="130" y="15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6" y="16"/>
                    <a:pt x="124" y="15"/>
                    <a:pt x="123" y="16"/>
                  </a:cubicBezTo>
                  <a:cubicBezTo>
                    <a:pt x="121" y="16"/>
                    <a:pt x="119" y="17"/>
                    <a:pt x="116" y="18"/>
                  </a:cubicBezTo>
                  <a:lnTo>
                    <a:pt x="117" y="17"/>
                  </a:lnTo>
                  <a:close/>
                  <a:moveTo>
                    <a:pt x="117" y="25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7" y="25"/>
                  </a:lnTo>
                  <a:close/>
                  <a:moveTo>
                    <a:pt x="113" y="20"/>
                  </a:moveTo>
                  <a:cubicBezTo>
                    <a:pt x="113" y="19"/>
                    <a:pt x="112" y="19"/>
                    <a:pt x="113" y="19"/>
                  </a:cubicBezTo>
                  <a:cubicBezTo>
                    <a:pt x="114" y="20"/>
                    <a:pt x="115" y="18"/>
                    <a:pt x="116" y="18"/>
                  </a:cubicBezTo>
                  <a:cubicBezTo>
                    <a:pt x="115" y="18"/>
                    <a:pt x="113" y="19"/>
                    <a:pt x="113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3" y="20"/>
                    <a:pt x="113" y="20"/>
                  </a:cubicBezTo>
                  <a:close/>
                  <a:moveTo>
                    <a:pt x="113" y="25"/>
                  </a:moveTo>
                  <a:cubicBezTo>
                    <a:pt x="113" y="26"/>
                    <a:pt x="113" y="26"/>
                    <a:pt x="113" y="26"/>
                  </a:cubicBezTo>
                  <a:cubicBezTo>
                    <a:pt x="113" y="25"/>
                    <a:pt x="113" y="25"/>
                    <a:pt x="113" y="25"/>
                  </a:cubicBez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3" y="28"/>
                    <a:pt x="113" y="28"/>
                    <a:pt x="113" y="28"/>
                  </a:cubicBezTo>
                  <a:lnTo>
                    <a:pt x="114" y="27"/>
                  </a:lnTo>
                  <a:close/>
                  <a:moveTo>
                    <a:pt x="109" y="21"/>
                  </a:moveTo>
                  <a:cubicBezTo>
                    <a:pt x="109" y="22"/>
                    <a:pt x="109" y="22"/>
                    <a:pt x="110" y="22"/>
                  </a:cubicBezTo>
                  <a:cubicBezTo>
                    <a:pt x="110" y="20"/>
                    <a:pt x="111" y="21"/>
                    <a:pt x="112" y="20"/>
                  </a:cubicBezTo>
                  <a:cubicBezTo>
                    <a:pt x="111" y="21"/>
                    <a:pt x="110" y="22"/>
                    <a:pt x="108" y="22"/>
                  </a:cubicBezTo>
                  <a:cubicBezTo>
                    <a:pt x="109" y="22"/>
                    <a:pt x="109" y="22"/>
                    <a:pt x="109" y="21"/>
                  </a:cubicBezTo>
                  <a:close/>
                  <a:moveTo>
                    <a:pt x="107" y="33"/>
                  </a:moveTo>
                  <a:cubicBezTo>
                    <a:pt x="108" y="33"/>
                    <a:pt x="108" y="33"/>
                    <a:pt x="108" y="33"/>
                  </a:cubicBezTo>
                  <a:cubicBezTo>
                    <a:pt x="109" y="32"/>
                    <a:pt x="108" y="32"/>
                    <a:pt x="108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1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8" y="32"/>
                    <a:pt x="109" y="32"/>
                    <a:pt x="109" y="33"/>
                  </a:cubicBezTo>
                  <a:cubicBezTo>
                    <a:pt x="109" y="33"/>
                    <a:pt x="109" y="32"/>
                    <a:pt x="109" y="32"/>
                  </a:cubicBezTo>
                  <a:cubicBezTo>
                    <a:pt x="110" y="32"/>
                    <a:pt x="110" y="32"/>
                    <a:pt x="110" y="32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9" y="33"/>
                    <a:pt x="108" y="33"/>
                    <a:pt x="108" y="33"/>
                  </a:cubicBezTo>
                  <a:cubicBezTo>
                    <a:pt x="108" y="33"/>
                    <a:pt x="108" y="33"/>
                    <a:pt x="108" y="34"/>
                  </a:cubicBezTo>
                  <a:lnTo>
                    <a:pt x="107" y="33"/>
                  </a:lnTo>
                  <a:close/>
                  <a:moveTo>
                    <a:pt x="108" y="34"/>
                  </a:moveTo>
                  <a:cubicBezTo>
                    <a:pt x="108" y="34"/>
                    <a:pt x="108" y="34"/>
                    <a:pt x="108" y="34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8" y="34"/>
                    <a:pt x="108" y="34"/>
                    <a:pt x="108" y="34"/>
                  </a:cubicBezTo>
                  <a:close/>
                  <a:moveTo>
                    <a:pt x="103" y="36"/>
                  </a:move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4" y="36"/>
                  </a:cubicBezTo>
                  <a:cubicBezTo>
                    <a:pt x="104" y="36"/>
                    <a:pt x="103" y="36"/>
                    <a:pt x="103" y="36"/>
                  </a:cubicBezTo>
                  <a:close/>
                  <a:moveTo>
                    <a:pt x="106" y="32"/>
                  </a:move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7" y="31"/>
                    <a:pt x="106" y="31"/>
                    <a:pt x="106" y="32"/>
                  </a:cubicBezTo>
                  <a:close/>
                  <a:moveTo>
                    <a:pt x="106" y="25"/>
                  </a:moveTo>
                  <a:cubicBezTo>
                    <a:pt x="106" y="25"/>
                    <a:pt x="106" y="25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lose/>
                  <a:moveTo>
                    <a:pt x="106" y="27"/>
                  </a:moveTo>
                  <a:cubicBezTo>
                    <a:pt x="105" y="29"/>
                    <a:pt x="105" y="29"/>
                    <a:pt x="105" y="29"/>
                  </a:cubicBezTo>
                  <a:cubicBezTo>
                    <a:pt x="105" y="29"/>
                    <a:pt x="105" y="28"/>
                    <a:pt x="106" y="27"/>
                  </a:cubicBezTo>
                  <a:close/>
                  <a:moveTo>
                    <a:pt x="104" y="33"/>
                  </a:move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3"/>
                    <a:pt x="105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lose/>
                  <a:moveTo>
                    <a:pt x="102" y="36"/>
                  </a:moveTo>
                  <a:cubicBezTo>
                    <a:pt x="103" y="35"/>
                    <a:pt x="102" y="34"/>
                    <a:pt x="103" y="34"/>
                  </a:cubicBezTo>
                  <a:cubicBezTo>
                    <a:pt x="103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3" y="36"/>
                    <a:pt x="102" y="36"/>
                  </a:cubicBezTo>
                  <a:cubicBezTo>
                    <a:pt x="102" y="36"/>
                    <a:pt x="102" y="36"/>
                    <a:pt x="102" y="36"/>
                  </a:cubicBezTo>
                  <a:close/>
                  <a:moveTo>
                    <a:pt x="95" y="43"/>
                  </a:moveTo>
                  <a:cubicBezTo>
                    <a:pt x="96" y="42"/>
                    <a:pt x="96" y="42"/>
                    <a:pt x="96" y="42"/>
                  </a:cubicBezTo>
                  <a:cubicBezTo>
                    <a:pt x="96" y="42"/>
                    <a:pt x="96" y="42"/>
                    <a:pt x="96" y="42"/>
                  </a:cubicBezTo>
                  <a:lnTo>
                    <a:pt x="95" y="43"/>
                  </a:lnTo>
                  <a:close/>
                  <a:moveTo>
                    <a:pt x="98" y="41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lnTo>
                    <a:pt x="98" y="41"/>
                  </a:lnTo>
                  <a:close/>
                  <a:moveTo>
                    <a:pt x="93" y="43"/>
                  </a:moveTo>
                  <a:cubicBezTo>
                    <a:pt x="93" y="42"/>
                    <a:pt x="95" y="42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7" y="40"/>
                    <a:pt x="95" y="42"/>
                    <a:pt x="93" y="43"/>
                  </a:cubicBez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100" y="33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3"/>
                    <a:pt x="99" y="33"/>
                  </a:cubicBezTo>
                  <a:cubicBezTo>
                    <a:pt x="98" y="33"/>
                    <a:pt x="98" y="33"/>
                    <a:pt x="98" y="34"/>
                  </a:cubicBezTo>
                  <a:cubicBezTo>
                    <a:pt x="98" y="33"/>
                    <a:pt x="99" y="33"/>
                    <a:pt x="99" y="32"/>
                  </a:cubicBezTo>
                  <a:close/>
                  <a:moveTo>
                    <a:pt x="97" y="36"/>
                  </a:moveTo>
                  <a:cubicBezTo>
                    <a:pt x="96" y="36"/>
                    <a:pt x="96" y="36"/>
                    <a:pt x="96" y="36"/>
                  </a:cubicBezTo>
                  <a:cubicBezTo>
                    <a:pt x="96" y="37"/>
                    <a:pt x="96" y="37"/>
                    <a:pt x="96" y="37"/>
                  </a:cubicBezTo>
                  <a:lnTo>
                    <a:pt x="97" y="36"/>
                  </a:lnTo>
                  <a:close/>
                  <a:moveTo>
                    <a:pt x="91" y="40"/>
                  </a:move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3" y="39"/>
                    <a:pt x="93" y="39"/>
                  </a:cubicBezTo>
                  <a:cubicBezTo>
                    <a:pt x="93" y="39"/>
                    <a:pt x="93" y="38"/>
                    <a:pt x="93" y="3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2" y="38"/>
                    <a:pt x="92" y="38"/>
                    <a:pt x="92" y="39"/>
                  </a:cubicBezTo>
                  <a:cubicBezTo>
                    <a:pt x="92" y="38"/>
                    <a:pt x="92" y="39"/>
                    <a:pt x="91" y="38"/>
                  </a:cubicBezTo>
                  <a:cubicBezTo>
                    <a:pt x="92" y="38"/>
                    <a:pt x="93" y="38"/>
                    <a:pt x="92" y="37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9"/>
                    <a:pt x="93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3" y="37"/>
                    <a:pt x="93" y="37"/>
                  </a:cubicBezTo>
                  <a:cubicBezTo>
                    <a:pt x="93" y="37"/>
                    <a:pt x="94" y="37"/>
                    <a:pt x="95" y="37"/>
                  </a:cubicBezTo>
                  <a:cubicBezTo>
                    <a:pt x="95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8"/>
                    <a:pt x="94" y="38"/>
                    <a:pt x="94" y="38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96" y="37"/>
                    <a:pt x="97" y="37"/>
                    <a:pt x="98" y="36"/>
                  </a:cubicBezTo>
                  <a:cubicBezTo>
                    <a:pt x="98" y="36"/>
                    <a:pt x="99" y="35"/>
                    <a:pt x="99" y="35"/>
                  </a:cubicBezTo>
                  <a:cubicBezTo>
                    <a:pt x="99" y="35"/>
                    <a:pt x="98" y="36"/>
                    <a:pt x="98" y="36"/>
                  </a:cubicBezTo>
                  <a:cubicBezTo>
                    <a:pt x="96" y="38"/>
                    <a:pt x="94" y="39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lose/>
                  <a:moveTo>
                    <a:pt x="90" y="37"/>
                  </a:move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89" y="39"/>
                  </a:cubicBezTo>
                  <a:cubicBezTo>
                    <a:pt x="90" y="39"/>
                    <a:pt x="90" y="38"/>
                    <a:pt x="90" y="37"/>
                  </a:cubicBezTo>
                  <a:close/>
                  <a:moveTo>
                    <a:pt x="88" y="49"/>
                  </a:moveTo>
                  <a:cubicBezTo>
                    <a:pt x="88" y="48"/>
                    <a:pt x="88" y="49"/>
                    <a:pt x="89" y="48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9"/>
                    <a:pt x="88" y="48"/>
                    <a:pt x="88" y="49"/>
                  </a:cubicBezTo>
                  <a:close/>
                  <a:moveTo>
                    <a:pt x="72" y="22"/>
                  </a:moveTo>
                  <a:cubicBezTo>
                    <a:pt x="73" y="22"/>
                    <a:pt x="73" y="22"/>
                    <a:pt x="73" y="22"/>
                  </a:cubicBezTo>
                  <a:cubicBezTo>
                    <a:pt x="72" y="22"/>
                    <a:pt x="72" y="22"/>
                    <a:pt x="72" y="22"/>
                  </a:cubicBezTo>
                  <a:close/>
                  <a:moveTo>
                    <a:pt x="57" y="13"/>
                  </a:moveTo>
                  <a:cubicBezTo>
                    <a:pt x="58" y="13"/>
                    <a:pt x="57" y="15"/>
                    <a:pt x="57" y="15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5"/>
                    <a:pt x="57" y="15"/>
                    <a:pt x="57" y="14"/>
                  </a:cubicBezTo>
                  <a:lnTo>
                    <a:pt x="57" y="13"/>
                  </a:lnTo>
                  <a:close/>
                  <a:moveTo>
                    <a:pt x="2" y="69"/>
                  </a:moveTo>
                  <a:cubicBezTo>
                    <a:pt x="2" y="67"/>
                    <a:pt x="2" y="67"/>
                    <a:pt x="2" y="67"/>
                  </a:cubicBezTo>
                  <a:cubicBezTo>
                    <a:pt x="2" y="68"/>
                    <a:pt x="2" y="68"/>
                    <a:pt x="2" y="68"/>
                  </a:cubicBezTo>
                  <a:lnTo>
                    <a:pt x="2" y="69"/>
                  </a:lnTo>
                  <a:close/>
                  <a:moveTo>
                    <a:pt x="2" y="58"/>
                  </a:moveTo>
                  <a:cubicBezTo>
                    <a:pt x="2" y="57"/>
                    <a:pt x="2" y="57"/>
                    <a:pt x="3" y="56"/>
                  </a:cubicBezTo>
                  <a:cubicBezTo>
                    <a:pt x="3" y="57"/>
                    <a:pt x="3" y="57"/>
                    <a:pt x="2" y="58"/>
                  </a:cubicBezTo>
                  <a:close/>
                  <a:moveTo>
                    <a:pt x="6" y="73"/>
                  </a:moveTo>
                  <a:cubicBezTo>
                    <a:pt x="7" y="73"/>
                    <a:pt x="7" y="72"/>
                    <a:pt x="7" y="73"/>
                  </a:cubicBezTo>
                  <a:cubicBezTo>
                    <a:pt x="7" y="73"/>
                    <a:pt x="7" y="72"/>
                    <a:pt x="6" y="73"/>
                  </a:cubicBezTo>
                  <a:close/>
                  <a:moveTo>
                    <a:pt x="55" y="43"/>
                  </a:moveTo>
                  <a:cubicBezTo>
                    <a:pt x="54" y="42"/>
                    <a:pt x="55" y="40"/>
                    <a:pt x="55" y="39"/>
                  </a:cubicBezTo>
                  <a:cubicBezTo>
                    <a:pt x="56" y="40"/>
                    <a:pt x="55" y="42"/>
                    <a:pt x="55" y="43"/>
                  </a:cubicBezTo>
                  <a:close/>
                  <a:moveTo>
                    <a:pt x="10" y="73"/>
                  </a:moveTo>
                  <a:cubicBezTo>
                    <a:pt x="9" y="72"/>
                    <a:pt x="9" y="71"/>
                    <a:pt x="9" y="71"/>
                  </a:cubicBezTo>
                  <a:cubicBezTo>
                    <a:pt x="9" y="72"/>
                    <a:pt x="10" y="73"/>
                    <a:pt x="11" y="74"/>
                  </a:cubicBezTo>
                  <a:cubicBezTo>
                    <a:pt x="10" y="75"/>
                    <a:pt x="11" y="73"/>
                    <a:pt x="10" y="73"/>
                  </a:cubicBezTo>
                  <a:close/>
                  <a:moveTo>
                    <a:pt x="11" y="75"/>
                  </a:moveTo>
                  <a:cubicBezTo>
                    <a:pt x="11" y="75"/>
                    <a:pt x="11" y="75"/>
                    <a:pt x="11" y="75"/>
                  </a:cubicBezTo>
                  <a:cubicBezTo>
                    <a:pt x="12" y="75"/>
                    <a:pt x="12" y="75"/>
                    <a:pt x="12" y="75"/>
                  </a:cubicBezTo>
                  <a:lnTo>
                    <a:pt x="11" y="75"/>
                  </a:lnTo>
                  <a:close/>
                  <a:moveTo>
                    <a:pt x="15" y="78"/>
                  </a:move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5" y="77"/>
                    <a:pt x="15" y="77"/>
                  </a:cubicBezTo>
                  <a:lnTo>
                    <a:pt x="15" y="78"/>
                  </a:lnTo>
                  <a:close/>
                  <a:moveTo>
                    <a:pt x="14" y="76"/>
                  </a:moveTo>
                  <a:cubicBezTo>
                    <a:pt x="15" y="75"/>
                    <a:pt x="15" y="76"/>
                    <a:pt x="15" y="76"/>
                  </a:cubicBezTo>
                  <a:cubicBezTo>
                    <a:pt x="15" y="76"/>
                    <a:pt x="15" y="77"/>
                    <a:pt x="14" y="76"/>
                  </a:cubicBezTo>
                  <a:close/>
                  <a:moveTo>
                    <a:pt x="20" y="78"/>
                  </a:moveTo>
                  <a:cubicBezTo>
                    <a:pt x="19" y="77"/>
                    <a:pt x="19" y="78"/>
                    <a:pt x="19" y="78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8" y="78"/>
                    <a:pt x="17" y="78"/>
                    <a:pt x="16" y="77"/>
                  </a:cubicBezTo>
                  <a:cubicBezTo>
                    <a:pt x="16" y="77"/>
                    <a:pt x="17" y="78"/>
                    <a:pt x="18" y="78"/>
                  </a:cubicBezTo>
                  <a:cubicBezTo>
                    <a:pt x="18" y="78"/>
                    <a:pt x="18" y="77"/>
                    <a:pt x="18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7" y="76"/>
                    <a:pt x="17" y="77"/>
                    <a:pt x="17" y="77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76"/>
                    <a:pt x="17" y="76"/>
                    <a:pt x="17" y="76"/>
                  </a:cubicBezTo>
                  <a:cubicBezTo>
                    <a:pt x="16" y="75"/>
                    <a:pt x="15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5" y="75"/>
                    <a:pt x="15" y="74"/>
                    <a:pt x="15" y="75"/>
                  </a:cubicBezTo>
                  <a:cubicBezTo>
                    <a:pt x="16" y="74"/>
                    <a:pt x="18" y="75"/>
                    <a:pt x="19" y="75"/>
                  </a:cubicBezTo>
                  <a:cubicBezTo>
                    <a:pt x="19" y="76"/>
                    <a:pt x="20" y="77"/>
                    <a:pt x="20" y="78"/>
                  </a:cubicBezTo>
                  <a:close/>
                  <a:moveTo>
                    <a:pt x="47" y="90"/>
                  </a:moveTo>
                  <a:cubicBezTo>
                    <a:pt x="47" y="90"/>
                    <a:pt x="47" y="90"/>
                    <a:pt x="47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8" y="89"/>
                    <a:pt x="48" y="89"/>
                    <a:pt x="48" y="89"/>
                  </a:cubicBezTo>
                  <a:lnTo>
                    <a:pt x="47" y="90"/>
                  </a:lnTo>
                  <a:close/>
                  <a:moveTo>
                    <a:pt x="48" y="89"/>
                  </a:moveTo>
                  <a:cubicBezTo>
                    <a:pt x="48" y="89"/>
                    <a:pt x="48" y="88"/>
                    <a:pt x="48" y="88"/>
                  </a:cubicBezTo>
                  <a:cubicBezTo>
                    <a:pt x="48" y="88"/>
                    <a:pt x="48" y="89"/>
                    <a:pt x="48" y="89"/>
                  </a:cubicBezTo>
                  <a:close/>
                  <a:moveTo>
                    <a:pt x="49" y="79"/>
                  </a:moveTo>
                  <a:cubicBezTo>
                    <a:pt x="49" y="79"/>
                    <a:pt x="49" y="79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9"/>
                    <a:pt x="50" y="79"/>
                    <a:pt x="50" y="79"/>
                  </a:cubicBezTo>
                  <a:cubicBezTo>
                    <a:pt x="49" y="79"/>
                    <a:pt x="49" y="79"/>
                    <a:pt x="49" y="79"/>
                  </a:cubicBezTo>
                  <a:close/>
                  <a:moveTo>
                    <a:pt x="51" y="87"/>
                  </a:moveTo>
                  <a:cubicBezTo>
                    <a:pt x="51" y="87"/>
                    <a:pt x="51" y="87"/>
                    <a:pt x="51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2" y="87"/>
                    <a:pt x="52" y="87"/>
                    <a:pt x="52" y="87"/>
                  </a:cubicBezTo>
                  <a:lnTo>
                    <a:pt x="51" y="87"/>
                  </a:lnTo>
                  <a:close/>
                  <a:moveTo>
                    <a:pt x="50" y="76"/>
                  </a:moveTo>
                  <a:cubicBezTo>
                    <a:pt x="46" y="78"/>
                    <a:pt x="41" y="79"/>
                    <a:pt x="36" y="78"/>
                  </a:cubicBezTo>
                  <a:cubicBezTo>
                    <a:pt x="32" y="76"/>
                    <a:pt x="27" y="73"/>
                    <a:pt x="26" y="69"/>
                  </a:cubicBezTo>
                  <a:cubicBezTo>
                    <a:pt x="25" y="67"/>
                    <a:pt x="23" y="67"/>
                    <a:pt x="21" y="66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8"/>
                    <a:pt x="20" y="68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8" y="69"/>
                    <a:pt x="19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0"/>
                    <a:pt x="19" y="71"/>
                    <a:pt x="19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72"/>
                    <a:pt x="18" y="73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4" y="72"/>
                    <a:pt x="14" y="70"/>
                    <a:pt x="13" y="70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4" y="73"/>
                    <a:pt x="14" y="73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5" y="73"/>
                    <a:pt x="14" y="73"/>
                    <a:pt x="15" y="73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5" y="73"/>
                    <a:pt x="14" y="73"/>
                    <a:pt x="14" y="73"/>
                  </a:cubicBezTo>
                  <a:cubicBezTo>
                    <a:pt x="13" y="74"/>
                    <a:pt x="14" y="74"/>
                    <a:pt x="13" y="74"/>
                  </a:cubicBezTo>
                  <a:cubicBezTo>
                    <a:pt x="13" y="73"/>
                    <a:pt x="12" y="72"/>
                    <a:pt x="12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3" y="72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2"/>
                    <a:pt x="11" y="72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2" y="73"/>
                    <a:pt x="12" y="74"/>
                    <a:pt x="12" y="7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2" y="74"/>
                  </a:cubicBezTo>
                  <a:cubicBezTo>
                    <a:pt x="12" y="74"/>
                    <a:pt x="12" y="73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2"/>
                    <a:pt x="10" y="70"/>
                    <a:pt x="9" y="69"/>
                  </a:cubicBezTo>
                  <a:cubicBezTo>
                    <a:pt x="10" y="70"/>
                    <a:pt x="10" y="69"/>
                    <a:pt x="10" y="70"/>
                  </a:cubicBezTo>
                  <a:cubicBezTo>
                    <a:pt x="11" y="70"/>
                    <a:pt x="10" y="69"/>
                    <a:pt x="10" y="69"/>
                  </a:cubicBezTo>
                  <a:cubicBezTo>
                    <a:pt x="10" y="69"/>
                    <a:pt x="10" y="69"/>
                    <a:pt x="9" y="69"/>
                  </a:cubicBezTo>
                  <a:cubicBezTo>
                    <a:pt x="9" y="69"/>
                    <a:pt x="9" y="68"/>
                    <a:pt x="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10" y="67"/>
                    <a:pt x="10" y="66"/>
                    <a:pt x="10" y="67"/>
                  </a:cubicBezTo>
                  <a:cubicBezTo>
                    <a:pt x="10" y="67"/>
                    <a:pt x="10" y="67"/>
                    <a:pt x="11" y="67"/>
                  </a:cubicBezTo>
                  <a:cubicBezTo>
                    <a:pt x="11" y="67"/>
                    <a:pt x="11" y="67"/>
                    <a:pt x="11" y="66"/>
                  </a:cubicBezTo>
                  <a:cubicBezTo>
                    <a:pt x="11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1" y="67"/>
                    <a:pt x="11" y="6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7"/>
                    <a:pt x="11" y="66"/>
                    <a:pt x="12" y="66"/>
                  </a:cubicBezTo>
                  <a:cubicBezTo>
                    <a:pt x="11" y="65"/>
                    <a:pt x="11" y="64"/>
                    <a:pt x="10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58"/>
                    <a:pt x="11" y="54"/>
                    <a:pt x="13" y="52"/>
                  </a:cubicBezTo>
                  <a:cubicBezTo>
                    <a:pt x="15" y="48"/>
                    <a:pt x="17" y="46"/>
                    <a:pt x="21" y="44"/>
                  </a:cubicBezTo>
                  <a:cubicBezTo>
                    <a:pt x="22" y="44"/>
                    <a:pt x="24" y="43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5" y="42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0"/>
                    <a:pt x="27" y="40"/>
                    <a:pt x="28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9"/>
                    <a:pt x="30" y="39"/>
                    <a:pt x="31" y="38"/>
                  </a:cubicBezTo>
                  <a:cubicBezTo>
                    <a:pt x="30" y="36"/>
                    <a:pt x="32" y="36"/>
                    <a:pt x="31" y="34"/>
                  </a:cubicBezTo>
                  <a:cubicBezTo>
                    <a:pt x="30" y="34"/>
                    <a:pt x="30" y="33"/>
                    <a:pt x="29" y="34"/>
                  </a:cubicBezTo>
                  <a:cubicBezTo>
                    <a:pt x="29" y="35"/>
                    <a:pt x="28" y="33"/>
                    <a:pt x="27" y="33"/>
                  </a:cubicBezTo>
                  <a:cubicBezTo>
                    <a:pt x="24" y="30"/>
                    <a:pt x="24" y="25"/>
                    <a:pt x="25" y="21"/>
                  </a:cubicBezTo>
                  <a:cubicBezTo>
                    <a:pt x="26" y="20"/>
                    <a:pt x="27" y="20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30" y="16"/>
                    <a:pt x="30" y="22"/>
                    <a:pt x="32" y="23"/>
                  </a:cubicBezTo>
                  <a:cubicBezTo>
                    <a:pt x="33" y="23"/>
                    <a:pt x="33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24"/>
                    <a:pt x="37" y="23"/>
                    <a:pt x="38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3" y="18"/>
                    <a:pt x="33" y="10"/>
                    <a:pt x="42" y="7"/>
                  </a:cubicBezTo>
                  <a:cubicBezTo>
                    <a:pt x="46" y="7"/>
                    <a:pt x="49" y="7"/>
                    <a:pt x="51" y="10"/>
                  </a:cubicBezTo>
                  <a:cubicBezTo>
                    <a:pt x="51" y="12"/>
                    <a:pt x="53" y="14"/>
                    <a:pt x="53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1" y="17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6" y="17"/>
                    <a:pt x="45" y="18"/>
                    <a:pt x="44" y="18"/>
                  </a:cubicBezTo>
                  <a:cubicBezTo>
                    <a:pt x="44" y="20"/>
                    <a:pt x="42" y="20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4" y="25"/>
                    <a:pt x="45" y="25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6"/>
                    <a:pt x="47" y="25"/>
                    <a:pt x="48" y="25"/>
                  </a:cubicBezTo>
                  <a:cubicBezTo>
                    <a:pt x="49" y="23"/>
                    <a:pt x="52" y="23"/>
                    <a:pt x="54" y="23"/>
                  </a:cubicBezTo>
                  <a:cubicBezTo>
                    <a:pt x="56" y="25"/>
                    <a:pt x="55" y="28"/>
                    <a:pt x="54" y="31"/>
                  </a:cubicBezTo>
                  <a:cubicBezTo>
                    <a:pt x="53" y="32"/>
                    <a:pt x="53" y="34"/>
                    <a:pt x="51" y="35"/>
                  </a:cubicBezTo>
                  <a:cubicBezTo>
                    <a:pt x="51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6"/>
                    <a:pt x="48" y="35"/>
                    <a:pt x="48" y="35"/>
                  </a:cubicBezTo>
                  <a:cubicBezTo>
                    <a:pt x="47" y="35"/>
                    <a:pt x="45" y="35"/>
                    <a:pt x="44" y="35"/>
                  </a:cubicBezTo>
                  <a:cubicBezTo>
                    <a:pt x="43" y="35"/>
                    <a:pt x="43" y="34"/>
                    <a:pt x="42" y="34"/>
                  </a:cubicBezTo>
                  <a:cubicBezTo>
                    <a:pt x="42" y="34"/>
                    <a:pt x="42" y="33"/>
                    <a:pt x="41" y="33"/>
                  </a:cubicBezTo>
                  <a:cubicBezTo>
                    <a:pt x="40" y="33"/>
                    <a:pt x="40" y="34"/>
                    <a:pt x="40" y="35"/>
                  </a:cubicBezTo>
                  <a:cubicBezTo>
                    <a:pt x="41" y="35"/>
                    <a:pt x="42" y="36"/>
                    <a:pt x="41" y="37"/>
                  </a:cubicBezTo>
                  <a:cubicBezTo>
                    <a:pt x="40" y="38"/>
                    <a:pt x="43" y="38"/>
                    <a:pt x="42" y="39"/>
                  </a:cubicBezTo>
                  <a:cubicBezTo>
                    <a:pt x="43" y="40"/>
                    <a:pt x="43" y="40"/>
                    <a:pt x="44" y="41"/>
                  </a:cubicBezTo>
                  <a:cubicBezTo>
                    <a:pt x="39" y="40"/>
                    <a:pt x="33" y="39"/>
                    <a:pt x="29" y="42"/>
                  </a:cubicBezTo>
                  <a:cubicBezTo>
                    <a:pt x="29" y="43"/>
                    <a:pt x="27" y="43"/>
                    <a:pt x="27" y="45"/>
                  </a:cubicBezTo>
                  <a:cubicBezTo>
                    <a:pt x="30" y="48"/>
                    <a:pt x="34" y="44"/>
                    <a:pt x="37" y="47"/>
                  </a:cubicBezTo>
                  <a:cubicBezTo>
                    <a:pt x="39" y="48"/>
                    <a:pt x="40" y="50"/>
                    <a:pt x="40" y="52"/>
                  </a:cubicBezTo>
                  <a:cubicBezTo>
                    <a:pt x="38" y="53"/>
                    <a:pt x="35" y="54"/>
                    <a:pt x="34" y="56"/>
                  </a:cubicBezTo>
                  <a:cubicBezTo>
                    <a:pt x="33" y="56"/>
                    <a:pt x="33" y="57"/>
                    <a:pt x="33" y="57"/>
                  </a:cubicBezTo>
                  <a:cubicBezTo>
                    <a:pt x="32" y="58"/>
                    <a:pt x="31" y="59"/>
                    <a:pt x="31" y="60"/>
                  </a:cubicBezTo>
                  <a:cubicBezTo>
                    <a:pt x="32" y="61"/>
                    <a:pt x="34" y="61"/>
                    <a:pt x="35" y="61"/>
                  </a:cubicBezTo>
                  <a:cubicBezTo>
                    <a:pt x="37" y="60"/>
                    <a:pt x="39" y="59"/>
                    <a:pt x="41" y="5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0" y="60"/>
                    <a:pt x="43" y="60"/>
                    <a:pt x="42" y="61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60"/>
                    <a:pt x="45" y="58"/>
                    <a:pt x="47" y="57"/>
                  </a:cubicBezTo>
                  <a:cubicBezTo>
                    <a:pt x="49" y="58"/>
                    <a:pt x="52" y="59"/>
                    <a:pt x="53" y="60"/>
                  </a:cubicBezTo>
                  <a:cubicBezTo>
                    <a:pt x="54" y="63"/>
                    <a:pt x="54" y="67"/>
                    <a:pt x="53" y="69"/>
                  </a:cubicBezTo>
                  <a:cubicBezTo>
                    <a:pt x="51" y="72"/>
                    <a:pt x="49" y="75"/>
                    <a:pt x="47" y="77"/>
                  </a:cubicBezTo>
                  <a:cubicBezTo>
                    <a:pt x="49" y="76"/>
                    <a:pt x="51" y="74"/>
                    <a:pt x="54" y="74"/>
                  </a:cubicBezTo>
                  <a:cubicBezTo>
                    <a:pt x="54" y="74"/>
                    <a:pt x="53" y="74"/>
                    <a:pt x="52" y="75"/>
                  </a:cubicBezTo>
                  <a:cubicBezTo>
                    <a:pt x="52" y="75"/>
                    <a:pt x="51" y="75"/>
                    <a:pt x="50" y="76"/>
                  </a:cubicBezTo>
                  <a:close/>
                  <a:moveTo>
                    <a:pt x="54" y="84"/>
                  </a:moveTo>
                  <a:cubicBezTo>
                    <a:pt x="53" y="84"/>
                    <a:pt x="53" y="84"/>
                    <a:pt x="53" y="84"/>
                  </a:cubicBezTo>
                  <a:cubicBezTo>
                    <a:pt x="53" y="85"/>
                    <a:pt x="54" y="84"/>
                    <a:pt x="54" y="84"/>
                  </a:cubicBezTo>
                  <a:close/>
                  <a:moveTo>
                    <a:pt x="55" y="87"/>
                  </a:move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lnTo>
                    <a:pt x="55" y="87"/>
                  </a:lnTo>
                  <a:close/>
                  <a:moveTo>
                    <a:pt x="56" y="75"/>
                  </a:moveTo>
                  <a:cubicBezTo>
                    <a:pt x="55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7"/>
                  </a:cubicBezTo>
                  <a:cubicBezTo>
                    <a:pt x="53" y="77"/>
                    <a:pt x="53" y="77"/>
                    <a:pt x="52" y="78"/>
                  </a:cubicBezTo>
                  <a:cubicBezTo>
                    <a:pt x="52" y="76"/>
                    <a:pt x="53" y="77"/>
                    <a:pt x="54" y="77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75"/>
                    <a:pt x="55" y="75"/>
                    <a:pt x="56" y="75"/>
                  </a:cubicBezTo>
                  <a:close/>
                  <a:moveTo>
                    <a:pt x="57" y="85"/>
                  </a:moveTo>
                  <a:cubicBezTo>
                    <a:pt x="56" y="85"/>
                    <a:pt x="56" y="85"/>
                    <a:pt x="56" y="85"/>
                  </a:cubicBezTo>
                  <a:cubicBezTo>
                    <a:pt x="57" y="85"/>
                    <a:pt x="57" y="85"/>
                    <a:pt x="57" y="85"/>
                  </a:cubicBezTo>
                  <a:close/>
                  <a:moveTo>
                    <a:pt x="61" y="79"/>
                  </a:moveTo>
                  <a:cubicBezTo>
                    <a:pt x="61" y="79"/>
                    <a:pt x="61" y="79"/>
                    <a:pt x="60" y="79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0" y="79"/>
                    <a:pt x="60" y="79"/>
                    <a:pt x="60" y="78"/>
                  </a:cubicBezTo>
                  <a:cubicBezTo>
                    <a:pt x="60" y="78"/>
                    <a:pt x="60" y="79"/>
                    <a:pt x="60" y="79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79"/>
                    <a:pt x="61" y="79"/>
                    <a:pt x="61" y="79"/>
                  </a:cubicBezTo>
                  <a:close/>
                  <a:moveTo>
                    <a:pt x="79" y="73"/>
                  </a:moveTo>
                  <a:cubicBezTo>
                    <a:pt x="79" y="73"/>
                    <a:pt x="79" y="73"/>
                    <a:pt x="7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73"/>
                  </a:moveTo>
                  <a:cubicBezTo>
                    <a:pt x="79" y="73"/>
                    <a:pt x="80" y="73"/>
                    <a:pt x="80" y="73"/>
                  </a:cubicBezTo>
                  <a:cubicBezTo>
                    <a:pt x="80" y="73"/>
                    <a:pt x="80" y="73"/>
                    <a:pt x="79" y="73"/>
                  </a:cubicBezTo>
                  <a:close/>
                  <a:moveTo>
                    <a:pt x="85" y="70"/>
                  </a:moveTo>
                  <a:cubicBezTo>
                    <a:pt x="85" y="70"/>
                    <a:pt x="86" y="70"/>
                    <a:pt x="86" y="70"/>
                  </a:cubicBezTo>
                  <a:cubicBezTo>
                    <a:pt x="86" y="70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8" y="69"/>
                    <a:pt x="88" y="68"/>
                    <a:pt x="89" y="68"/>
                  </a:cubicBezTo>
                  <a:cubicBezTo>
                    <a:pt x="89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70"/>
                    <a:pt x="86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4" y="70"/>
                    <a:pt x="85" y="71"/>
                    <a:pt x="85" y="70"/>
                  </a:cubicBezTo>
                  <a:close/>
                  <a:moveTo>
                    <a:pt x="86" y="74"/>
                  </a:moveTo>
                  <a:cubicBezTo>
                    <a:pt x="85" y="74"/>
                    <a:pt x="85" y="74"/>
                    <a:pt x="85" y="74"/>
                  </a:cubicBezTo>
                  <a:cubicBezTo>
                    <a:pt x="85" y="74"/>
                    <a:pt x="85" y="74"/>
                    <a:pt x="85" y="74"/>
                  </a:cubicBezTo>
                  <a:lnTo>
                    <a:pt x="86" y="74"/>
                  </a:lnTo>
                  <a:close/>
                  <a:moveTo>
                    <a:pt x="85" y="72"/>
                  </a:moveTo>
                  <a:cubicBezTo>
                    <a:pt x="84" y="73"/>
                    <a:pt x="83" y="74"/>
                    <a:pt x="82" y="73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3" y="73"/>
                    <a:pt x="84" y="73"/>
                    <a:pt x="85" y="72"/>
                  </a:cubicBezTo>
                  <a:close/>
                  <a:moveTo>
                    <a:pt x="83" y="76"/>
                  </a:move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2" y="75"/>
                    <a:pt x="82" y="75"/>
                    <a:pt x="83" y="75"/>
                  </a:cubicBezTo>
                  <a:cubicBezTo>
                    <a:pt x="83" y="75"/>
                    <a:pt x="83" y="75"/>
                    <a:pt x="83" y="75"/>
                  </a:cubicBezTo>
                  <a:lnTo>
                    <a:pt x="83" y="76"/>
                  </a:lnTo>
                  <a:close/>
                  <a:moveTo>
                    <a:pt x="83" y="75"/>
                  </a:moveTo>
                  <a:cubicBezTo>
                    <a:pt x="83" y="75"/>
                    <a:pt x="84" y="75"/>
                    <a:pt x="84" y="75"/>
                  </a:cubicBezTo>
                  <a:cubicBezTo>
                    <a:pt x="84" y="75"/>
                    <a:pt x="84" y="75"/>
                    <a:pt x="83" y="75"/>
                  </a:cubicBezTo>
                  <a:close/>
                  <a:moveTo>
                    <a:pt x="84" y="71"/>
                  </a:moveTo>
                  <a:cubicBezTo>
                    <a:pt x="83" y="71"/>
                    <a:pt x="83" y="71"/>
                    <a:pt x="83" y="71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3" y="71"/>
                    <a:pt x="83" y="71"/>
                    <a:pt x="83" y="71"/>
                  </a:cubicBezTo>
                  <a:lnTo>
                    <a:pt x="84" y="71"/>
                  </a:lnTo>
                  <a:close/>
                  <a:moveTo>
                    <a:pt x="81" y="72"/>
                  </a:moveTo>
                  <a:cubicBezTo>
                    <a:pt x="81" y="72"/>
                    <a:pt x="82" y="72"/>
                    <a:pt x="83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2" y="72"/>
                    <a:pt x="82" y="72"/>
                    <a:pt x="81" y="73"/>
                  </a:cubicBezTo>
                  <a:lnTo>
                    <a:pt x="81" y="72"/>
                  </a:lnTo>
                  <a:close/>
                  <a:moveTo>
                    <a:pt x="82" y="77"/>
                  </a:moveTo>
                  <a:cubicBezTo>
                    <a:pt x="82" y="77"/>
                    <a:pt x="83" y="76"/>
                    <a:pt x="84" y="76"/>
                  </a:cubicBezTo>
                  <a:cubicBezTo>
                    <a:pt x="85" y="76"/>
                    <a:pt x="85" y="75"/>
                    <a:pt x="86" y="75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5" y="75"/>
                    <a:pt x="86" y="75"/>
                    <a:pt x="86" y="74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6" y="75"/>
                    <a:pt x="87" y="74"/>
                    <a:pt x="87" y="74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7" y="76"/>
                    <a:pt x="88" y="76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7" y="75"/>
                    <a:pt x="87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7" y="76"/>
                    <a:pt x="86" y="76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5" y="76"/>
                    <a:pt x="84" y="77"/>
                    <a:pt x="83" y="77"/>
                  </a:cubicBezTo>
                  <a:cubicBezTo>
                    <a:pt x="83" y="77"/>
                    <a:pt x="83" y="77"/>
                    <a:pt x="84" y="77"/>
                  </a:cubicBezTo>
                  <a:cubicBezTo>
                    <a:pt x="83" y="77"/>
                    <a:pt x="82" y="78"/>
                    <a:pt x="82" y="77"/>
                  </a:cubicBezTo>
                  <a:close/>
                  <a:moveTo>
                    <a:pt x="89" y="77"/>
                  </a:moveTo>
                  <a:cubicBezTo>
                    <a:pt x="87" y="78"/>
                    <a:pt x="85" y="78"/>
                    <a:pt x="83" y="79"/>
                  </a:cubicBezTo>
                  <a:cubicBezTo>
                    <a:pt x="85" y="77"/>
                    <a:pt x="87" y="77"/>
                    <a:pt x="89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6"/>
                    <a:pt x="89" y="77"/>
                    <a:pt x="89" y="77"/>
                  </a:cubicBezTo>
                  <a:close/>
                  <a:moveTo>
                    <a:pt x="97" y="72"/>
                  </a:moveTo>
                  <a:cubicBezTo>
                    <a:pt x="97" y="72"/>
                    <a:pt x="97" y="72"/>
                    <a:pt x="98" y="72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7" y="73"/>
                    <a:pt x="97" y="73"/>
                    <a:pt x="97" y="72"/>
                  </a:cubicBezTo>
                  <a:close/>
                  <a:moveTo>
                    <a:pt x="98" y="74"/>
                  </a:moveTo>
                  <a:cubicBezTo>
                    <a:pt x="98" y="74"/>
                    <a:pt x="98" y="74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7" y="73"/>
                    <a:pt x="97" y="73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8" y="74"/>
                    <a:pt x="99" y="73"/>
                    <a:pt x="99" y="73"/>
                  </a:cubicBezTo>
                  <a:lnTo>
                    <a:pt x="9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0BD2DC36-3B46-4FE3-95B6-2684EF03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6275" y="1397001"/>
              <a:ext cx="31750" cy="3175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D3593529-E1A8-49F9-9AB9-CBEC2BEF1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3438" y="1333501"/>
              <a:ext cx="31750" cy="3175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0F79E41F-CB84-4078-BD07-15DFCFBDB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0" y="2689226"/>
              <a:ext cx="30163" cy="3175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C6DF8B61-AD34-4102-957B-25950141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3700" y="14605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6874896A-9D03-46A1-A84E-A8A7AF0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5188" y="13652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5609DC9-C5D5-4AA4-8B25-9514B9DFF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7488" y="29098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A63C6FEE-1511-4507-ABEB-B54508C0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0" y="2468563"/>
              <a:ext cx="0" cy="63500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6C3F4166-FBFA-44FE-8865-707CD353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600" y="1301751"/>
              <a:ext cx="3175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BF98F15A-9899-4DDF-9B54-BBF263286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525" y="1176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24D9936F-1AF8-489B-8F10-37208968B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413" y="3130551"/>
              <a:ext cx="31750" cy="317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40F03AA5-E464-4DA4-ACB9-CD2C3B88F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463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1E56F3C4-EAA4-44D0-96EB-0FD9B64BE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7488" y="703263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3E35FE4B-C3E6-4A2F-A122-B403F2459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0063" y="6096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3F30EFE0-F654-4924-8394-7ED19F094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735013"/>
              <a:ext cx="0" cy="31750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F271826D-B5CC-45FD-8204-6EAE6EED3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3175" y="798513"/>
              <a:ext cx="63500" cy="3175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0 h 1"/>
                <a:gd name="T6" fmla="*/ 2 w 2"/>
                <a:gd name="T7" fmla="*/ 1 h 1"/>
                <a:gd name="T8" fmla="*/ 2 w 2"/>
                <a:gd name="T9" fmla="*/ 0 h 1"/>
                <a:gd name="T10" fmla="*/ 1 w 2"/>
                <a:gd name="T11" fmla="*/ 0 h 1"/>
                <a:gd name="T12" fmla="*/ 1 w 2"/>
                <a:gd name="T13" fmla="*/ 0 h 1"/>
                <a:gd name="T14" fmla="*/ 2 w 2"/>
                <a:gd name="T15" fmla="*/ 0 h 1"/>
                <a:gd name="T16" fmla="*/ 0 w 2"/>
                <a:gd name="T17" fmla="*/ 0 h 1"/>
                <a:gd name="T18" fmla="*/ 0 w 2"/>
                <a:gd name="T19" fmla="*/ 0 h 1"/>
                <a:gd name="T20" fmla="*/ 0 w 2"/>
                <a:gd name="T21" fmla="*/ 1 h 1"/>
                <a:gd name="T22" fmla="*/ 2 w 2"/>
                <a:gd name="T23" fmla="*/ 1 h 1"/>
                <a:gd name="T24" fmla="*/ 2 w 2"/>
                <a:gd name="T25" fmla="*/ 1 h 1"/>
                <a:gd name="T26" fmla="*/ 2 w 2"/>
                <a:gd name="T2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052965AA-17EA-4065-9DC3-0D31DB31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671513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589E13B6-2944-4175-9E70-D679D4E1E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725" y="5778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3324FF94-E61A-4897-95D4-9625A1A23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50" y="987426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DA230185-E45D-4458-A165-2BC385D5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9363" y="1176338"/>
              <a:ext cx="3016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B5F142F1-EE50-4C2B-8496-663B8A669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3563" y="1239838"/>
              <a:ext cx="2828925" cy="1133475"/>
            </a:xfrm>
            <a:custGeom>
              <a:avLst/>
              <a:gdLst>
                <a:gd name="T0" fmla="*/ 84 w 90"/>
                <a:gd name="T1" fmla="*/ 6 h 36"/>
                <a:gd name="T2" fmla="*/ 76 w 90"/>
                <a:gd name="T3" fmla="*/ 2 h 36"/>
                <a:gd name="T4" fmla="*/ 65 w 90"/>
                <a:gd name="T5" fmla="*/ 0 h 36"/>
                <a:gd name="T6" fmla="*/ 54 w 90"/>
                <a:gd name="T7" fmla="*/ 2 h 36"/>
                <a:gd name="T8" fmla="*/ 49 w 90"/>
                <a:gd name="T9" fmla="*/ 4 h 36"/>
                <a:gd name="T10" fmla="*/ 44 w 90"/>
                <a:gd name="T11" fmla="*/ 7 h 36"/>
                <a:gd name="T12" fmla="*/ 41 w 90"/>
                <a:gd name="T13" fmla="*/ 9 h 36"/>
                <a:gd name="T14" fmla="*/ 36 w 90"/>
                <a:gd name="T15" fmla="*/ 12 h 36"/>
                <a:gd name="T16" fmla="*/ 36 w 90"/>
                <a:gd name="T17" fmla="*/ 8 h 36"/>
                <a:gd name="T18" fmla="*/ 27 w 90"/>
                <a:gd name="T19" fmla="*/ 15 h 36"/>
                <a:gd name="T20" fmla="*/ 31 w 90"/>
                <a:gd name="T21" fmla="*/ 15 h 36"/>
                <a:gd name="T22" fmla="*/ 12 w 90"/>
                <a:gd name="T23" fmla="*/ 29 h 36"/>
                <a:gd name="T24" fmla="*/ 8 w 90"/>
                <a:gd name="T25" fmla="*/ 30 h 36"/>
                <a:gd name="T26" fmla="*/ 1 w 90"/>
                <a:gd name="T27" fmla="*/ 33 h 36"/>
                <a:gd name="T28" fmla="*/ 7 w 90"/>
                <a:gd name="T29" fmla="*/ 34 h 36"/>
                <a:gd name="T30" fmla="*/ 21 w 90"/>
                <a:gd name="T31" fmla="*/ 34 h 36"/>
                <a:gd name="T32" fmla="*/ 30 w 90"/>
                <a:gd name="T33" fmla="*/ 31 h 36"/>
                <a:gd name="T34" fmla="*/ 40 w 90"/>
                <a:gd name="T35" fmla="*/ 24 h 36"/>
                <a:gd name="T36" fmla="*/ 43 w 90"/>
                <a:gd name="T37" fmla="*/ 22 h 36"/>
                <a:gd name="T38" fmla="*/ 47 w 90"/>
                <a:gd name="T39" fmla="*/ 16 h 36"/>
                <a:gd name="T40" fmla="*/ 68 w 90"/>
                <a:gd name="T41" fmla="*/ 6 h 36"/>
                <a:gd name="T42" fmla="*/ 87 w 90"/>
                <a:gd name="T43" fmla="*/ 9 h 36"/>
                <a:gd name="T44" fmla="*/ 20 w 90"/>
                <a:gd name="T45" fmla="*/ 26 h 36"/>
                <a:gd name="T46" fmla="*/ 41 w 90"/>
                <a:gd name="T47" fmla="*/ 15 h 36"/>
                <a:gd name="T48" fmla="*/ 38 w 90"/>
                <a:gd name="T49" fmla="*/ 17 h 36"/>
                <a:gd name="T50" fmla="*/ 34 w 90"/>
                <a:gd name="T51" fmla="*/ 11 h 36"/>
                <a:gd name="T52" fmla="*/ 34 w 90"/>
                <a:gd name="T53" fmla="*/ 14 h 36"/>
                <a:gd name="T54" fmla="*/ 35 w 90"/>
                <a:gd name="T55" fmla="*/ 21 h 36"/>
                <a:gd name="T56" fmla="*/ 34 w 90"/>
                <a:gd name="T57" fmla="*/ 22 h 36"/>
                <a:gd name="T58" fmla="*/ 34 w 90"/>
                <a:gd name="T59" fmla="*/ 16 h 36"/>
                <a:gd name="T60" fmla="*/ 31 w 90"/>
                <a:gd name="T61" fmla="*/ 18 h 36"/>
                <a:gd name="T62" fmla="*/ 32 w 90"/>
                <a:gd name="T63" fmla="*/ 18 h 36"/>
                <a:gd name="T64" fmla="*/ 32 w 90"/>
                <a:gd name="T65" fmla="*/ 19 h 36"/>
                <a:gd name="T66" fmla="*/ 39 w 90"/>
                <a:gd name="T67" fmla="*/ 25 h 36"/>
                <a:gd name="T68" fmla="*/ 39 w 90"/>
                <a:gd name="T69" fmla="*/ 20 h 36"/>
                <a:gd name="T70" fmla="*/ 36 w 90"/>
                <a:gd name="T71" fmla="*/ 23 h 36"/>
                <a:gd name="T72" fmla="*/ 35 w 90"/>
                <a:gd name="T73" fmla="*/ 23 h 36"/>
                <a:gd name="T74" fmla="*/ 40 w 90"/>
                <a:gd name="T75" fmla="*/ 19 h 36"/>
                <a:gd name="T76" fmla="*/ 44 w 90"/>
                <a:gd name="T77" fmla="*/ 16 h 36"/>
                <a:gd name="T78" fmla="*/ 55 w 90"/>
                <a:gd name="T79" fmla="*/ 3 h 36"/>
                <a:gd name="T80" fmla="*/ 56 w 90"/>
                <a:gd name="T81" fmla="*/ 4 h 36"/>
                <a:gd name="T82" fmla="*/ 53 w 90"/>
                <a:gd name="T83" fmla="*/ 5 h 36"/>
                <a:gd name="T84" fmla="*/ 52 w 90"/>
                <a:gd name="T85" fmla="*/ 6 h 36"/>
                <a:gd name="T86" fmla="*/ 47 w 90"/>
                <a:gd name="T87" fmla="*/ 12 h 36"/>
                <a:gd name="T88" fmla="*/ 48 w 90"/>
                <a:gd name="T89" fmla="*/ 5 h 36"/>
                <a:gd name="T90" fmla="*/ 51 w 90"/>
                <a:gd name="T91" fmla="*/ 10 h 36"/>
                <a:gd name="T92" fmla="*/ 50 w 90"/>
                <a:gd name="T93" fmla="*/ 9 h 36"/>
                <a:gd name="T94" fmla="*/ 50 w 90"/>
                <a:gd name="T95" fmla="*/ 9 h 36"/>
                <a:gd name="T96" fmla="*/ 54 w 90"/>
                <a:gd name="T97" fmla="*/ 8 h 36"/>
                <a:gd name="T98" fmla="*/ 52 w 90"/>
                <a:gd name="T99" fmla="*/ 8 h 36"/>
                <a:gd name="T100" fmla="*/ 55 w 90"/>
                <a:gd name="T101" fmla="*/ 7 h 36"/>
                <a:gd name="T102" fmla="*/ 56 w 90"/>
                <a:gd name="T103" fmla="*/ 6 h 36"/>
                <a:gd name="T104" fmla="*/ 56 w 90"/>
                <a:gd name="T105" fmla="*/ 6 h 36"/>
                <a:gd name="T106" fmla="*/ 58 w 90"/>
                <a:gd name="T107" fmla="*/ 7 h 36"/>
                <a:gd name="T108" fmla="*/ 63 w 90"/>
                <a:gd name="T109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0" h="36">
                  <a:moveTo>
                    <a:pt x="90" y="10"/>
                  </a:moveTo>
                  <a:cubicBezTo>
                    <a:pt x="90" y="10"/>
                    <a:pt x="90" y="10"/>
                    <a:pt x="89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7" y="9"/>
                    <a:pt x="86" y="7"/>
                    <a:pt x="85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4" y="6"/>
                    <a:pt x="84" y="5"/>
                  </a:cubicBezTo>
                  <a:cubicBezTo>
                    <a:pt x="83" y="6"/>
                    <a:pt x="83" y="4"/>
                    <a:pt x="82" y="5"/>
                  </a:cubicBezTo>
                  <a:cubicBezTo>
                    <a:pt x="81" y="4"/>
                    <a:pt x="81" y="4"/>
                    <a:pt x="80" y="4"/>
                  </a:cubicBezTo>
                  <a:cubicBezTo>
                    <a:pt x="80" y="3"/>
                    <a:pt x="80" y="3"/>
                    <a:pt x="80" y="4"/>
                  </a:cubicBezTo>
                  <a:cubicBezTo>
                    <a:pt x="78" y="4"/>
                    <a:pt x="78" y="2"/>
                    <a:pt x="76" y="2"/>
                  </a:cubicBezTo>
                  <a:cubicBezTo>
                    <a:pt x="75" y="2"/>
                    <a:pt x="73" y="1"/>
                    <a:pt x="72" y="1"/>
                  </a:cubicBezTo>
                  <a:cubicBezTo>
                    <a:pt x="72" y="1"/>
                    <a:pt x="72" y="1"/>
                    <a:pt x="71" y="1"/>
                  </a:cubicBezTo>
                  <a:cubicBezTo>
                    <a:pt x="70" y="1"/>
                    <a:pt x="67" y="0"/>
                    <a:pt x="66" y="0"/>
                  </a:cubicBezTo>
                  <a:cubicBezTo>
                    <a:pt x="66" y="1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2" y="1"/>
                    <a:pt x="59" y="0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6" y="2"/>
                    <a:pt x="55" y="3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3" y="2"/>
                    <a:pt x="52" y="3"/>
                    <a:pt x="51" y="3"/>
                  </a:cubicBezTo>
                  <a:cubicBezTo>
                    <a:pt x="51" y="3"/>
                    <a:pt x="51" y="3"/>
                    <a:pt x="52" y="4"/>
                  </a:cubicBezTo>
                  <a:cubicBezTo>
                    <a:pt x="52" y="4"/>
                    <a:pt x="51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3"/>
                    <a:pt x="49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5"/>
                    <a:pt x="48" y="5"/>
                    <a:pt x="47" y="5"/>
                  </a:cubicBezTo>
                  <a:cubicBezTo>
                    <a:pt x="47" y="4"/>
                    <a:pt x="46" y="5"/>
                    <a:pt x="45" y="5"/>
                  </a:cubicBezTo>
                  <a:cubicBezTo>
                    <a:pt x="46" y="5"/>
                    <a:pt x="46" y="5"/>
                    <a:pt x="47" y="5"/>
                  </a:cubicBezTo>
                  <a:cubicBezTo>
                    <a:pt x="46" y="6"/>
                    <a:pt x="45" y="6"/>
                    <a:pt x="44" y="7"/>
                  </a:cubicBezTo>
                  <a:cubicBezTo>
                    <a:pt x="44" y="7"/>
                    <a:pt x="42" y="8"/>
                    <a:pt x="42" y="8"/>
                  </a:cubicBezTo>
                  <a:cubicBezTo>
                    <a:pt x="42" y="9"/>
                    <a:pt x="42" y="8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40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8" y="10"/>
                    <a:pt x="37" y="11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1"/>
                    <a:pt x="36" y="11"/>
                    <a:pt x="37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5" y="10"/>
                    <a:pt x="35" y="10"/>
                  </a:cubicBezTo>
                  <a:cubicBezTo>
                    <a:pt x="35" y="9"/>
                    <a:pt x="36" y="8"/>
                    <a:pt x="36" y="8"/>
                  </a:cubicBezTo>
                  <a:cubicBezTo>
                    <a:pt x="36" y="8"/>
                    <a:pt x="36" y="7"/>
                    <a:pt x="35" y="7"/>
                  </a:cubicBezTo>
                  <a:cubicBezTo>
                    <a:pt x="36" y="8"/>
                    <a:pt x="35" y="8"/>
                    <a:pt x="35" y="9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11"/>
                    <a:pt x="31" y="12"/>
                    <a:pt x="29" y="14"/>
                  </a:cubicBezTo>
                  <a:cubicBezTo>
                    <a:pt x="29" y="14"/>
                    <a:pt x="27" y="14"/>
                    <a:pt x="27" y="15"/>
                  </a:cubicBezTo>
                  <a:cubicBezTo>
                    <a:pt x="28" y="15"/>
                    <a:pt x="28" y="15"/>
                    <a:pt x="29" y="15"/>
                  </a:cubicBezTo>
                  <a:cubicBezTo>
                    <a:pt x="29" y="15"/>
                    <a:pt x="29" y="14"/>
                    <a:pt x="29" y="15"/>
                  </a:cubicBezTo>
                  <a:cubicBezTo>
                    <a:pt x="29" y="15"/>
                    <a:pt x="29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9" y="17"/>
                    <a:pt x="30" y="15"/>
                    <a:pt x="31" y="15"/>
                  </a:cubicBezTo>
                  <a:cubicBezTo>
                    <a:pt x="33" y="15"/>
                    <a:pt x="34" y="13"/>
                    <a:pt x="35" y="13"/>
                  </a:cubicBezTo>
                  <a:cubicBezTo>
                    <a:pt x="31" y="19"/>
                    <a:pt x="27" y="22"/>
                    <a:pt x="21" y="26"/>
                  </a:cubicBezTo>
                  <a:cubicBezTo>
                    <a:pt x="18" y="27"/>
                    <a:pt x="16" y="28"/>
                    <a:pt x="13" y="28"/>
                  </a:cubicBezTo>
                  <a:cubicBezTo>
                    <a:pt x="13" y="28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0" y="28"/>
                    <a:pt x="9" y="31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6" y="31"/>
                    <a:pt x="5" y="31"/>
                    <a:pt x="3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0" y="32"/>
                    <a:pt x="0" y="33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5"/>
                    <a:pt x="5" y="34"/>
                    <a:pt x="7" y="34"/>
                  </a:cubicBezTo>
                  <a:cubicBezTo>
                    <a:pt x="7" y="35"/>
                    <a:pt x="5" y="35"/>
                    <a:pt x="6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6" y="35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2" y="36"/>
                    <a:pt x="16" y="35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4"/>
                    <a:pt x="24" y="33"/>
                    <a:pt x="26" y="33"/>
                  </a:cubicBezTo>
                  <a:cubicBezTo>
                    <a:pt x="26" y="34"/>
                    <a:pt x="25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2"/>
                    <a:pt x="29" y="32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3" y="30"/>
                    <a:pt x="37" y="29"/>
                    <a:pt x="39" y="26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5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1" y="23"/>
                    <a:pt x="42" y="23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2"/>
                    <a:pt x="43" y="22"/>
                  </a:cubicBezTo>
                  <a:cubicBezTo>
                    <a:pt x="43" y="22"/>
                    <a:pt x="43" y="22"/>
                    <a:pt x="44" y="22"/>
                  </a:cubicBezTo>
                  <a:cubicBezTo>
                    <a:pt x="44" y="21"/>
                    <a:pt x="45" y="22"/>
                    <a:pt x="45" y="21"/>
                  </a:cubicBezTo>
                  <a:cubicBezTo>
                    <a:pt x="46" y="20"/>
                    <a:pt x="46" y="19"/>
                    <a:pt x="47" y="18"/>
                  </a:cubicBezTo>
                  <a:cubicBezTo>
                    <a:pt x="47" y="18"/>
                    <a:pt x="46" y="19"/>
                    <a:pt x="45" y="19"/>
                  </a:cubicBezTo>
                  <a:cubicBezTo>
                    <a:pt x="45" y="18"/>
                    <a:pt x="47" y="17"/>
                    <a:pt x="47" y="16"/>
                  </a:cubicBezTo>
                  <a:cubicBezTo>
                    <a:pt x="48" y="16"/>
                    <a:pt x="47" y="17"/>
                    <a:pt x="48" y="17"/>
                  </a:cubicBezTo>
                  <a:cubicBezTo>
                    <a:pt x="48" y="17"/>
                    <a:pt x="48" y="16"/>
                    <a:pt x="48" y="16"/>
                  </a:cubicBezTo>
                  <a:cubicBezTo>
                    <a:pt x="51" y="14"/>
                    <a:pt x="55" y="12"/>
                    <a:pt x="58" y="9"/>
                  </a:cubicBezTo>
                  <a:cubicBezTo>
                    <a:pt x="61" y="8"/>
                    <a:pt x="64" y="7"/>
                    <a:pt x="67" y="7"/>
                  </a:cubicBezTo>
                  <a:cubicBezTo>
                    <a:pt x="67" y="7"/>
                    <a:pt x="68" y="6"/>
                    <a:pt x="68" y="6"/>
                  </a:cubicBezTo>
                  <a:cubicBezTo>
                    <a:pt x="68" y="6"/>
                    <a:pt x="71" y="6"/>
                    <a:pt x="72" y="6"/>
                  </a:cubicBezTo>
                  <a:cubicBezTo>
                    <a:pt x="73" y="6"/>
                    <a:pt x="74" y="6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8" y="7"/>
                    <a:pt x="82" y="8"/>
                    <a:pt x="86" y="9"/>
                  </a:cubicBezTo>
                  <a:cubicBezTo>
                    <a:pt x="86" y="9"/>
                    <a:pt x="87" y="10"/>
                    <a:pt x="87" y="9"/>
                  </a:cubicBezTo>
                  <a:cubicBezTo>
                    <a:pt x="88" y="10"/>
                    <a:pt x="89" y="10"/>
                    <a:pt x="89" y="11"/>
                  </a:cubicBezTo>
                  <a:cubicBezTo>
                    <a:pt x="89" y="10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0" y="10"/>
                    <a:pt x="90" y="10"/>
                    <a:pt x="90" y="10"/>
                  </a:cubicBezTo>
                  <a:close/>
                  <a:moveTo>
                    <a:pt x="20" y="26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lnTo>
                    <a:pt x="20" y="26"/>
                  </a:lnTo>
                  <a:close/>
                  <a:moveTo>
                    <a:pt x="40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39" y="17"/>
                    <a:pt x="38" y="18"/>
                  </a:cubicBezTo>
                  <a:cubicBezTo>
                    <a:pt x="38" y="18"/>
                    <a:pt x="38" y="18"/>
                    <a:pt x="38" y="17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0" y="15"/>
                    <a:pt x="40" y="15"/>
                    <a:pt x="40" y="15"/>
                  </a:cubicBezTo>
                  <a:close/>
                  <a:moveTo>
                    <a:pt x="34" y="11"/>
                  </a:move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lnTo>
                    <a:pt x="34" y="11"/>
                  </a:lnTo>
                  <a:close/>
                  <a:moveTo>
                    <a:pt x="39" y="10"/>
                  </a:moveTo>
                  <a:cubicBezTo>
                    <a:pt x="40" y="10"/>
                    <a:pt x="40" y="10"/>
                    <a:pt x="40" y="10"/>
                  </a:cubicBezTo>
                  <a:cubicBezTo>
                    <a:pt x="38" y="11"/>
                    <a:pt x="37" y="13"/>
                    <a:pt x="35" y="14"/>
                  </a:cubicBezTo>
                  <a:cubicBezTo>
                    <a:pt x="36" y="13"/>
                    <a:pt x="38" y="11"/>
                    <a:pt x="39" y="10"/>
                  </a:cubicBezTo>
                  <a:close/>
                  <a:moveTo>
                    <a:pt x="34" y="14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lnTo>
                    <a:pt x="34" y="14"/>
                  </a:lnTo>
                  <a:close/>
                  <a:moveTo>
                    <a:pt x="35" y="21"/>
                  </a:move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1"/>
                    <a:pt x="35" y="21"/>
                  </a:cubicBezTo>
                  <a:close/>
                  <a:moveTo>
                    <a:pt x="34" y="16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3" y="16"/>
                    <a:pt x="33" y="16"/>
                    <a:pt x="33" y="16"/>
                  </a:cubicBezTo>
                  <a:lnTo>
                    <a:pt x="34" y="16"/>
                  </a:lnTo>
                  <a:close/>
                  <a:moveTo>
                    <a:pt x="32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0" y="20"/>
                    <a:pt x="28" y="22"/>
                    <a:pt x="26" y="23"/>
                  </a:cubicBezTo>
                  <a:cubicBezTo>
                    <a:pt x="27" y="21"/>
                    <a:pt x="30" y="20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8"/>
                    <a:pt x="32" y="18"/>
                    <a:pt x="32" y="18"/>
                  </a:cubicBezTo>
                  <a:close/>
                  <a:moveTo>
                    <a:pt x="32" y="19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2" y="18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lnTo>
                    <a:pt x="32" y="19"/>
                  </a:lnTo>
                  <a:close/>
                  <a:moveTo>
                    <a:pt x="39" y="25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39" y="26"/>
                    <a:pt x="39" y="25"/>
                    <a:pt x="39" y="25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5"/>
                    <a:pt x="40" y="25"/>
                    <a:pt x="39" y="25"/>
                  </a:cubicBezTo>
                  <a:close/>
                  <a:moveTo>
                    <a:pt x="44" y="16"/>
                  </a:moveTo>
                  <a:cubicBezTo>
                    <a:pt x="41" y="19"/>
                    <a:pt x="41" y="19"/>
                    <a:pt x="41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20"/>
                    <a:pt x="40" y="20"/>
                    <a:pt x="40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2"/>
                    <a:pt x="37" y="22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7" y="23"/>
                    <a:pt x="37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4" y="25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5"/>
                    <a:pt x="34" y="24"/>
                    <a:pt x="35" y="24"/>
                  </a:cubicBezTo>
                  <a:cubicBezTo>
                    <a:pt x="35" y="24"/>
                    <a:pt x="35" y="24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7" y="23"/>
                    <a:pt x="37" y="2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1"/>
                    <a:pt x="40" y="21"/>
                    <a:pt x="39" y="20"/>
                  </a:cubicBezTo>
                  <a:cubicBezTo>
                    <a:pt x="40" y="20"/>
                    <a:pt x="40" y="19"/>
                    <a:pt x="40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7"/>
                    <a:pt x="42" y="17"/>
                    <a:pt x="44" y="1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5"/>
                    <a:pt x="44" y="16"/>
                  </a:cubicBezTo>
                  <a:cubicBezTo>
                    <a:pt x="43" y="16"/>
                    <a:pt x="43" y="16"/>
                    <a:pt x="43" y="16"/>
                  </a:cubicBezTo>
                  <a:lnTo>
                    <a:pt x="44" y="16"/>
                  </a:lnTo>
                  <a:close/>
                  <a:moveTo>
                    <a:pt x="59" y="3"/>
                  </a:moveTo>
                  <a:cubicBezTo>
                    <a:pt x="58" y="4"/>
                    <a:pt x="58" y="3"/>
                    <a:pt x="58" y="3"/>
                  </a:cubicBezTo>
                  <a:cubicBezTo>
                    <a:pt x="58" y="3"/>
                    <a:pt x="58" y="3"/>
                    <a:pt x="59" y="3"/>
                  </a:cubicBezTo>
                  <a:close/>
                  <a:moveTo>
                    <a:pt x="55" y="3"/>
                  </a:moveTo>
                  <a:cubicBezTo>
                    <a:pt x="55" y="3"/>
                    <a:pt x="55" y="3"/>
                    <a:pt x="55" y="3"/>
                  </a:cubicBezTo>
                  <a:cubicBezTo>
                    <a:pt x="55" y="4"/>
                    <a:pt x="55" y="4"/>
                    <a:pt x="55" y="4"/>
                  </a:cubicBezTo>
                  <a:lnTo>
                    <a:pt x="55" y="3"/>
                  </a:lnTo>
                  <a:close/>
                  <a:moveTo>
                    <a:pt x="56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6" y="5"/>
                    <a:pt x="55" y="5"/>
                    <a:pt x="55" y="4"/>
                  </a:cubicBezTo>
                  <a:cubicBezTo>
                    <a:pt x="55" y="5"/>
                    <a:pt x="54" y="5"/>
                    <a:pt x="53" y="5"/>
                  </a:cubicBezTo>
                  <a:cubicBezTo>
                    <a:pt x="53" y="5"/>
                    <a:pt x="56" y="5"/>
                    <a:pt x="56" y="4"/>
                  </a:cubicBezTo>
                  <a:close/>
                  <a:moveTo>
                    <a:pt x="52" y="6"/>
                  </a:moveTo>
                  <a:cubicBezTo>
                    <a:pt x="52" y="6"/>
                    <a:pt x="51" y="6"/>
                    <a:pt x="51" y="7"/>
                  </a:cubicBezTo>
                  <a:cubicBezTo>
                    <a:pt x="51" y="7"/>
                    <a:pt x="51" y="7"/>
                    <a:pt x="50" y="7"/>
                  </a:cubicBezTo>
                  <a:cubicBezTo>
                    <a:pt x="51" y="7"/>
                    <a:pt x="51" y="6"/>
                    <a:pt x="52" y="6"/>
                  </a:cubicBezTo>
                  <a:close/>
                  <a:moveTo>
                    <a:pt x="48" y="6"/>
                  </a:moveTo>
                  <a:cubicBezTo>
                    <a:pt x="48" y="7"/>
                    <a:pt x="48" y="7"/>
                    <a:pt x="48" y="7"/>
                  </a:cubicBezTo>
                  <a:cubicBezTo>
                    <a:pt x="47" y="7"/>
                    <a:pt x="47" y="7"/>
                    <a:pt x="47" y="7"/>
                  </a:cubicBezTo>
                  <a:lnTo>
                    <a:pt x="48" y="6"/>
                  </a:lnTo>
                  <a:close/>
                  <a:moveTo>
                    <a:pt x="47" y="12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9" y="10"/>
                    <a:pt x="49" y="10"/>
                    <a:pt x="49" y="10"/>
                  </a:cubicBezTo>
                  <a:lnTo>
                    <a:pt x="47" y="12"/>
                  </a:lnTo>
                  <a:close/>
                  <a:moveTo>
                    <a:pt x="48" y="5"/>
                  </a:moveTo>
                  <a:cubicBezTo>
                    <a:pt x="48" y="5"/>
                    <a:pt x="48" y="6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9" y="5"/>
                  </a:cubicBezTo>
                  <a:lnTo>
                    <a:pt x="48" y="5"/>
                  </a:lnTo>
                  <a:close/>
                  <a:moveTo>
                    <a:pt x="51" y="1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0" y="10"/>
                    <a:pt x="49" y="10"/>
                  </a:cubicBezTo>
                  <a:cubicBezTo>
                    <a:pt x="49" y="10"/>
                    <a:pt x="50" y="10"/>
                    <a:pt x="50" y="9"/>
                  </a:cubicBezTo>
                  <a:cubicBezTo>
                    <a:pt x="49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9"/>
                    <a:pt x="52" y="9"/>
                    <a:pt x="52" y="9"/>
                  </a:cubicBezTo>
                  <a:lnTo>
                    <a:pt x="51" y="10"/>
                  </a:lnTo>
                  <a:close/>
                  <a:moveTo>
                    <a:pt x="54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3" y="9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4" y="7"/>
                    <a:pt x="55" y="7"/>
                  </a:cubicBezTo>
                  <a:cubicBezTo>
                    <a:pt x="55" y="7"/>
                    <a:pt x="54" y="8"/>
                    <a:pt x="54" y="8"/>
                  </a:cubicBezTo>
                  <a:close/>
                  <a:moveTo>
                    <a:pt x="55" y="7"/>
                  </a:moveTo>
                  <a:cubicBezTo>
                    <a:pt x="54" y="7"/>
                    <a:pt x="54" y="7"/>
                    <a:pt x="54" y="7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7"/>
                  </a:cubicBezTo>
                  <a:close/>
                  <a:moveTo>
                    <a:pt x="56" y="6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8"/>
                    <a:pt x="56" y="7"/>
                    <a:pt x="55" y="7"/>
                  </a:cubicBezTo>
                  <a:cubicBezTo>
                    <a:pt x="55" y="5"/>
                    <a:pt x="57" y="7"/>
                    <a:pt x="57" y="5"/>
                  </a:cubicBezTo>
                  <a:cubicBezTo>
                    <a:pt x="57" y="6"/>
                    <a:pt x="57" y="7"/>
                    <a:pt x="56" y="6"/>
                  </a:cubicBezTo>
                  <a:close/>
                  <a:moveTo>
                    <a:pt x="58" y="7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8" y="7"/>
                    <a:pt x="58" y="7"/>
                    <a:pt x="58" y="7"/>
                  </a:cubicBezTo>
                  <a:close/>
                  <a:moveTo>
                    <a:pt x="57" y="6"/>
                  </a:moveTo>
                  <a:cubicBezTo>
                    <a:pt x="58" y="6"/>
                    <a:pt x="59" y="6"/>
                    <a:pt x="60" y="5"/>
                  </a:cubicBezTo>
                  <a:cubicBezTo>
                    <a:pt x="59" y="6"/>
                    <a:pt x="58" y="6"/>
                    <a:pt x="57" y="6"/>
                  </a:cubicBezTo>
                  <a:close/>
                  <a:moveTo>
                    <a:pt x="60" y="5"/>
                  </a:moveTo>
                  <a:cubicBezTo>
                    <a:pt x="61" y="4"/>
                    <a:pt x="62" y="4"/>
                    <a:pt x="63" y="4"/>
                  </a:cubicBezTo>
                  <a:cubicBezTo>
                    <a:pt x="62" y="5"/>
                    <a:pt x="61" y="4"/>
                    <a:pt x="6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04152B1-A3FF-439F-9AB1-C0C32EB86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83026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E4335DF4-7F5A-47CF-8939-C43C8E8EC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613" y="2814638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06FB95F2-AA1E-4E04-8D7B-3E3AE9387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1550" y="2122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AB228BB9-3448-4055-8CE8-75C81BAE6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0338" y="892176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CDB58EF8-7E2B-4611-A1B8-CA176F278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6525" y="28463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629AD6C1-9104-4616-A03A-494C3F149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9800" y="2152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C9911EEF-DDA0-43E9-8A73-E3A3C9D48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075" y="420688"/>
              <a:ext cx="31750" cy="31750"/>
            </a:xfrm>
            <a:custGeom>
              <a:avLst/>
              <a:gdLst>
                <a:gd name="T0" fmla="*/ 0 w 20"/>
                <a:gd name="T1" fmla="*/ 0 h 20"/>
                <a:gd name="T2" fmla="*/ 0 w 20"/>
                <a:gd name="T3" fmla="*/ 0 h 20"/>
                <a:gd name="T4" fmla="*/ 20 w 20"/>
                <a:gd name="T5" fmla="*/ 20 h 20"/>
                <a:gd name="T6" fmla="*/ 0 w 20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0" y="0"/>
                  </a:lnTo>
                  <a:lnTo>
                    <a:pt x="20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86B0E1E2-31DD-4562-953B-122FB3093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0" y="641351"/>
              <a:ext cx="63500" cy="3016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4E5A5CD4-CA36-49EC-BFD2-C2294DF1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8425" y="798513"/>
              <a:ext cx="30163" cy="3175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1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587A4C8A-6061-4FDC-9329-98FEBF636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588" y="830263"/>
              <a:ext cx="63500" cy="0"/>
            </a:xfrm>
            <a:custGeom>
              <a:avLst/>
              <a:gdLst>
                <a:gd name="T0" fmla="*/ 2 w 2"/>
                <a:gd name="T1" fmla="*/ 1 w 2"/>
                <a:gd name="T2" fmla="*/ 1 w 2"/>
                <a:gd name="T3" fmla="*/ 0 w 2"/>
                <a:gd name="T4" fmla="*/ 1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7D866DC9-5218-432E-B6E4-99253803A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588" y="830263"/>
              <a:ext cx="30163" cy="317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1B4AC879-3250-4A94-9030-3627D4572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088" y="892176"/>
              <a:ext cx="63500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21148625-435D-4306-969E-457EDC1E0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1000" y="1019176"/>
              <a:ext cx="93663" cy="0"/>
            </a:xfrm>
            <a:custGeom>
              <a:avLst/>
              <a:gdLst>
                <a:gd name="T0" fmla="*/ 1 w 3"/>
                <a:gd name="T1" fmla="*/ 1 w 3"/>
                <a:gd name="T2" fmla="*/ 2 w 3"/>
                <a:gd name="T3" fmla="*/ 0 w 3"/>
                <a:gd name="T4" fmla="*/ 1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2D578E5-FDE9-4C46-9EFF-F84040E39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450" y="1428751"/>
              <a:ext cx="15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80CDB661-FF2A-4C7C-9EA5-82D738A57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1460501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D0832EE7-6BD7-4D96-86B1-65D54D244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4525" y="1428751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0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88DC330-AD8F-4599-B959-4A7B72F9C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7238" y="146050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731BC7F9-1D19-4B81-A150-F3E8E7EF3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4125" y="1554163"/>
              <a:ext cx="31750" cy="31750"/>
            </a:xfrm>
            <a:custGeom>
              <a:avLst/>
              <a:gdLst>
                <a:gd name="T0" fmla="*/ 20 w 20"/>
                <a:gd name="T1" fmla="*/ 0 h 20"/>
                <a:gd name="T2" fmla="*/ 0 w 20"/>
                <a:gd name="T3" fmla="*/ 20 h 20"/>
                <a:gd name="T4" fmla="*/ 20 w 20"/>
                <a:gd name="T5" fmla="*/ 0 h 20"/>
                <a:gd name="T6" fmla="*/ 20 w 20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lnTo>
                    <a:pt x="0" y="2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E03147E2-3879-4693-9B7E-7FC0F3B13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613" y="1522413"/>
              <a:ext cx="15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9F7D7114-D3B2-403E-8085-9A43D73B4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1774826"/>
              <a:ext cx="31750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05009FDE-7000-4C11-82EA-25C113B8C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1774826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A2EEF7B1-1A4B-47B8-8A9C-2CFB47928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1806576"/>
              <a:ext cx="31750" cy="95250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3 h 3"/>
                <a:gd name="T4" fmla="*/ 1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BD03A8AF-0BB5-44F0-B0EB-60BE330FD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1711326"/>
              <a:ext cx="30163" cy="63500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0 h 2"/>
                <a:gd name="T4" fmla="*/ 0 w 1"/>
                <a:gd name="T5" fmla="*/ 1 h 2"/>
                <a:gd name="T6" fmla="*/ 0 w 1"/>
                <a:gd name="T7" fmla="*/ 1 h 2"/>
                <a:gd name="T8" fmla="*/ 0 w 1"/>
                <a:gd name="T9" fmla="*/ 1 h 2"/>
                <a:gd name="T10" fmla="*/ 0 w 1"/>
                <a:gd name="T11" fmla="*/ 1 h 2"/>
                <a:gd name="T12" fmla="*/ 0 w 1"/>
                <a:gd name="T13" fmla="*/ 1 h 2"/>
                <a:gd name="T14" fmla="*/ 1 w 1"/>
                <a:gd name="T15" fmla="*/ 2 h 2"/>
                <a:gd name="T16" fmla="*/ 0 w 1"/>
                <a:gd name="T17" fmla="*/ 1 h 2"/>
                <a:gd name="T18" fmla="*/ 1 w 1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44806904-CD27-4CD6-A773-C9C5F8D35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2090738"/>
              <a:ext cx="0" cy="188913"/>
            </a:xfrm>
            <a:custGeom>
              <a:avLst/>
              <a:gdLst>
                <a:gd name="T0" fmla="*/ 6 h 6"/>
                <a:gd name="T1" fmla="*/ 0 h 6"/>
                <a:gd name="T2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6FD8E501-376A-4D31-BC90-2733ACC72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725" y="2184401"/>
              <a:ext cx="3175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A8C55685-B1D9-46CC-BB82-B2E7CC32E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2373313"/>
              <a:ext cx="31750" cy="6350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0 h 40"/>
                <a:gd name="T4" fmla="*/ 0 w 20"/>
                <a:gd name="T5" fmla="*/ 0 h 40"/>
                <a:gd name="T6" fmla="*/ 20 w 20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0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DEBDC775-3AF4-42B1-A697-43D74F2BC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213" y="2341563"/>
              <a:ext cx="61913" cy="3175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0 h 1"/>
                <a:gd name="T6" fmla="*/ 0 w 2"/>
                <a:gd name="T7" fmla="*/ 1 h 1"/>
                <a:gd name="T8" fmla="*/ 1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CD6D8817-5322-40B2-895C-7ADF5A42C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4125" y="2341563"/>
              <a:ext cx="31750" cy="3175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BAC7428A-B4B8-49CD-838A-CCEBE2C7D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5875" y="2341563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FF951D06-E1A6-4E02-947F-4EDD0EE2D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1125" y="2341563"/>
              <a:ext cx="15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FFA84EF1-018A-40BD-968A-65BA1CABF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863" y="2468563"/>
              <a:ext cx="31750" cy="317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DA314180-C2F5-4E63-B650-4BC500670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2500313"/>
              <a:ext cx="157163" cy="314325"/>
            </a:xfrm>
            <a:custGeom>
              <a:avLst/>
              <a:gdLst>
                <a:gd name="T0" fmla="*/ 5 w 5"/>
                <a:gd name="T1" fmla="*/ 10 h 10"/>
                <a:gd name="T2" fmla="*/ 0 w 5"/>
                <a:gd name="T3" fmla="*/ 0 h 10"/>
                <a:gd name="T4" fmla="*/ 5 w 5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0">
                  <a:moveTo>
                    <a:pt x="5" y="10"/>
                  </a:moveTo>
                  <a:cubicBezTo>
                    <a:pt x="3" y="7"/>
                    <a:pt x="1" y="4"/>
                    <a:pt x="0" y="0"/>
                  </a:cubicBezTo>
                  <a:cubicBezTo>
                    <a:pt x="1" y="4"/>
                    <a:pt x="3" y="8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75767DF7-8BAD-490C-B17C-29543E9D5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373313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  <a:gd name="T8" fmla="*/ 1 w 1"/>
                <a:gd name="T9" fmla="*/ 0 h 1"/>
                <a:gd name="T10" fmla="*/ 0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079DA5AD-6947-42CD-92E4-DD180AC55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24050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76B7DEE1-9C63-4145-964D-819095533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2373313"/>
              <a:ext cx="31750" cy="3175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229EB58-623F-4F80-AF20-5644F6411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7613" y="253206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71C0B44A-17C3-4A34-BC2C-BA2AFBC5A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463" y="2405063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E845FF20-53E8-4F61-8DAF-65AF7ED61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3963" y="2405063"/>
              <a:ext cx="30163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0B19EE24-78BE-49EC-8B4C-798A6CA06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405063"/>
              <a:ext cx="31750" cy="3175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1C5DDF6C-10BB-4074-8563-AC3663322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863" y="2562226"/>
              <a:ext cx="31750" cy="31750"/>
            </a:xfrm>
            <a:custGeom>
              <a:avLst/>
              <a:gdLst>
                <a:gd name="T0" fmla="*/ 20 w 20"/>
                <a:gd name="T1" fmla="*/ 20 h 20"/>
                <a:gd name="T2" fmla="*/ 20 w 20"/>
                <a:gd name="T3" fmla="*/ 0 h 20"/>
                <a:gd name="T4" fmla="*/ 0 w 20"/>
                <a:gd name="T5" fmla="*/ 0 h 20"/>
                <a:gd name="T6" fmla="*/ 20 w 20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20" y="2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996C7D89-5139-4660-95B8-AB04E7D3F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275" y="2593976"/>
              <a:ext cx="31750" cy="3175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33F12BBA-4118-48C0-868B-D3B95A538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6538" y="2500313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CEAED710-F202-49E8-9CAC-88DFB5D23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2532063"/>
              <a:ext cx="63500" cy="61913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1 h 2"/>
                <a:gd name="T10" fmla="*/ 2 w 2"/>
                <a:gd name="T11" fmla="*/ 1 h 2"/>
                <a:gd name="T12" fmla="*/ 2 w 2"/>
                <a:gd name="T13" fmla="*/ 0 h 2"/>
                <a:gd name="T14" fmla="*/ 2 w 2"/>
                <a:gd name="T15" fmla="*/ 0 h 2"/>
                <a:gd name="T16" fmla="*/ 2 w 2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17DDAC74-6885-4FFA-B7E4-71A9DD61B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6538" y="25320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E3CF63B2-48CE-4E42-AC5D-958BFCABE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562226"/>
              <a:ext cx="31750" cy="3175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0 h 20"/>
                <a:gd name="T4" fmla="*/ 0 w 20"/>
                <a:gd name="T5" fmla="*/ 20 h 20"/>
                <a:gd name="T6" fmla="*/ 20 w 20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lnTo>
                    <a:pt x="20" y="0"/>
                  </a:lnTo>
                  <a:lnTo>
                    <a:pt x="0" y="2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C2C38938-2167-4884-A87C-252A4F81D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2720976"/>
              <a:ext cx="31750" cy="0"/>
            </a:xfrm>
            <a:custGeom>
              <a:avLst/>
              <a:gdLst>
                <a:gd name="T0" fmla="*/ 0 w 20"/>
                <a:gd name="T1" fmla="*/ 20 w 20"/>
                <a:gd name="T2" fmla="*/ 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726B241C-CC56-4D72-9C53-B8992318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438" y="2878138"/>
              <a:ext cx="3175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93D040BF-C857-4C48-9172-A04E5F72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363" y="2909888"/>
              <a:ext cx="63500" cy="31750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1 w 2"/>
                <a:gd name="T5" fmla="*/ 0 h 1"/>
                <a:gd name="T6" fmla="*/ 1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206C7B26-44BF-487B-AC5C-C145DB834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363" y="2941638"/>
              <a:ext cx="31750" cy="3016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246BF7E0-4C49-47FC-851C-C5A2E0C5A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275" y="2971801"/>
              <a:ext cx="63500" cy="63500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1 h 2"/>
                <a:gd name="T4" fmla="*/ 1 w 2"/>
                <a:gd name="T5" fmla="*/ 1 h 2"/>
                <a:gd name="T6" fmla="*/ 0 w 2"/>
                <a:gd name="T7" fmla="*/ 1 h 2"/>
                <a:gd name="T8" fmla="*/ 1 w 2"/>
                <a:gd name="T9" fmla="*/ 1 h 2"/>
                <a:gd name="T10" fmla="*/ 1 w 2"/>
                <a:gd name="T11" fmla="*/ 2 h 2"/>
                <a:gd name="T12" fmla="*/ 1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C8B9F006-B80E-47F6-B992-19C1F0B8E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3035301"/>
              <a:ext cx="3175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8C6F25E3-EDDD-4348-9821-24D797CD52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4113" y="2941638"/>
              <a:ext cx="188913" cy="125413"/>
            </a:xfrm>
            <a:custGeom>
              <a:avLst/>
              <a:gdLst>
                <a:gd name="T0" fmla="*/ 6 w 6"/>
                <a:gd name="T1" fmla="*/ 3 h 4"/>
                <a:gd name="T2" fmla="*/ 5 w 6"/>
                <a:gd name="T3" fmla="*/ 3 h 4"/>
                <a:gd name="T4" fmla="*/ 4 w 6"/>
                <a:gd name="T5" fmla="*/ 2 h 4"/>
                <a:gd name="T6" fmla="*/ 5 w 6"/>
                <a:gd name="T7" fmla="*/ 2 h 4"/>
                <a:gd name="T8" fmla="*/ 1 w 6"/>
                <a:gd name="T9" fmla="*/ 0 h 4"/>
                <a:gd name="T10" fmla="*/ 1 w 6"/>
                <a:gd name="T11" fmla="*/ 0 h 4"/>
                <a:gd name="T12" fmla="*/ 3 w 6"/>
                <a:gd name="T13" fmla="*/ 2 h 4"/>
                <a:gd name="T14" fmla="*/ 0 w 6"/>
                <a:gd name="T15" fmla="*/ 1 h 4"/>
                <a:gd name="T16" fmla="*/ 2 w 6"/>
                <a:gd name="T17" fmla="*/ 2 h 4"/>
                <a:gd name="T18" fmla="*/ 1 w 6"/>
                <a:gd name="T19" fmla="*/ 2 h 4"/>
                <a:gd name="T20" fmla="*/ 2 w 6"/>
                <a:gd name="T21" fmla="*/ 2 h 4"/>
                <a:gd name="T22" fmla="*/ 6 w 6"/>
                <a:gd name="T23" fmla="*/ 4 h 4"/>
                <a:gd name="T24" fmla="*/ 6 w 6"/>
                <a:gd name="T25" fmla="*/ 3 h 4"/>
                <a:gd name="T26" fmla="*/ 6 w 6"/>
                <a:gd name="T27" fmla="*/ 3 h 4"/>
                <a:gd name="T28" fmla="*/ 3 w 6"/>
                <a:gd name="T29" fmla="*/ 2 h 4"/>
                <a:gd name="T30" fmla="*/ 4 w 6"/>
                <a:gd name="T31" fmla="*/ 2 h 4"/>
                <a:gd name="T32" fmla="*/ 3 w 6"/>
                <a:gd name="T33" fmla="*/ 2 h 4"/>
                <a:gd name="T34" fmla="*/ 4 w 6"/>
                <a:gd name="T35" fmla="*/ 2 h 4"/>
                <a:gd name="T36" fmla="*/ 3 w 6"/>
                <a:gd name="T3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4">
                  <a:moveTo>
                    <a:pt x="6" y="3"/>
                  </a:move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3" y="1"/>
                    <a:pt x="3" y="2"/>
                  </a:cubicBezTo>
                  <a:cubicBezTo>
                    <a:pt x="2" y="2"/>
                    <a:pt x="1" y="1"/>
                    <a:pt x="0" y="1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3"/>
                    <a:pt x="4" y="3"/>
                    <a:pt x="6" y="4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0CF1537E-8A88-4A45-8F94-A5BA869BC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6525" y="30353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6C64AD87-0B6B-4382-90C4-DA6516191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30353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1AAFFFEE-615C-4EC6-83B8-272434EB7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113" y="2941638"/>
              <a:ext cx="3175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1308C1A9-4738-4BE3-861B-9F834CA93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025" y="3035301"/>
              <a:ext cx="63500" cy="3175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2 w 2"/>
                <a:gd name="T9" fmla="*/ 1 h 1"/>
                <a:gd name="T10" fmla="*/ 2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60925DE-A21E-45CB-999D-A4124D5206A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299" y="5589078"/>
            <a:ext cx="11442662" cy="545022"/>
          </a:xfrm>
          <a:prstGeom prst="rect">
            <a:avLst/>
          </a:prstGeom>
        </p:spPr>
      </p:pic>
      <p:sp>
        <p:nvSpPr>
          <p:cNvPr id="140" name="文本框 139">
            <a:extLst>
              <a:ext uri="{FF2B5EF4-FFF2-40B4-BE49-F238E27FC236}">
                <a16:creationId xmlns:a16="http://schemas.microsoft.com/office/drawing/2014/main" id="{3F7954F3-D15C-400F-9CCC-630AAE8D1F5B}"/>
              </a:ext>
            </a:extLst>
          </p:cNvPr>
          <p:cNvSpPr txBox="1"/>
          <p:nvPr/>
        </p:nvSpPr>
        <p:spPr>
          <a:xfrm>
            <a:off x="1124045" y="419023"/>
            <a:ext cx="184665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功能展示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9C33E376-09CD-49C8-1238-0887E062452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49" y="1263041"/>
            <a:ext cx="10218145" cy="4960058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5D73DBFE-1837-084C-2AD8-27851E53618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8" y="1256024"/>
            <a:ext cx="10261868" cy="49812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32CD1A-FA8F-0180-7958-4F363695F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983" y="1249742"/>
            <a:ext cx="10272938" cy="49866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B90A9E9-393C-2FC7-0FD8-242201FD65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984" y="1256023"/>
            <a:ext cx="10318307" cy="50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3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0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DDB2CF0-EEA1-4BD5-8724-3360EA883D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3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44CB889-0E55-421F-B2E7-EAE36C85C342}"/>
              </a:ext>
            </a:extLst>
          </p:cNvPr>
          <p:cNvGrpSpPr/>
          <p:nvPr/>
        </p:nvGrpSpPr>
        <p:grpSpPr>
          <a:xfrm>
            <a:off x="368300" y="384645"/>
            <a:ext cx="887744" cy="505306"/>
            <a:chOff x="4649788" y="357188"/>
            <a:chExt cx="5092700" cy="2898775"/>
          </a:xfrm>
          <a:solidFill>
            <a:srgbClr val="77150F"/>
          </a:solidFill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D288D2F-DE50-40E0-8AF4-23B958363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2436813"/>
              <a:ext cx="0" cy="31750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B4EF91F6-7298-4883-93D7-CA1D82664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2373313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3E77E6DD-C4CD-4A51-8A6A-4052B5428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2500313"/>
              <a:ext cx="0" cy="31750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2D0882CA-B337-4C00-B64A-B0C97282D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463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D6222520-9D3C-4417-94DB-801CCE1FF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46388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6D4B7B10-1C11-415A-A1E4-E9F617350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1774826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F846F733-2865-4FAA-A3C7-B427517C0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23733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052C8BFF-119D-4784-8F47-3A114B09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3700" y="1460501"/>
              <a:ext cx="3175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34E1C499-599F-4CC3-88DA-4F9342D34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14638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3CCA436-9799-43FA-B675-E8125A9E2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2436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87940C1C-2E9D-4787-9782-865E20C61A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1538" y="357188"/>
              <a:ext cx="4589463" cy="2898775"/>
            </a:xfrm>
            <a:custGeom>
              <a:avLst/>
              <a:gdLst>
                <a:gd name="T0" fmla="*/ 95 w 146"/>
                <a:gd name="T1" fmla="*/ 72 h 92"/>
                <a:gd name="T2" fmla="*/ 89 w 146"/>
                <a:gd name="T3" fmla="*/ 74 h 92"/>
                <a:gd name="T4" fmla="*/ 96 w 146"/>
                <a:gd name="T5" fmla="*/ 64 h 92"/>
                <a:gd name="T6" fmla="*/ 81 w 146"/>
                <a:gd name="T7" fmla="*/ 71 h 92"/>
                <a:gd name="T8" fmla="*/ 65 w 146"/>
                <a:gd name="T9" fmla="*/ 57 h 92"/>
                <a:gd name="T10" fmla="*/ 63 w 146"/>
                <a:gd name="T11" fmla="*/ 38 h 92"/>
                <a:gd name="T12" fmla="*/ 82 w 146"/>
                <a:gd name="T13" fmla="*/ 50 h 92"/>
                <a:gd name="T14" fmla="*/ 95 w 146"/>
                <a:gd name="T15" fmla="*/ 43 h 92"/>
                <a:gd name="T16" fmla="*/ 107 w 146"/>
                <a:gd name="T17" fmla="*/ 33 h 92"/>
                <a:gd name="T18" fmla="*/ 111 w 146"/>
                <a:gd name="T19" fmla="*/ 34 h 92"/>
                <a:gd name="T20" fmla="*/ 138 w 146"/>
                <a:gd name="T21" fmla="*/ 18 h 92"/>
                <a:gd name="T22" fmla="*/ 135 w 146"/>
                <a:gd name="T23" fmla="*/ 16 h 92"/>
                <a:gd name="T24" fmla="*/ 116 w 146"/>
                <a:gd name="T25" fmla="*/ 17 h 92"/>
                <a:gd name="T26" fmla="*/ 102 w 146"/>
                <a:gd name="T27" fmla="*/ 30 h 92"/>
                <a:gd name="T28" fmla="*/ 90 w 146"/>
                <a:gd name="T29" fmla="*/ 26 h 92"/>
                <a:gd name="T30" fmla="*/ 84 w 146"/>
                <a:gd name="T31" fmla="*/ 20 h 92"/>
                <a:gd name="T32" fmla="*/ 99 w 146"/>
                <a:gd name="T33" fmla="*/ 13 h 92"/>
                <a:gd name="T34" fmla="*/ 76 w 146"/>
                <a:gd name="T35" fmla="*/ 7 h 92"/>
                <a:gd name="T36" fmla="*/ 44 w 146"/>
                <a:gd name="T37" fmla="*/ 0 h 92"/>
                <a:gd name="T38" fmla="*/ 13 w 146"/>
                <a:gd name="T39" fmla="*/ 25 h 92"/>
                <a:gd name="T40" fmla="*/ 2 w 146"/>
                <a:gd name="T41" fmla="*/ 55 h 92"/>
                <a:gd name="T42" fmla="*/ 2 w 146"/>
                <a:gd name="T43" fmla="*/ 71 h 92"/>
                <a:gd name="T44" fmla="*/ 3 w 146"/>
                <a:gd name="T45" fmla="*/ 61 h 92"/>
                <a:gd name="T46" fmla="*/ 10 w 146"/>
                <a:gd name="T47" fmla="*/ 76 h 92"/>
                <a:gd name="T48" fmla="*/ 18 w 146"/>
                <a:gd name="T49" fmla="*/ 79 h 92"/>
                <a:gd name="T50" fmla="*/ 49 w 146"/>
                <a:gd name="T51" fmla="*/ 88 h 92"/>
                <a:gd name="T52" fmla="*/ 58 w 146"/>
                <a:gd name="T53" fmla="*/ 84 h 92"/>
                <a:gd name="T54" fmla="*/ 86 w 146"/>
                <a:gd name="T55" fmla="*/ 80 h 92"/>
                <a:gd name="T56" fmla="*/ 97 w 146"/>
                <a:gd name="T57" fmla="*/ 75 h 92"/>
                <a:gd name="T58" fmla="*/ 140 w 146"/>
                <a:gd name="T59" fmla="*/ 19 h 92"/>
                <a:gd name="T60" fmla="*/ 124 w 146"/>
                <a:gd name="T61" fmla="*/ 18 h 92"/>
                <a:gd name="T62" fmla="*/ 126 w 146"/>
                <a:gd name="T63" fmla="*/ 15 h 92"/>
                <a:gd name="T64" fmla="*/ 127 w 146"/>
                <a:gd name="T65" fmla="*/ 15 h 92"/>
                <a:gd name="T66" fmla="*/ 113 w 146"/>
                <a:gd name="T67" fmla="*/ 26 h 92"/>
                <a:gd name="T68" fmla="*/ 109 w 146"/>
                <a:gd name="T69" fmla="*/ 33 h 92"/>
                <a:gd name="T70" fmla="*/ 106 w 146"/>
                <a:gd name="T71" fmla="*/ 31 h 92"/>
                <a:gd name="T72" fmla="*/ 104 w 146"/>
                <a:gd name="T73" fmla="*/ 33 h 92"/>
                <a:gd name="T74" fmla="*/ 95 w 146"/>
                <a:gd name="T75" fmla="*/ 43 h 92"/>
                <a:gd name="T76" fmla="*/ 99 w 146"/>
                <a:gd name="T77" fmla="*/ 39 h 92"/>
                <a:gd name="T78" fmla="*/ 93 w 146"/>
                <a:gd name="T79" fmla="*/ 39 h 92"/>
                <a:gd name="T80" fmla="*/ 95 w 146"/>
                <a:gd name="T81" fmla="*/ 37 h 92"/>
                <a:gd name="T82" fmla="*/ 72 w 146"/>
                <a:gd name="T83" fmla="*/ 22 h 92"/>
                <a:gd name="T84" fmla="*/ 6 w 146"/>
                <a:gd name="T85" fmla="*/ 73 h 92"/>
                <a:gd name="T86" fmla="*/ 15 w 146"/>
                <a:gd name="T87" fmla="*/ 76 h 92"/>
                <a:gd name="T88" fmla="*/ 20 w 146"/>
                <a:gd name="T89" fmla="*/ 78 h 92"/>
                <a:gd name="T90" fmla="*/ 48 w 146"/>
                <a:gd name="T91" fmla="*/ 89 h 92"/>
                <a:gd name="T92" fmla="*/ 20 w 146"/>
                <a:gd name="T93" fmla="*/ 69 h 92"/>
                <a:gd name="T94" fmla="*/ 15 w 146"/>
                <a:gd name="T95" fmla="*/ 72 h 92"/>
                <a:gd name="T96" fmla="*/ 13 w 146"/>
                <a:gd name="T97" fmla="*/ 72 h 92"/>
                <a:gd name="T98" fmla="*/ 9 w 146"/>
                <a:gd name="T99" fmla="*/ 68 h 92"/>
                <a:gd name="T100" fmla="*/ 11 w 146"/>
                <a:gd name="T101" fmla="*/ 61 h 92"/>
                <a:gd name="T102" fmla="*/ 32 w 146"/>
                <a:gd name="T103" fmla="*/ 23 h 92"/>
                <a:gd name="T104" fmla="*/ 43 w 146"/>
                <a:gd name="T105" fmla="*/ 22 h 92"/>
                <a:gd name="T106" fmla="*/ 41 w 146"/>
                <a:gd name="T107" fmla="*/ 33 h 92"/>
                <a:gd name="T108" fmla="*/ 43 w 146"/>
                <a:gd name="T109" fmla="*/ 60 h 92"/>
                <a:gd name="T110" fmla="*/ 54 w 146"/>
                <a:gd name="T111" fmla="*/ 76 h 92"/>
                <a:gd name="T112" fmla="*/ 60 w 146"/>
                <a:gd name="T113" fmla="*/ 78 h 92"/>
                <a:gd name="T114" fmla="*/ 87 w 146"/>
                <a:gd name="T115" fmla="*/ 69 h 92"/>
                <a:gd name="T116" fmla="*/ 83 w 146"/>
                <a:gd name="T117" fmla="*/ 76 h 92"/>
                <a:gd name="T118" fmla="*/ 81 w 146"/>
                <a:gd name="T119" fmla="*/ 72 h 92"/>
                <a:gd name="T120" fmla="*/ 88 w 146"/>
                <a:gd name="T121" fmla="*/ 75 h 92"/>
                <a:gd name="T122" fmla="*/ 84 w 146"/>
                <a:gd name="T123" fmla="*/ 77 h 92"/>
                <a:gd name="T124" fmla="*/ 99 w 146"/>
                <a:gd name="T125" fmla="*/ 7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6" h="92">
                  <a:moveTo>
                    <a:pt x="100" y="73"/>
                  </a:moveTo>
                  <a:cubicBezTo>
                    <a:pt x="99" y="72"/>
                    <a:pt x="99" y="72"/>
                    <a:pt x="99" y="72"/>
                  </a:cubicBezTo>
                  <a:cubicBezTo>
                    <a:pt x="99" y="72"/>
                    <a:pt x="98" y="73"/>
                    <a:pt x="98" y="73"/>
                  </a:cubicBezTo>
                  <a:cubicBezTo>
                    <a:pt x="98" y="72"/>
                    <a:pt x="98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98" y="71"/>
                    <a:pt x="98" y="72"/>
                    <a:pt x="98" y="72"/>
                  </a:cubicBezTo>
                  <a:cubicBezTo>
                    <a:pt x="97" y="71"/>
                    <a:pt x="97" y="72"/>
                    <a:pt x="97" y="71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5" y="73"/>
                    <a:pt x="95" y="73"/>
                  </a:cubicBezTo>
                  <a:cubicBezTo>
                    <a:pt x="94" y="75"/>
                    <a:pt x="92" y="75"/>
                    <a:pt x="90" y="77"/>
                  </a:cubicBezTo>
                  <a:cubicBezTo>
                    <a:pt x="90" y="76"/>
                    <a:pt x="89" y="77"/>
                    <a:pt x="89" y="76"/>
                  </a:cubicBezTo>
                  <a:cubicBezTo>
                    <a:pt x="90" y="76"/>
                    <a:pt x="90" y="75"/>
                    <a:pt x="90" y="75"/>
                  </a:cubicBezTo>
                  <a:cubicBezTo>
                    <a:pt x="91" y="75"/>
                    <a:pt x="92" y="75"/>
                    <a:pt x="92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3"/>
                    <a:pt x="94" y="72"/>
                    <a:pt x="95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1"/>
                    <a:pt x="95" y="71"/>
                    <a:pt x="96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69"/>
                    <a:pt x="99" y="67"/>
                    <a:pt x="98" y="67"/>
                  </a:cubicBezTo>
                  <a:cubicBezTo>
                    <a:pt x="98" y="67"/>
                    <a:pt x="98" y="67"/>
                    <a:pt x="97" y="67"/>
                  </a:cubicBezTo>
                  <a:cubicBezTo>
                    <a:pt x="97" y="67"/>
                    <a:pt x="96" y="67"/>
                    <a:pt x="97" y="67"/>
                  </a:cubicBezTo>
                  <a:cubicBezTo>
                    <a:pt x="97" y="67"/>
                    <a:pt x="97" y="68"/>
                    <a:pt x="97" y="68"/>
                  </a:cubicBezTo>
                  <a:cubicBezTo>
                    <a:pt x="97" y="68"/>
                    <a:pt x="97" y="68"/>
                    <a:pt x="96" y="68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4" y="70"/>
                    <a:pt x="93" y="71"/>
                    <a:pt x="92" y="73"/>
                  </a:cubicBezTo>
                  <a:cubicBezTo>
                    <a:pt x="91" y="73"/>
                    <a:pt x="90" y="74"/>
                    <a:pt x="89" y="7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9" y="72"/>
                    <a:pt x="92" y="73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3" y="71"/>
                    <a:pt x="93" y="71"/>
                    <a:pt x="93" y="71"/>
                  </a:cubicBezTo>
                  <a:cubicBezTo>
                    <a:pt x="93" y="69"/>
                    <a:pt x="94" y="69"/>
                    <a:pt x="95" y="67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4" y="67"/>
                    <a:pt x="94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5" y="66"/>
                  </a:cubicBezTo>
                  <a:cubicBezTo>
                    <a:pt x="95" y="65"/>
                    <a:pt x="95" y="67"/>
                    <a:pt x="94" y="66"/>
                  </a:cubicBezTo>
                  <a:cubicBezTo>
                    <a:pt x="95" y="65"/>
                    <a:pt x="95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3" y="66"/>
                    <a:pt x="93" y="66"/>
                    <a:pt x="93" y="65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1" y="67"/>
                    <a:pt x="91" y="68"/>
                    <a:pt x="90" y="67"/>
                  </a:cubicBezTo>
                  <a:cubicBezTo>
                    <a:pt x="91" y="67"/>
                    <a:pt x="91" y="67"/>
                    <a:pt x="91" y="66"/>
                  </a:cubicBezTo>
                  <a:cubicBezTo>
                    <a:pt x="90" y="66"/>
                    <a:pt x="91" y="67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9" y="70"/>
                    <a:pt x="89" y="68"/>
                    <a:pt x="89" y="68"/>
                  </a:cubicBezTo>
                  <a:cubicBezTo>
                    <a:pt x="89" y="67"/>
                    <a:pt x="89" y="67"/>
                    <a:pt x="89" y="66"/>
                  </a:cubicBezTo>
                  <a:cubicBezTo>
                    <a:pt x="88" y="67"/>
                    <a:pt x="88" y="67"/>
                    <a:pt x="88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6" y="69"/>
                    <a:pt x="85" y="70"/>
                    <a:pt x="84" y="71"/>
                  </a:cubicBezTo>
                  <a:cubicBezTo>
                    <a:pt x="83" y="70"/>
                    <a:pt x="82" y="72"/>
                    <a:pt x="81" y="71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0" y="72"/>
                  </a:cubicBezTo>
                  <a:cubicBezTo>
                    <a:pt x="79" y="72"/>
                    <a:pt x="81" y="72"/>
                    <a:pt x="81" y="72"/>
                  </a:cubicBezTo>
                  <a:cubicBezTo>
                    <a:pt x="80" y="72"/>
                    <a:pt x="79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3" y="73"/>
                    <a:pt x="67" y="74"/>
                    <a:pt x="62" y="73"/>
                  </a:cubicBezTo>
                  <a:cubicBezTo>
                    <a:pt x="62" y="72"/>
                    <a:pt x="61" y="71"/>
                    <a:pt x="62" y="71"/>
                  </a:cubicBezTo>
                  <a:cubicBezTo>
                    <a:pt x="61" y="71"/>
                    <a:pt x="62" y="72"/>
                    <a:pt x="61" y="72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62" y="70"/>
                    <a:pt x="65" y="72"/>
                    <a:pt x="66" y="69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7" y="69"/>
                    <a:pt x="67" y="67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9" y="64"/>
                    <a:pt x="69" y="64"/>
                    <a:pt x="69" y="62"/>
                  </a:cubicBezTo>
                  <a:cubicBezTo>
                    <a:pt x="68" y="63"/>
                    <a:pt x="69" y="61"/>
                    <a:pt x="68" y="61"/>
                  </a:cubicBezTo>
                  <a:cubicBezTo>
                    <a:pt x="67" y="60"/>
                    <a:pt x="67" y="57"/>
                    <a:pt x="65" y="57"/>
                  </a:cubicBezTo>
                  <a:cubicBezTo>
                    <a:pt x="63" y="54"/>
                    <a:pt x="59" y="53"/>
                    <a:pt x="55" y="51"/>
                  </a:cubicBezTo>
                  <a:cubicBezTo>
                    <a:pt x="53" y="51"/>
                    <a:pt x="52" y="50"/>
                    <a:pt x="50" y="50"/>
                  </a:cubicBezTo>
                  <a:cubicBezTo>
                    <a:pt x="49" y="47"/>
                    <a:pt x="48" y="43"/>
                    <a:pt x="45" y="42"/>
                  </a:cubicBezTo>
                  <a:cubicBezTo>
                    <a:pt x="46" y="42"/>
                    <a:pt x="47" y="43"/>
                    <a:pt x="48" y="42"/>
                  </a:cubicBezTo>
                  <a:cubicBezTo>
                    <a:pt x="48" y="41"/>
                    <a:pt x="50" y="41"/>
                    <a:pt x="50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2" y="41"/>
                    <a:pt x="53" y="39"/>
                    <a:pt x="54" y="40"/>
                  </a:cubicBezTo>
                  <a:cubicBezTo>
                    <a:pt x="53" y="42"/>
                    <a:pt x="53" y="44"/>
                    <a:pt x="53" y="46"/>
                  </a:cubicBezTo>
                  <a:cubicBezTo>
                    <a:pt x="54" y="45"/>
                    <a:pt x="54" y="44"/>
                    <a:pt x="54" y="43"/>
                  </a:cubicBezTo>
                  <a:cubicBezTo>
                    <a:pt x="55" y="44"/>
                    <a:pt x="53" y="46"/>
                    <a:pt x="55" y="46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5" y="48"/>
                    <a:pt x="56" y="46"/>
                    <a:pt x="57" y="47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8"/>
                    <a:pt x="57" y="47"/>
                    <a:pt x="57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60" y="45"/>
                    <a:pt x="61" y="41"/>
                    <a:pt x="63" y="38"/>
                  </a:cubicBezTo>
                  <a:cubicBezTo>
                    <a:pt x="65" y="34"/>
                    <a:pt x="69" y="31"/>
                    <a:pt x="75" y="32"/>
                  </a:cubicBezTo>
                  <a:cubicBezTo>
                    <a:pt x="76" y="32"/>
                    <a:pt x="77" y="32"/>
                    <a:pt x="78" y="33"/>
                  </a:cubicBezTo>
                  <a:cubicBezTo>
                    <a:pt x="79" y="33"/>
                    <a:pt x="80" y="34"/>
                    <a:pt x="81" y="34"/>
                  </a:cubicBezTo>
                  <a:cubicBezTo>
                    <a:pt x="82" y="36"/>
                    <a:pt x="83" y="39"/>
                    <a:pt x="83" y="42"/>
                  </a:cubicBezTo>
                  <a:cubicBezTo>
                    <a:pt x="80" y="42"/>
                    <a:pt x="78" y="42"/>
                    <a:pt x="76" y="42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3"/>
                    <a:pt x="77" y="44"/>
                  </a:cubicBezTo>
                  <a:cubicBezTo>
                    <a:pt x="76" y="44"/>
                    <a:pt x="76" y="44"/>
                    <a:pt x="76" y="45"/>
                  </a:cubicBezTo>
                  <a:cubicBezTo>
                    <a:pt x="76" y="45"/>
                    <a:pt x="76" y="45"/>
                    <a:pt x="76" y="44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6" y="46"/>
                    <a:pt x="77" y="46"/>
                    <a:pt x="77" y="46"/>
                  </a:cubicBezTo>
                  <a:cubicBezTo>
                    <a:pt x="77" y="46"/>
                    <a:pt x="78" y="47"/>
                    <a:pt x="77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80" y="49"/>
                    <a:pt x="81" y="48"/>
                    <a:pt x="82" y="49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0" y="50"/>
                    <a:pt x="81" y="50"/>
                    <a:pt x="82" y="50"/>
                  </a:cubicBezTo>
                  <a:cubicBezTo>
                    <a:pt x="81" y="50"/>
                    <a:pt x="80" y="50"/>
                    <a:pt x="78" y="50"/>
                  </a:cubicBezTo>
                  <a:cubicBezTo>
                    <a:pt x="82" y="50"/>
                    <a:pt x="86" y="51"/>
                    <a:pt x="90" y="51"/>
                  </a:cubicBezTo>
                  <a:cubicBezTo>
                    <a:pt x="92" y="50"/>
                    <a:pt x="94" y="50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7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7" y="45"/>
                    <a:pt x="96" y="45"/>
                    <a:pt x="96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45"/>
                    <a:pt x="96" y="44"/>
                    <a:pt x="95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4" y="46"/>
                    <a:pt x="94" y="46"/>
                    <a:pt x="93" y="45"/>
                  </a:cubicBezTo>
                  <a:cubicBezTo>
                    <a:pt x="94" y="45"/>
                    <a:pt x="95" y="44"/>
                    <a:pt x="95" y="43"/>
                  </a:cubicBezTo>
                  <a:cubicBezTo>
                    <a:pt x="95" y="42"/>
                    <a:pt x="97" y="43"/>
                    <a:pt x="97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9" y="41"/>
                    <a:pt x="100" y="40"/>
                    <a:pt x="101" y="40"/>
                  </a:cubicBezTo>
                  <a:cubicBezTo>
                    <a:pt x="103" y="39"/>
                    <a:pt x="103" y="39"/>
                    <a:pt x="103" y="37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4" y="37"/>
                    <a:pt x="103" y="37"/>
                    <a:pt x="104" y="37"/>
                  </a:cubicBezTo>
                  <a:cubicBezTo>
                    <a:pt x="103" y="35"/>
                    <a:pt x="105" y="34"/>
                    <a:pt x="105" y="33"/>
                  </a:cubicBezTo>
                  <a:cubicBezTo>
                    <a:pt x="107" y="34"/>
                    <a:pt x="104" y="34"/>
                    <a:pt x="105" y="36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6" y="33"/>
                    <a:pt x="107" y="33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5"/>
                    <a:pt x="108" y="35"/>
                    <a:pt x="109" y="34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5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6"/>
                    <a:pt x="109" y="37"/>
                    <a:pt x="109" y="36"/>
                  </a:cubicBezTo>
                  <a:cubicBezTo>
                    <a:pt x="109" y="35"/>
                    <a:pt x="111" y="36"/>
                    <a:pt x="111" y="34"/>
                  </a:cubicBezTo>
                  <a:cubicBezTo>
                    <a:pt x="114" y="31"/>
                    <a:pt x="118" y="30"/>
                    <a:pt x="121" y="27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27" y="23"/>
                    <a:pt x="135" y="21"/>
                    <a:pt x="143" y="23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143" y="22"/>
                    <a:pt x="143" y="22"/>
                    <a:pt x="144" y="22"/>
                  </a:cubicBezTo>
                  <a:cubicBezTo>
                    <a:pt x="143" y="22"/>
                    <a:pt x="143" y="21"/>
                    <a:pt x="142" y="21"/>
                  </a:cubicBezTo>
                  <a:cubicBezTo>
                    <a:pt x="143" y="21"/>
                    <a:pt x="145" y="21"/>
                    <a:pt x="146" y="21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4" y="21"/>
                    <a:pt x="143" y="21"/>
                    <a:pt x="143" y="20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3" y="20"/>
                    <a:pt x="143" y="20"/>
                    <a:pt x="143" y="19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2" y="20"/>
                    <a:pt x="141" y="20"/>
                    <a:pt x="141" y="20"/>
                  </a:cubicBezTo>
                  <a:cubicBezTo>
                    <a:pt x="140" y="20"/>
                    <a:pt x="140" y="18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39" y="17"/>
                    <a:pt x="139" y="18"/>
                    <a:pt x="138" y="18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17"/>
                    <a:pt x="138" y="17"/>
                    <a:pt x="138" y="16"/>
                  </a:cubicBezTo>
                  <a:cubicBezTo>
                    <a:pt x="139" y="17"/>
                    <a:pt x="139" y="16"/>
                    <a:pt x="140" y="17"/>
                  </a:cubicBezTo>
                  <a:cubicBezTo>
                    <a:pt x="140" y="16"/>
                    <a:pt x="141" y="17"/>
                    <a:pt x="141" y="16"/>
                  </a:cubicBezTo>
                  <a:cubicBezTo>
                    <a:pt x="140" y="16"/>
                    <a:pt x="139" y="16"/>
                    <a:pt x="138" y="16"/>
                  </a:cubicBezTo>
                  <a:cubicBezTo>
                    <a:pt x="138" y="16"/>
                    <a:pt x="137" y="16"/>
                    <a:pt x="137" y="16"/>
                  </a:cubicBezTo>
                  <a:cubicBezTo>
                    <a:pt x="137" y="16"/>
                    <a:pt x="136" y="16"/>
                    <a:pt x="136" y="16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6" y="16"/>
                    <a:pt x="136" y="15"/>
                    <a:pt x="136" y="15"/>
                  </a:cubicBezTo>
                  <a:cubicBezTo>
                    <a:pt x="136" y="15"/>
                    <a:pt x="136" y="15"/>
                    <a:pt x="136" y="15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6" y="16"/>
                    <a:pt x="134" y="16"/>
                    <a:pt x="136" y="17"/>
                  </a:cubicBezTo>
                  <a:cubicBezTo>
                    <a:pt x="135" y="17"/>
                    <a:pt x="135" y="17"/>
                    <a:pt x="134" y="17"/>
                  </a:cubicBezTo>
                  <a:cubicBezTo>
                    <a:pt x="134" y="17"/>
                    <a:pt x="134" y="16"/>
                    <a:pt x="135" y="16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4" y="16"/>
                    <a:pt x="133" y="15"/>
                    <a:pt x="132" y="15"/>
                  </a:cubicBezTo>
                  <a:cubicBezTo>
                    <a:pt x="133" y="14"/>
                    <a:pt x="133" y="15"/>
                    <a:pt x="133" y="14"/>
                  </a:cubicBezTo>
                  <a:cubicBezTo>
                    <a:pt x="133" y="14"/>
                    <a:pt x="133" y="14"/>
                    <a:pt x="133" y="14"/>
                  </a:cubicBezTo>
                  <a:cubicBezTo>
                    <a:pt x="132" y="14"/>
                    <a:pt x="131" y="13"/>
                    <a:pt x="130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30" y="14"/>
                    <a:pt x="129" y="13"/>
                    <a:pt x="129" y="14"/>
                  </a:cubicBezTo>
                  <a:cubicBezTo>
                    <a:pt x="128" y="13"/>
                    <a:pt x="128" y="15"/>
                    <a:pt x="126" y="14"/>
                  </a:cubicBezTo>
                  <a:cubicBezTo>
                    <a:pt x="125" y="15"/>
                    <a:pt x="124" y="14"/>
                    <a:pt x="122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15"/>
                    <a:pt x="121" y="16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5"/>
                    <a:pt x="121" y="15"/>
                    <a:pt x="121" y="16"/>
                  </a:cubicBezTo>
                  <a:cubicBezTo>
                    <a:pt x="121" y="16"/>
                    <a:pt x="121" y="16"/>
                    <a:pt x="121" y="16"/>
                  </a:cubicBezTo>
                  <a:cubicBezTo>
                    <a:pt x="120" y="16"/>
                    <a:pt x="120" y="16"/>
                    <a:pt x="120" y="15"/>
                  </a:cubicBezTo>
                  <a:cubicBezTo>
                    <a:pt x="118" y="16"/>
                    <a:pt x="117" y="16"/>
                    <a:pt x="116" y="17"/>
                  </a:cubicBezTo>
                  <a:cubicBezTo>
                    <a:pt x="113" y="18"/>
                    <a:pt x="110" y="20"/>
                    <a:pt x="108" y="22"/>
                  </a:cubicBezTo>
                  <a:cubicBezTo>
                    <a:pt x="106" y="23"/>
                    <a:pt x="106" y="24"/>
                    <a:pt x="105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26"/>
                    <a:pt x="102" y="27"/>
                    <a:pt x="101" y="28"/>
                  </a:cubicBezTo>
                  <a:cubicBezTo>
                    <a:pt x="101" y="29"/>
                    <a:pt x="100" y="30"/>
                    <a:pt x="100" y="31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1" y="31"/>
                    <a:pt x="101" y="31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1" y="29"/>
                    <a:pt x="102" y="29"/>
                    <a:pt x="102" y="30"/>
                  </a:cubicBezTo>
                  <a:cubicBezTo>
                    <a:pt x="102" y="30"/>
                    <a:pt x="102" y="30"/>
                    <a:pt x="101" y="30"/>
                  </a:cubicBezTo>
                  <a:cubicBezTo>
                    <a:pt x="102" y="31"/>
                    <a:pt x="101" y="31"/>
                    <a:pt x="101" y="32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2" y="32"/>
                    <a:pt x="102" y="31"/>
                    <a:pt x="102" y="30"/>
                  </a:cubicBezTo>
                  <a:cubicBezTo>
                    <a:pt x="103" y="30"/>
                    <a:pt x="104" y="29"/>
                    <a:pt x="105" y="29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0" y="33"/>
                    <a:pt x="101" y="33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99" y="33"/>
                    <a:pt x="100" y="33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1" y="31"/>
                    <a:pt x="100" y="31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9" y="32"/>
                    <a:pt x="100" y="31"/>
                    <a:pt x="100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7" y="34"/>
                    <a:pt x="93" y="36"/>
                    <a:pt x="91" y="38"/>
                  </a:cubicBezTo>
                  <a:cubicBezTo>
                    <a:pt x="90" y="37"/>
                    <a:pt x="91" y="35"/>
                    <a:pt x="90" y="34"/>
                  </a:cubicBezTo>
                  <a:cubicBezTo>
                    <a:pt x="88" y="32"/>
                    <a:pt x="86" y="30"/>
                    <a:pt x="85" y="28"/>
                  </a:cubicBezTo>
                  <a:cubicBezTo>
                    <a:pt x="84" y="27"/>
                    <a:pt x="82" y="27"/>
                    <a:pt x="83" y="26"/>
                  </a:cubicBezTo>
                  <a:cubicBezTo>
                    <a:pt x="86" y="25"/>
                    <a:pt x="88" y="26"/>
                    <a:pt x="90" y="26"/>
                  </a:cubicBezTo>
                  <a:cubicBezTo>
                    <a:pt x="90" y="25"/>
                    <a:pt x="91" y="25"/>
                    <a:pt x="91" y="25"/>
                  </a:cubicBezTo>
                  <a:cubicBezTo>
                    <a:pt x="92" y="25"/>
                    <a:pt x="92" y="26"/>
                    <a:pt x="92" y="26"/>
                  </a:cubicBezTo>
                  <a:cubicBezTo>
                    <a:pt x="92" y="26"/>
                    <a:pt x="93" y="26"/>
                    <a:pt x="93" y="26"/>
                  </a:cubicBezTo>
                  <a:cubicBezTo>
                    <a:pt x="94" y="27"/>
                    <a:pt x="94" y="26"/>
                    <a:pt x="95" y="26"/>
                  </a:cubicBezTo>
                  <a:cubicBezTo>
                    <a:pt x="95" y="26"/>
                    <a:pt x="96" y="26"/>
                    <a:pt x="95" y="26"/>
                  </a:cubicBezTo>
                  <a:cubicBezTo>
                    <a:pt x="96" y="27"/>
                    <a:pt x="96" y="27"/>
                    <a:pt x="96" y="26"/>
                  </a:cubicBezTo>
                  <a:cubicBezTo>
                    <a:pt x="97" y="26"/>
                    <a:pt x="97" y="27"/>
                    <a:pt x="98" y="27"/>
                  </a:cubicBezTo>
                  <a:cubicBezTo>
                    <a:pt x="99" y="26"/>
                    <a:pt x="97" y="26"/>
                    <a:pt x="96" y="25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23"/>
                    <a:pt x="94" y="23"/>
                    <a:pt x="95" y="23"/>
                  </a:cubicBezTo>
                  <a:cubicBezTo>
                    <a:pt x="94" y="23"/>
                    <a:pt x="93" y="22"/>
                    <a:pt x="93" y="22"/>
                  </a:cubicBezTo>
                  <a:cubicBezTo>
                    <a:pt x="90" y="21"/>
                    <a:pt x="88" y="22"/>
                    <a:pt x="86" y="21"/>
                  </a:cubicBezTo>
                  <a:cubicBezTo>
                    <a:pt x="86" y="21"/>
                    <a:pt x="85" y="21"/>
                    <a:pt x="85" y="21"/>
                  </a:cubicBezTo>
                  <a:cubicBezTo>
                    <a:pt x="85" y="21"/>
                    <a:pt x="85" y="20"/>
                    <a:pt x="85" y="21"/>
                  </a:cubicBezTo>
                  <a:cubicBezTo>
                    <a:pt x="86" y="20"/>
                    <a:pt x="84" y="20"/>
                    <a:pt x="85" y="21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2" y="20"/>
                    <a:pt x="80" y="19"/>
                    <a:pt x="79" y="20"/>
                  </a:cubicBezTo>
                  <a:cubicBezTo>
                    <a:pt x="77" y="21"/>
                    <a:pt x="75" y="21"/>
                    <a:pt x="73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2" y="22"/>
                    <a:pt x="71" y="22"/>
                    <a:pt x="69" y="22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2"/>
                    <a:pt x="69" y="24"/>
                    <a:pt x="68" y="23"/>
                  </a:cubicBezTo>
                  <a:cubicBezTo>
                    <a:pt x="66" y="22"/>
                    <a:pt x="68" y="21"/>
                    <a:pt x="69" y="20"/>
                  </a:cubicBezTo>
                  <a:cubicBezTo>
                    <a:pt x="72" y="17"/>
                    <a:pt x="77" y="12"/>
                    <a:pt x="83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4" y="13"/>
                    <a:pt x="88" y="13"/>
                    <a:pt x="90" y="12"/>
                  </a:cubicBezTo>
                  <a:cubicBezTo>
                    <a:pt x="90" y="13"/>
                    <a:pt x="92" y="12"/>
                    <a:pt x="91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3" y="12"/>
                    <a:pt x="96" y="13"/>
                    <a:pt x="96" y="12"/>
                  </a:cubicBezTo>
                  <a:cubicBezTo>
                    <a:pt x="96" y="12"/>
                    <a:pt x="96" y="13"/>
                    <a:pt x="97" y="13"/>
                  </a:cubicBezTo>
                  <a:cubicBezTo>
                    <a:pt x="97" y="13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2"/>
                    <a:pt x="100" y="13"/>
                    <a:pt x="100" y="13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1" y="12"/>
                    <a:pt x="102" y="13"/>
                    <a:pt x="104" y="13"/>
                  </a:cubicBezTo>
                  <a:cubicBezTo>
                    <a:pt x="101" y="12"/>
                    <a:pt x="99" y="11"/>
                    <a:pt x="97" y="11"/>
                  </a:cubicBezTo>
                  <a:cubicBezTo>
                    <a:pt x="97" y="11"/>
                    <a:pt x="97" y="11"/>
                    <a:pt x="9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9"/>
                    <a:pt x="93" y="10"/>
                    <a:pt x="93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6" y="8"/>
                    <a:pt x="84" y="8"/>
                    <a:pt x="82" y="8"/>
                  </a:cubicBezTo>
                  <a:cubicBezTo>
                    <a:pt x="81" y="7"/>
                    <a:pt x="80" y="8"/>
                    <a:pt x="80" y="7"/>
                  </a:cubicBezTo>
                  <a:cubicBezTo>
                    <a:pt x="80" y="7"/>
                    <a:pt x="79" y="6"/>
                    <a:pt x="79" y="7"/>
                  </a:cubicBezTo>
                  <a:cubicBezTo>
                    <a:pt x="78" y="7"/>
                    <a:pt x="77" y="7"/>
                    <a:pt x="77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7"/>
                    <a:pt x="77" y="8"/>
                    <a:pt x="77" y="8"/>
                  </a:cubicBezTo>
                  <a:cubicBezTo>
                    <a:pt x="76" y="8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5" y="8"/>
                    <a:pt x="75" y="7"/>
                  </a:cubicBezTo>
                  <a:cubicBezTo>
                    <a:pt x="74" y="8"/>
                    <a:pt x="73" y="7"/>
                    <a:pt x="73" y="8"/>
                  </a:cubicBezTo>
                  <a:cubicBezTo>
                    <a:pt x="71" y="7"/>
                    <a:pt x="70" y="9"/>
                    <a:pt x="69" y="8"/>
                  </a:cubicBezTo>
                  <a:cubicBezTo>
                    <a:pt x="68" y="9"/>
                    <a:pt x="66" y="10"/>
                    <a:pt x="66" y="10"/>
                  </a:cubicBezTo>
                  <a:cubicBezTo>
                    <a:pt x="64" y="10"/>
                    <a:pt x="63" y="12"/>
                    <a:pt x="61" y="12"/>
                  </a:cubicBezTo>
                  <a:cubicBezTo>
                    <a:pt x="61" y="12"/>
                    <a:pt x="63" y="11"/>
                    <a:pt x="63" y="10"/>
                  </a:cubicBezTo>
                  <a:cubicBezTo>
                    <a:pt x="62" y="11"/>
                    <a:pt x="62" y="12"/>
                    <a:pt x="61" y="12"/>
                  </a:cubicBezTo>
                  <a:cubicBezTo>
                    <a:pt x="60" y="12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3"/>
                    <a:pt x="60" y="13"/>
                    <a:pt x="59" y="13"/>
                  </a:cubicBezTo>
                  <a:cubicBezTo>
                    <a:pt x="59" y="12"/>
                    <a:pt x="59" y="11"/>
                    <a:pt x="59" y="10"/>
                  </a:cubicBezTo>
                  <a:cubicBezTo>
                    <a:pt x="58" y="9"/>
                    <a:pt x="58" y="6"/>
                    <a:pt x="56" y="5"/>
                  </a:cubicBezTo>
                  <a:cubicBezTo>
                    <a:pt x="55" y="1"/>
                    <a:pt x="52" y="2"/>
                    <a:pt x="49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6" y="0"/>
                    <a:pt x="44" y="0"/>
                  </a:cubicBezTo>
                  <a:cubicBezTo>
                    <a:pt x="39" y="1"/>
                    <a:pt x="35" y="1"/>
                    <a:pt x="32" y="4"/>
                  </a:cubicBezTo>
                  <a:cubicBezTo>
                    <a:pt x="28" y="6"/>
                    <a:pt x="28" y="10"/>
                    <a:pt x="28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5"/>
                    <a:pt x="26" y="15"/>
                    <a:pt x="25" y="15"/>
                  </a:cubicBezTo>
                  <a:cubicBezTo>
                    <a:pt x="23" y="16"/>
                    <a:pt x="20" y="16"/>
                    <a:pt x="18" y="18"/>
                  </a:cubicBezTo>
                  <a:cubicBezTo>
                    <a:pt x="16" y="18"/>
                    <a:pt x="16" y="21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1"/>
                    <a:pt x="15" y="22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3"/>
                    <a:pt x="15" y="22"/>
                    <a:pt x="15" y="22"/>
                  </a:cubicBezTo>
                  <a:cubicBezTo>
                    <a:pt x="14" y="22"/>
                    <a:pt x="14" y="24"/>
                    <a:pt x="14" y="25"/>
                  </a:cubicBezTo>
                  <a:cubicBezTo>
                    <a:pt x="13" y="25"/>
                    <a:pt x="13" y="24"/>
                    <a:pt x="13" y="25"/>
                  </a:cubicBezTo>
                  <a:cubicBezTo>
                    <a:pt x="13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7"/>
                    <a:pt x="12" y="27"/>
                  </a:cubicBezTo>
                  <a:cubicBezTo>
                    <a:pt x="13" y="27"/>
                    <a:pt x="12" y="27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29"/>
                    <a:pt x="12" y="29"/>
                    <a:pt x="12" y="2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4" y="33"/>
                    <a:pt x="14" y="36"/>
                    <a:pt x="17" y="38"/>
                  </a:cubicBezTo>
                  <a:cubicBezTo>
                    <a:pt x="15" y="38"/>
                    <a:pt x="13" y="39"/>
                    <a:pt x="11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4" y="43"/>
                    <a:pt x="6" y="51"/>
                    <a:pt x="3" y="56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2" y="55"/>
                  </a:cubicBezTo>
                  <a:cubicBezTo>
                    <a:pt x="2" y="57"/>
                    <a:pt x="2" y="59"/>
                    <a:pt x="2" y="60"/>
                  </a:cubicBezTo>
                  <a:cubicBezTo>
                    <a:pt x="2" y="62"/>
                    <a:pt x="2" y="63"/>
                    <a:pt x="2" y="65"/>
                  </a:cubicBezTo>
                  <a:cubicBezTo>
                    <a:pt x="2" y="65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5"/>
                    <a:pt x="1" y="63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53"/>
                    <a:pt x="2" y="45"/>
                    <a:pt x="9" y="39"/>
                  </a:cubicBezTo>
                  <a:cubicBezTo>
                    <a:pt x="10" y="39"/>
                    <a:pt x="12" y="38"/>
                    <a:pt x="12" y="37"/>
                  </a:cubicBezTo>
                  <a:cubicBezTo>
                    <a:pt x="7" y="38"/>
                    <a:pt x="5" y="42"/>
                    <a:pt x="3" y="45"/>
                  </a:cubicBezTo>
                  <a:cubicBezTo>
                    <a:pt x="2" y="48"/>
                    <a:pt x="1" y="51"/>
                    <a:pt x="1" y="53"/>
                  </a:cubicBezTo>
                  <a:cubicBezTo>
                    <a:pt x="0" y="53"/>
                    <a:pt x="1" y="53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8"/>
                    <a:pt x="0" y="62"/>
                    <a:pt x="0" y="66"/>
                  </a:cubicBezTo>
                  <a:cubicBezTo>
                    <a:pt x="1" y="66"/>
                    <a:pt x="2" y="67"/>
                    <a:pt x="1" y="67"/>
                  </a:cubicBezTo>
                  <a:cubicBezTo>
                    <a:pt x="2" y="68"/>
                    <a:pt x="0" y="68"/>
                    <a:pt x="1" y="69"/>
                  </a:cubicBezTo>
                  <a:cubicBezTo>
                    <a:pt x="1" y="69"/>
                    <a:pt x="2" y="70"/>
                    <a:pt x="2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3" y="72"/>
                    <a:pt x="3" y="75"/>
                    <a:pt x="5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7"/>
                    <a:pt x="6" y="78"/>
                    <a:pt x="5" y="78"/>
                  </a:cubicBezTo>
                  <a:cubicBezTo>
                    <a:pt x="7" y="78"/>
                    <a:pt x="6" y="78"/>
                    <a:pt x="7" y="79"/>
                  </a:cubicBezTo>
                  <a:cubicBezTo>
                    <a:pt x="6" y="78"/>
                    <a:pt x="6" y="77"/>
                    <a:pt x="5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5" y="75"/>
                    <a:pt x="4" y="74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2" y="71"/>
                    <a:pt x="3" y="68"/>
                    <a:pt x="2" y="65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2" y="65"/>
                    <a:pt x="2" y="63"/>
                    <a:pt x="2" y="61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0"/>
                    <a:pt x="3" y="61"/>
                    <a:pt x="3" y="61"/>
                  </a:cubicBezTo>
                  <a:cubicBezTo>
                    <a:pt x="3" y="61"/>
                    <a:pt x="2" y="60"/>
                    <a:pt x="3" y="59"/>
                  </a:cubicBezTo>
                  <a:cubicBezTo>
                    <a:pt x="3" y="60"/>
                    <a:pt x="3" y="60"/>
                    <a:pt x="3" y="61"/>
                  </a:cubicBezTo>
                  <a:cubicBezTo>
                    <a:pt x="4" y="63"/>
                    <a:pt x="3" y="67"/>
                    <a:pt x="4" y="67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68"/>
                    <a:pt x="5" y="68"/>
                    <a:pt x="5" y="68"/>
                  </a:cubicBezTo>
                  <a:cubicBezTo>
                    <a:pt x="5" y="69"/>
                    <a:pt x="5" y="69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5" y="69"/>
                    <a:pt x="5" y="70"/>
                    <a:pt x="5" y="70"/>
                  </a:cubicBezTo>
                  <a:cubicBezTo>
                    <a:pt x="6" y="71"/>
                    <a:pt x="5" y="72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4"/>
                    <a:pt x="8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0" y="76"/>
                    <a:pt x="9" y="76"/>
                    <a:pt x="9" y="76"/>
                  </a:cubicBezTo>
                  <a:cubicBezTo>
                    <a:pt x="9" y="77"/>
                    <a:pt x="10" y="76"/>
                    <a:pt x="10" y="77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9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2" y="78"/>
                    <a:pt x="11" y="78"/>
                    <a:pt x="11" y="7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2" y="77"/>
                    <a:pt x="14" y="79"/>
                    <a:pt x="16" y="79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6" y="78"/>
                    <a:pt x="18" y="78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20" y="78"/>
                    <a:pt x="21" y="78"/>
                    <a:pt x="20" y="79"/>
                  </a:cubicBezTo>
                  <a:cubicBezTo>
                    <a:pt x="20" y="79"/>
                    <a:pt x="19" y="79"/>
                    <a:pt x="1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7" y="79"/>
                    <a:pt x="17" y="79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9" y="79"/>
                    <a:pt x="19" y="79"/>
                    <a:pt x="21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1" y="80"/>
                    <a:pt x="21" y="80"/>
                    <a:pt x="20" y="80"/>
                  </a:cubicBezTo>
                  <a:cubicBezTo>
                    <a:pt x="22" y="80"/>
                    <a:pt x="22" y="82"/>
                    <a:pt x="23" y="83"/>
                  </a:cubicBezTo>
                  <a:cubicBezTo>
                    <a:pt x="28" y="88"/>
                    <a:pt x="34" y="91"/>
                    <a:pt x="41" y="91"/>
                  </a:cubicBezTo>
                  <a:cubicBezTo>
                    <a:pt x="41" y="90"/>
                    <a:pt x="42" y="90"/>
                    <a:pt x="42" y="9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2" y="92"/>
                    <a:pt x="42" y="90"/>
                    <a:pt x="43" y="90"/>
                  </a:cubicBezTo>
                  <a:cubicBezTo>
                    <a:pt x="43" y="90"/>
                    <a:pt x="44" y="90"/>
                    <a:pt x="44" y="90"/>
                  </a:cubicBezTo>
                  <a:cubicBezTo>
                    <a:pt x="44" y="91"/>
                    <a:pt x="43" y="90"/>
                    <a:pt x="43" y="91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90"/>
                    <a:pt x="47" y="90"/>
                    <a:pt x="48" y="90"/>
                  </a:cubicBezTo>
                  <a:cubicBezTo>
                    <a:pt x="48" y="89"/>
                    <a:pt x="49" y="89"/>
                    <a:pt x="49" y="88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1" y="87"/>
                    <a:pt x="51" y="90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2" y="88"/>
                    <a:pt x="52" y="88"/>
                    <a:pt x="52" y="89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7"/>
                    <a:pt x="55" y="87"/>
                    <a:pt x="55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5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5"/>
                    <a:pt x="57" y="86"/>
                    <a:pt x="57" y="86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8" y="84"/>
                    <a:pt x="58" y="84"/>
                  </a:cubicBezTo>
                  <a:cubicBezTo>
                    <a:pt x="58" y="83"/>
                    <a:pt x="58" y="83"/>
                    <a:pt x="59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2"/>
                    <a:pt x="60" y="82"/>
                    <a:pt x="60" y="81"/>
                  </a:cubicBezTo>
                  <a:cubicBezTo>
                    <a:pt x="60" y="81"/>
                    <a:pt x="59" y="82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8" y="83"/>
                  </a:cubicBezTo>
                  <a:cubicBezTo>
                    <a:pt x="57" y="82"/>
                    <a:pt x="58" y="81"/>
                    <a:pt x="58" y="81"/>
                  </a:cubicBezTo>
                  <a:cubicBezTo>
                    <a:pt x="58" y="81"/>
                    <a:pt x="58" y="83"/>
                    <a:pt x="57" y="82"/>
                  </a:cubicBezTo>
                  <a:cubicBezTo>
                    <a:pt x="57" y="81"/>
                    <a:pt x="58" y="80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79"/>
                    <a:pt x="60" y="79"/>
                    <a:pt x="60" y="7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80"/>
                    <a:pt x="60" y="80"/>
                    <a:pt x="60" y="80"/>
                  </a:cubicBezTo>
                  <a:cubicBezTo>
                    <a:pt x="65" y="81"/>
                    <a:pt x="70" y="81"/>
                    <a:pt x="76" y="82"/>
                  </a:cubicBezTo>
                  <a:cubicBezTo>
                    <a:pt x="79" y="81"/>
                    <a:pt x="84" y="81"/>
                    <a:pt x="86" y="80"/>
                  </a:cubicBezTo>
                  <a:cubicBezTo>
                    <a:pt x="86" y="80"/>
                    <a:pt x="86" y="80"/>
                    <a:pt x="86" y="80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8"/>
                    <a:pt x="87" y="78"/>
                    <a:pt x="87" y="78"/>
                  </a:cubicBezTo>
                  <a:cubicBezTo>
                    <a:pt x="87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79"/>
                    <a:pt x="88" y="78"/>
                    <a:pt x="87" y="78"/>
                  </a:cubicBezTo>
                  <a:cubicBezTo>
                    <a:pt x="88" y="78"/>
                    <a:pt x="88" y="77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2" y="78"/>
                  </a:cubicBezTo>
                  <a:cubicBezTo>
                    <a:pt x="94" y="78"/>
                    <a:pt x="96" y="76"/>
                    <a:pt x="97" y="75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8" y="74"/>
                    <a:pt x="98" y="74"/>
                    <a:pt x="99" y="74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99" y="73"/>
                    <a:pt x="100" y="73"/>
                    <a:pt x="100" y="72"/>
                  </a:cubicBezTo>
                  <a:cubicBezTo>
                    <a:pt x="100" y="72"/>
                    <a:pt x="100" y="73"/>
                    <a:pt x="100" y="73"/>
                  </a:cubicBezTo>
                  <a:close/>
                  <a:moveTo>
                    <a:pt x="91" y="68"/>
                  </a:move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0" y="69"/>
                    <a:pt x="90" y="69"/>
                    <a:pt x="91" y="68"/>
                  </a:cubicBezTo>
                  <a:close/>
                  <a:moveTo>
                    <a:pt x="138" y="16"/>
                  </a:moveTo>
                  <a:cubicBezTo>
                    <a:pt x="138" y="16"/>
                    <a:pt x="138" y="16"/>
                    <a:pt x="138" y="16"/>
                  </a:cubicBezTo>
                  <a:cubicBezTo>
                    <a:pt x="137" y="16"/>
                    <a:pt x="137" y="16"/>
                    <a:pt x="137" y="16"/>
                  </a:cubicBezTo>
                  <a:lnTo>
                    <a:pt x="138" y="16"/>
                  </a:lnTo>
                  <a:close/>
                  <a:moveTo>
                    <a:pt x="139" y="18"/>
                  </a:move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9" y="19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8" y="19"/>
                    <a:pt x="137" y="18"/>
                  </a:cubicBezTo>
                  <a:lnTo>
                    <a:pt x="139" y="18"/>
                  </a:lnTo>
                  <a:close/>
                  <a:moveTo>
                    <a:pt x="110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0" y="35"/>
                    <a:pt x="110" y="35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lose/>
                  <a:moveTo>
                    <a:pt x="128" y="18"/>
                  </a:moveTo>
                  <a:cubicBezTo>
                    <a:pt x="128" y="18"/>
                    <a:pt x="128" y="18"/>
                    <a:pt x="128" y="18"/>
                  </a:cubicBezTo>
                  <a:cubicBezTo>
                    <a:pt x="126" y="18"/>
                    <a:pt x="126" y="19"/>
                    <a:pt x="124" y="18"/>
                  </a:cubicBezTo>
                  <a:cubicBezTo>
                    <a:pt x="126" y="18"/>
                    <a:pt x="126" y="17"/>
                    <a:pt x="128" y="18"/>
                  </a:cubicBezTo>
                  <a:cubicBezTo>
                    <a:pt x="128" y="18"/>
                    <a:pt x="128" y="18"/>
                    <a:pt x="128" y="18"/>
                  </a:cubicBezTo>
                  <a:close/>
                  <a:moveTo>
                    <a:pt x="129" y="18"/>
                  </a:moveTo>
                  <a:cubicBezTo>
                    <a:pt x="129" y="17"/>
                    <a:pt x="129" y="17"/>
                    <a:pt x="129" y="17"/>
                  </a:cubicBezTo>
                  <a:cubicBezTo>
                    <a:pt x="130" y="17"/>
                    <a:pt x="130" y="17"/>
                    <a:pt x="130" y="17"/>
                  </a:cubicBezTo>
                  <a:lnTo>
                    <a:pt x="129" y="18"/>
                  </a:lnTo>
                  <a:close/>
                  <a:moveTo>
                    <a:pt x="131" y="16"/>
                  </a:moveTo>
                  <a:cubicBezTo>
                    <a:pt x="131" y="16"/>
                    <a:pt x="132" y="16"/>
                    <a:pt x="132" y="16"/>
                  </a:cubicBezTo>
                  <a:cubicBezTo>
                    <a:pt x="132" y="16"/>
                    <a:pt x="132" y="17"/>
                    <a:pt x="131" y="16"/>
                  </a:cubicBezTo>
                  <a:close/>
                  <a:moveTo>
                    <a:pt x="132" y="17"/>
                  </a:move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7"/>
                  </a:cubicBezTo>
                  <a:close/>
                  <a:moveTo>
                    <a:pt x="117" y="17"/>
                  </a:moveTo>
                  <a:cubicBezTo>
                    <a:pt x="118" y="18"/>
                    <a:pt x="120" y="16"/>
                    <a:pt x="121" y="16"/>
                  </a:cubicBezTo>
                  <a:cubicBezTo>
                    <a:pt x="123" y="15"/>
                    <a:pt x="125" y="14"/>
                    <a:pt x="126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9" y="15"/>
                    <a:pt x="129" y="15"/>
                    <a:pt x="130" y="15"/>
                  </a:cubicBezTo>
                  <a:cubicBezTo>
                    <a:pt x="130" y="15"/>
                    <a:pt x="131" y="14"/>
                    <a:pt x="131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3" y="15"/>
                    <a:pt x="133" y="15"/>
                    <a:pt x="133" y="15"/>
                  </a:cubicBezTo>
                  <a:cubicBezTo>
                    <a:pt x="132" y="15"/>
                    <a:pt x="131" y="14"/>
                    <a:pt x="130" y="15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6" y="16"/>
                    <a:pt x="124" y="15"/>
                    <a:pt x="123" y="16"/>
                  </a:cubicBezTo>
                  <a:cubicBezTo>
                    <a:pt x="121" y="16"/>
                    <a:pt x="119" y="17"/>
                    <a:pt x="116" y="18"/>
                  </a:cubicBezTo>
                  <a:lnTo>
                    <a:pt x="117" y="17"/>
                  </a:lnTo>
                  <a:close/>
                  <a:moveTo>
                    <a:pt x="117" y="25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7" y="25"/>
                  </a:lnTo>
                  <a:close/>
                  <a:moveTo>
                    <a:pt x="113" y="20"/>
                  </a:moveTo>
                  <a:cubicBezTo>
                    <a:pt x="113" y="19"/>
                    <a:pt x="112" y="19"/>
                    <a:pt x="113" y="19"/>
                  </a:cubicBezTo>
                  <a:cubicBezTo>
                    <a:pt x="114" y="20"/>
                    <a:pt x="115" y="18"/>
                    <a:pt x="116" y="18"/>
                  </a:cubicBezTo>
                  <a:cubicBezTo>
                    <a:pt x="115" y="18"/>
                    <a:pt x="113" y="19"/>
                    <a:pt x="113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3" y="20"/>
                    <a:pt x="113" y="20"/>
                  </a:cubicBezTo>
                  <a:close/>
                  <a:moveTo>
                    <a:pt x="113" y="25"/>
                  </a:moveTo>
                  <a:cubicBezTo>
                    <a:pt x="113" y="26"/>
                    <a:pt x="113" y="26"/>
                    <a:pt x="113" y="26"/>
                  </a:cubicBezTo>
                  <a:cubicBezTo>
                    <a:pt x="113" y="25"/>
                    <a:pt x="113" y="25"/>
                    <a:pt x="113" y="25"/>
                  </a:cubicBez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3" y="28"/>
                    <a:pt x="113" y="28"/>
                    <a:pt x="113" y="28"/>
                  </a:cubicBezTo>
                  <a:lnTo>
                    <a:pt x="114" y="27"/>
                  </a:lnTo>
                  <a:close/>
                  <a:moveTo>
                    <a:pt x="109" y="21"/>
                  </a:moveTo>
                  <a:cubicBezTo>
                    <a:pt x="109" y="22"/>
                    <a:pt x="109" y="22"/>
                    <a:pt x="110" y="22"/>
                  </a:cubicBezTo>
                  <a:cubicBezTo>
                    <a:pt x="110" y="20"/>
                    <a:pt x="111" y="21"/>
                    <a:pt x="112" y="20"/>
                  </a:cubicBezTo>
                  <a:cubicBezTo>
                    <a:pt x="111" y="21"/>
                    <a:pt x="110" y="22"/>
                    <a:pt x="108" y="22"/>
                  </a:cubicBezTo>
                  <a:cubicBezTo>
                    <a:pt x="109" y="22"/>
                    <a:pt x="109" y="22"/>
                    <a:pt x="109" y="21"/>
                  </a:cubicBezTo>
                  <a:close/>
                  <a:moveTo>
                    <a:pt x="107" y="33"/>
                  </a:moveTo>
                  <a:cubicBezTo>
                    <a:pt x="108" y="33"/>
                    <a:pt x="108" y="33"/>
                    <a:pt x="108" y="33"/>
                  </a:cubicBezTo>
                  <a:cubicBezTo>
                    <a:pt x="109" y="32"/>
                    <a:pt x="108" y="32"/>
                    <a:pt x="108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1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8" y="32"/>
                    <a:pt x="109" y="32"/>
                    <a:pt x="109" y="33"/>
                  </a:cubicBezTo>
                  <a:cubicBezTo>
                    <a:pt x="109" y="33"/>
                    <a:pt x="109" y="32"/>
                    <a:pt x="109" y="32"/>
                  </a:cubicBezTo>
                  <a:cubicBezTo>
                    <a:pt x="110" y="32"/>
                    <a:pt x="110" y="32"/>
                    <a:pt x="110" y="32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9" y="33"/>
                    <a:pt x="108" y="33"/>
                    <a:pt x="108" y="33"/>
                  </a:cubicBezTo>
                  <a:cubicBezTo>
                    <a:pt x="108" y="33"/>
                    <a:pt x="108" y="33"/>
                    <a:pt x="108" y="34"/>
                  </a:cubicBezTo>
                  <a:lnTo>
                    <a:pt x="107" y="33"/>
                  </a:lnTo>
                  <a:close/>
                  <a:moveTo>
                    <a:pt x="108" y="34"/>
                  </a:moveTo>
                  <a:cubicBezTo>
                    <a:pt x="108" y="34"/>
                    <a:pt x="108" y="34"/>
                    <a:pt x="108" y="34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8" y="34"/>
                    <a:pt x="108" y="34"/>
                    <a:pt x="108" y="34"/>
                  </a:cubicBezTo>
                  <a:close/>
                  <a:moveTo>
                    <a:pt x="103" y="36"/>
                  </a:move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4" y="36"/>
                  </a:cubicBezTo>
                  <a:cubicBezTo>
                    <a:pt x="104" y="36"/>
                    <a:pt x="103" y="36"/>
                    <a:pt x="103" y="36"/>
                  </a:cubicBezTo>
                  <a:close/>
                  <a:moveTo>
                    <a:pt x="106" y="32"/>
                  </a:move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7" y="31"/>
                    <a:pt x="106" y="31"/>
                    <a:pt x="106" y="32"/>
                  </a:cubicBezTo>
                  <a:close/>
                  <a:moveTo>
                    <a:pt x="106" y="25"/>
                  </a:moveTo>
                  <a:cubicBezTo>
                    <a:pt x="106" y="25"/>
                    <a:pt x="106" y="25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lose/>
                  <a:moveTo>
                    <a:pt x="106" y="27"/>
                  </a:moveTo>
                  <a:cubicBezTo>
                    <a:pt x="105" y="29"/>
                    <a:pt x="105" y="29"/>
                    <a:pt x="105" y="29"/>
                  </a:cubicBezTo>
                  <a:cubicBezTo>
                    <a:pt x="105" y="29"/>
                    <a:pt x="105" y="28"/>
                    <a:pt x="106" y="27"/>
                  </a:cubicBezTo>
                  <a:close/>
                  <a:moveTo>
                    <a:pt x="104" y="33"/>
                  </a:move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3"/>
                    <a:pt x="105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lose/>
                  <a:moveTo>
                    <a:pt x="102" y="36"/>
                  </a:moveTo>
                  <a:cubicBezTo>
                    <a:pt x="103" y="35"/>
                    <a:pt x="102" y="34"/>
                    <a:pt x="103" y="34"/>
                  </a:cubicBezTo>
                  <a:cubicBezTo>
                    <a:pt x="103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3" y="36"/>
                    <a:pt x="102" y="36"/>
                  </a:cubicBezTo>
                  <a:cubicBezTo>
                    <a:pt x="102" y="36"/>
                    <a:pt x="102" y="36"/>
                    <a:pt x="102" y="36"/>
                  </a:cubicBezTo>
                  <a:close/>
                  <a:moveTo>
                    <a:pt x="95" y="43"/>
                  </a:moveTo>
                  <a:cubicBezTo>
                    <a:pt x="96" y="42"/>
                    <a:pt x="96" y="42"/>
                    <a:pt x="96" y="42"/>
                  </a:cubicBezTo>
                  <a:cubicBezTo>
                    <a:pt x="96" y="42"/>
                    <a:pt x="96" y="42"/>
                    <a:pt x="96" y="42"/>
                  </a:cubicBezTo>
                  <a:lnTo>
                    <a:pt x="95" y="43"/>
                  </a:lnTo>
                  <a:close/>
                  <a:moveTo>
                    <a:pt x="98" y="41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lnTo>
                    <a:pt x="98" y="41"/>
                  </a:lnTo>
                  <a:close/>
                  <a:moveTo>
                    <a:pt x="93" y="43"/>
                  </a:moveTo>
                  <a:cubicBezTo>
                    <a:pt x="93" y="42"/>
                    <a:pt x="95" y="42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7" y="40"/>
                    <a:pt x="95" y="42"/>
                    <a:pt x="93" y="43"/>
                  </a:cubicBez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100" y="33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3"/>
                    <a:pt x="99" y="33"/>
                  </a:cubicBezTo>
                  <a:cubicBezTo>
                    <a:pt x="98" y="33"/>
                    <a:pt x="98" y="33"/>
                    <a:pt x="98" y="34"/>
                  </a:cubicBezTo>
                  <a:cubicBezTo>
                    <a:pt x="98" y="33"/>
                    <a:pt x="99" y="33"/>
                    <a:pt x="99" y="32"/>
                  </a:cubicBezTo>
                  <a:close/>
                  <a:moveTo>
                    <a:pt x="97" y="36"/>
                  </a:moveTo>
                  <a:cubicBezTo>
                    <a:pt x="96" y="36"/>
                    <a:pt x="96" y="36"/>
                    <a:pt x="96" y="36"/>
                  </a:cubicBezTo>
                  <a:cubicBezTo>
                    <a:pt x="96" y="37"/>
                    <a:pt x="96" y="37"/>
                    <a:pt x="96" y="37"/>
                  </a:cubicBezTo>
                  <a:lnTo>
                    <a:pt x="97" y="36"/>
                  </a:lnTo>
                  <a:close/>
                  <a:moveTo>
                    <a:pt x="91" y="40"/>
                  </a:move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3" y="39"/>
                    <a:pt x="93" y="39"/>
                  </a:cubicBezTo>
                  <a:cubicBezTo>
                    <a:pt x="93" y="39"/>
                    <a:pt x="93" y="38"/>
                    <a:pt x="93" y="3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2" y="38"/>
                    <a:pt x="92" y="38"/>
                    <a:pt x="92" y="39"/>
                  </a:cubicBezTo>
                  <a:cubicBezTo>
                    <a:pt x="92" y="38"/>
                    <a:pt x="92" y="39"/>
                    <a:pt x="91" y="38"/>
                  </a:cubicBezTo>
                  <a:cubicBezTo>
                    <a:pt x="92" y="38"/>
                    <a:pt x="93" y="38"/>
                    <a:pt x="92" y="37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9"/>
                    <a:pt x="93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3" y="37"/>
                    <a:pt x="93" y="37"/>
                  </a:cubicBezTo>
                  <a:cubicBezTo>
                    <a:pt x="93" y="37"/>
                    <a:pt x="94" y="37"/>
                    <a:pt x="95" y="37"/>
                  </a:cubicBezTo>
                  <a:cubicBezTo>
                    <a:pt x="95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8"/>
                    <a:pt x="94" y="38"/>
                    <a:pt x="94" y="38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96" y="37"/>
                    <a:pt x="97" y="37"/>
                    <a:pt x="98" y="36"/>
                  </a:cubicBezTo>
                  <a:cubicBezTo>
                    <a:pt x="98" y="36"/>
                    <a:pt x="99" y="35"/>
                    <a:pt x="99" y="35"/>
                  </a:cubicBezTo>
                  <a:cubicBezTo>
                    <a:pt x="99" y="35"/>
                    <a:pt x="98" y="36"/>
                    <a:pt x="98" y="36"/>
                  </a:cubicBezTo>
                  <a:cubicBezTo>
                    <a:pt x="96" y="38"/>
                    <a:pt x="94" y="39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lose/>
                  <a:moveTo>
                    <a:pt x="90" y="37"/>
                  </a:move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89" y="39"/>
                  </a:cubicBezTo>
                  <a:cubicBezTo>
                    <a:pt x="90" y="39"/>
                    <a:pt x="90" y="38"/>
                    <a:pt x="90" y="37"/>
                  </a:cubicBezTo>
                  <a:close/>
                  <a:moveTo>
                    <a:pt x="88" y="49"/>
                  </a:moveTo>
                  <a:cubicBezTo>
                    <a:pt x="88" y="48"/>
                    <a:pt x="88" y="49"/>
                    <a:pt x="89" y="48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9"/>
                    <a:pt x="88" y="48"/>
                    <a:pt x="88" y="49"/>
                  </a:cubicBezTo>
                  <a:close/>
                  <a:moveTo>
                    <a:pt x="72" y="22"/>
                  </a:moveTo>
                  <a:cubicBezTo>
                    <a:pt x="73" y="22"/>
                    <a:pt x="73" y="22"/>
                    <a:pt x="73" y="22"/>
                  </a:cubicBezTo>
                  <a:cubicBezTo>
                    <a:pt x="72" y="22"/>
                    <a:pt x="72" y="22"/>
                    <a:pt x="72" y="22"/>
                  </a:cubicBezTo>
                  <a:close/>
                  <a:moveTo>
                    <a:pt x="57" y="13"/>
                  </a:moveTo>
                  <a:cubicBezTo>
                    <a:pt x="58" y="13"/>
                    <a:pt x="57" y="15"/>
                    <a:pt x="57" y="15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5"/>
                    <a:pt x="57" y="15"/>
                    <a:pt x="57" y="14"/>
                  </a:cubicBezTo>
                  <a:lnTo>
                    <a:pt x="57" y="13"/>
                  </a:lnTo>
                  <a:close/>
                  <a:moveTo>
                    <a:pt x="2" y="69"/>
                  </a:moveTo>
                  <a:cubicBezTo>
                    <a:pt x="2" y="67"/>
                    <a:pt x="2" y="67"/>
                    <a:pt x="2" y="67"/>
                  </a:cubicBezTo>
                  <a:cubicBezTo>
                    <a:pt x="2" y="68"/>
                    <a:pt x="2" y="68"/>
                    <a:pt x="2" y="68"/>
                  </a:cubicBezTo>
                  <a:lnTo>
                    <a:pt x="2" y="69"/>
                  </a:lnTo>
                  <a:close/>
                  <a:moveTo>
                    <a:pt x="2" y="58"/>
                  </a:moveTo>
                  <a:cubicBezTo>
                    <a:pt x="2" y="57"/>
                    <a:pt x="2" y="57"/>
                    <a:pt x="3" y="56"/>
                  </a:cubicBezTo>
                  <a:cubicBezTo>
                    <a:pt x="3" y="57"/>
                    <a:pt x="3" y="57"/>
                    <a:pt x="2" y="58"/>
                  </a:cubicBezTo>
                  <a:close/>
                  <a:moveTo>
                    <a:pt x="6" y="73"/>
                  </a:moveTo>
                  <a:cubicBezTo>
                    <a:pt x="7" y="73"/>
                    <a:pt x="7" y="72"/>
                    <a:pt x="7" y="73"/>
                  </a:cubicBezTo>
                  <a:cubicBezTo>
                    <a:pt x="7" y="73"/>
                    <a:pt x="7" y="72"/>
                    <a:pt x="6" y="73"/>
                  </a:cubicBezTo>
                  <a:close/>
                  <a:moveTo>
                    <a:pt x="55" y="43"/>
                  </a:moveTo>
                  <a:cubicBezTo>
                    <a:pt x="54" y="42"/>
                    <a:pt x="55" y="40"/>
                    <a:pt x="55" y="39"/>
                  </a:cubicBezTo>
                  <a:cubicBezTo>
                    <a:pt x="56" y="40"/>
                    <a:pt x="55" y="42"/>
                    <a:pt x="55" y="43"/>
                  </a:cubicBezTo>
                  <a:close/>
                  <a:moveTo>
                    <a:pt x="10" y="73"/>
                  </a:moveTo>
                  <a:cubicBezTo>
                    <a:pt x="9" y="72"/>
                    <a:pt x="9" y="71"/>
                    <a:pt x="9" y="71"/>
                  </a:cubicBezTo>
                  <a:cubicBezTo>
                    <a:pt x="9" y="72"/>
                    <a:pt x="10" y="73"/>
                    <a:pt x="11" y="74"/>
                  </a:cubicBezTo>
                  <a:cubicBezTo>
                    <a:pt x="10" y="75"/>
                    <a:pt x="11" y="73"/>
                    <a:pt x="10" y="73"/>
                  </a:cubicBezTo>
                  <a:close/>
                  <a:moveTo>
                    <a:pt x="11" y="75"/>
                  </a:moveTo>
                  <a:cubicBezTo>
                    <a:pt x="11" y="75"/>
                    <a:pt x="11" y="75"/>
                    <a:pt x="11" y="75"/>
                  </a:cubicBezTo>
                  <a:cubicBezTo>
                    <a:pt x="12" y="75"/>
                    <a:pt x="12" y="75"/>
                    <a:pt x="12" y="75"/>
                  </a:cubicBezTo>
                  <a:lnTo>
                    <a:pt x="11" y="75"/>
                  </a:lnTo>
                  <a:close/>
                  <a:moveTo>
                    <a:pt x="15" y="78"/>
                  </a:move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5" y="77"/>
                    <a:pt x="15" y="77"/>
                  </a:cubicBezTo>
                  <a:lnTo>
                    <a:pt x="15" y="78"/>
                  </a:lnTo>
                  <a:close/>
                  <a:moveTo>
                    <a:pt x="14" y="76"/>
                  </a:moveTo>
                  <a:cubicBezTo>
                    <a:pt x="15" y="75"/>
                    <a:pt x="15" y="76"/>
                    <a:pt x="15" y="76"/>
                  </a:cubicBezTo>
                  <a:cubicBezTo>
                    <a:pt x="15" y="76"/>
                    <a:pt x="15" y="77"/>
                    <a:pt x="14" y="76"/>
                  </a:cubicBezTo>
                  <a:close/>
                  <a:moveTo>
                    <a:pt x="20" y="78"/>
                  </a:moveTo>
                  <a:cubicBezTo>
                    <a:pt x="19" y="77"/>
                    <a:pt x="19" y="78"/>
                    <a:pt x="19" y="78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8" y="78"/>
                    <a:pt x="17" y="78"/>
                    <a:pt x="16" y="77"/>
                  </a:cubicBezTo>
                  <a:cubicBezTo>
                    <a:pt x="16" y="77"/>
                    <a:pt x="17" y="78"/>
                    <a:pt x="18" y="78"/>
                  </a:cubicBezTo>
                  <a:cubicBezTo>
                    <a:pt x="18" y="78"/>
                    <a:pt x="18" y="77"/>
                    <a:pt x="18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7" y="76"/>
                    <a:pt x="17" y="77"/>
                    <a:pt x="17" y="77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76"/>
                    <a:pt x="17" y="76"/>
                    <a:pt x="17" y="76"/>
                  </a:cubicBezTo>
                  <a:cubicBezTo>
                    <a:pt x="16" y="75"/>
                    <a:pt x="15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5" y="75"/>
                    <a:pt x="15" y="74"/>
                    <a:pt x="15" y="75"/>
                  </a:cubicBezTo>
                  <a:cubicBezTo>
                    <a:pt x="16" y="74"/>
                    <a:pt x="18" y="75"/>
                    <a:pt x="19" y="75"/>
                  </a:cubicBezTo>
                  <a:cubicBezTo>
                    <a:pt x="19" y="76"/>
                    <a:pt x="20" y="77"/>
                    <a:pt x="20" y="78"/>
                  </a:cubicBezTo>
                  <a:close/>
                  <a:moveTo>
                    <a:pt x="47" y="90"/>
                  </a:moveTo>
                  <a:cubicBezTo>
                    <a:pt x="47" y="90"/>
                    <a:pt x="47" y="90"/>
                    <a:pt x="47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8" y="89"/>
                    <a:pt x="48" y="89"/>
                    <a:pt x="48" y="89"/>
                  </a:cubicBezTo>
                  <a:lnTo>
                    <a:pt x="47" y="90"/>
                  </a:lnTo>
                  <a:close/>
                  <a:moveTo>
                    <a:pt x="48" y="89"/>
                  </a:moveTo>
                  <a:cubicBezTo>
                    <a:pt x="48" y="89"/>
                    <a:pt x="48" y="88"/>
                    <a:pt x="48" y="88"/>
                  </a:cubicBezTo>
                  <a:cubicBezTo>
                    <a:pt x="48" y="88"/>
                    <a:pt x="48" y="89"/>
                    <a:pt x="48" y="89"/>
                  </a:cubicBezTo>
                  <a:close/>
                  <a:moveTo>
                    <a:pt x="49" y="79"/>
                  </a:moveTo>
                  <a:cubicBezTo>
                    <a:pt x="49" y="79"/>
                    <a:pt x="49" y="79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9"/>
                    <a:pt x="50" y="79"/>
                    <a:pt x="50" y="79"/>
                  </a:cubicBezTo>
                  <a:cubicBezTo>
                    <a:pt x="49" y="79"/>
                    <a:pt x="49" y="79"/>
                    <a:pt x="49" y="79"/>
                  </a:cubicBezTo>
                  <a:close/>
                  <a:moveTo>
                    <a:pt x="51" y="87"/>
                  </a:moveTo>
                  <a:cubicBezTo>
                    <a:pt x="51" y="87"/>
                    <a:pt x="51" y="87"/>
                    <a:pt x="51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2" y="87"/>
                    <a:pt x="52" y="87"/>
                    <a:pt x="52" y="87"/>
                  </a:cubicBezTo>
                  <a:lnTo>
                    <a:pt x="51" y="87"/>
                  </a:lnTo>
                  <a:close/>
                  <a:moveTo>
                    <a:pt x="50" y="76"/>
                  </a:moveTo>
                  <a:cubicBezTo>
                    <a:pt x="46" y="78"/>
                    <a:pt x="41" y="79"/>
                    <a:pt x="36" y="78"/>
                  </a:cubicBezTo>
                  <a:cubicBezTo>
                    <a:pt x="32" y="76"/>
                    <a:pt x="27" y="73"/>
                    <a:pt x="26" y="69"/>
                  </a:cubicBezTo>
                  <a:cubicBezTo>
                    <a:pt x="25" y="67"/>
                    <a:pt x="23" y="67"/>
                    <a:pt x="21" y="66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8"/>
                    <a:pt x="20" y="68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8" y="69"/>
                    <a:pt x="19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0"/>
                    <a:pt x="19" y="71"/>
                    <a:pt x="19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72"/>
                    <a:pt x="18" y="73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4" y="72"/>
                    <a:pt x="14" y="70"/>
                    <a:pt x="13" y="70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4" y="73"/>
                    <a:pt x="14" y="73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5" y="73"/>
                    <a:pt x="14" y="73"/>
                    <a:pt x="15" y="73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5" y="73"/>
                    <a:pt x="14" y="73"/>
                    <a:pt x="14" y="73"/>
                  </a:cubicBezTo>
                  <a:cubicBezTo>
                    <a:pt x="13" y="74"/>
                    <a:pt x="14" y="74"/>
                    <a:pt x="13" y="74"/>
                  </a:cubicBezTo>
                  <a:cubicBezTo>
                    <a:pt x="13" y="73"/>
                    <a:pt x="12" y="72"/>
                    <a:pt x="12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3" y="72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2"/>
                    <a:pt x="11" y="72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2" y="73"/>
                    <a:pt x="12" y="74"/>
                    <a:pt x="12" y="7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2" y="74"/>
                  </a:cubicBezTo>
                  <a:cubicBezTo>
                    <a:pt x="12" y="74"/>
                    <a:pt x="12" y="73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2"/>
                    <a:pt x="10" y="70"/>
                    <a:pt x="9" y="69"/>
                  </a:cubicBezTo>
                  <a:cubicBezTo>
                    <a:pt x="10" y="70"/>
                    <a:pt x="10" y="69"/>
                    <a:pt x="10" y="70"/>
                  </a:cubicBezTo>
                  <a:cubicBezTo>
                    <a:pt x="11" y="70"/>
                    <a:pt x="10" y="69"/>
                    <a:pt x="10" y="69"/>
                  </a:cubicBezTo>
                  <a:cubicBezTo>
                    <a:pt x="10" y="69"/>
                    <a:pt x="10" y="69"/>
                    <a:pt x="9" y="69"/>
                  </a:cubicBezTo>
                  <a:cubicBezTo>
                    <a:pt x="9" y="69"/>
                    <a:pt x="9" y="68"/>
                    <a:pt x="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10" y="67"/>
                    <a:pt x="10" y="66"/>
                    <a:pt x="10" y="67"/>
                  </a:cubicBezTo>
                  <a:cubicBezTo>
                    <a:pt x="10" y="67"/>
                    <a:pt x="10" y="67"/>
                    <a:pt x="11" y="67"/>
                  </a:cubicBezTo>
                  <a:cubicBezTo>
                    <a:pt x="11" y="67"/>
                    <a:pt x="11" y="67"/>
                    <a:pt x="11" y="66"/>
                  </a:cubicBezTo>
                  <a:cubicBezTo>
                    <a:pt x="11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1" y="67"/>
                    <a:pt x="11" y="6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7"/>
                    <a:pt x="11" y="66"/>
                    <a:pt x="12" y="66"/>
                  </a:cubicBezTo>
                  <a:cubicBezTo>
                    <a:pt x="11" y="65"/>
                    <a:pt x="11" y="64"/>
                    <a:pt x="10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58"/>
                    <a:pt x="11" y="54"/>
                    <a:pt x="13" y="52"/>
                  </a:cubicBezTo>
                  <a:cubicBezTo>
                    <a:pt x="15" y="48"/>
                    <a:pt x="17" y="46"/>
                    <a:pt x="21" y="44"/>
                  </a:cubicBezTo>
                  <a:cubicBezTo>
                    <a:pt x="22" y="44"/>
                    <a:pt x="24" y="43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5" y="42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0"/>
                    <a:pt x="27" y="40"/>
                    <a:pt x="28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9"/>
                    <a:pt x="30" y="39"/>
                    <a:pt x="31" y="38"/>
                  </a:cubicBezTo>
                  <a:cubicBezTo>
                    <a:pt x="30" y="36"/>
                    <a:pt x="32" y="36"/>
                    <a:pt x="31" y="34"/>
                  </a:cubicBezTo>
                  <a:cubicBezTo>
                    <a:pt x="30" y="34"/>
                    <a:pt x="30" y="33"/>
                    <a:pt x="29" y="34"/>
                  </a:cubicBezTo>
                  <a:cubicBezTo>
                    <a:pt x="29" y="35"/>
                    <a:pt x="28" y="33"/>
                    <a:pt x="27" y="33"/>
                  </a:cubicBezTo>
                  <a:cubicBezTo>
                    <a:pt x="24" y="30"/>
                    <a:pt x="24" y="25"/>
                    <a:pt x="25" y="21"/>
                  </a:cubicBezTo>
                  <a:cubicBezTo>
                    <a:pt x="26" y="20"/>
                    <a:pt x="27" y="20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30" y="16"/>
                    <a:pt x="30" y="22"/>
                    <a:pt x="32" y="23"/>
                  </a:cubicBezTo>
                  <a:cubicBezTo>
                    <a:pt x="33" y="23"/>
                    <a:pt x="33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24"/>
                    <a:pt x="37" y="23"/>
                    <a:pt x="38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3" y="18"/>
                    <a:pt x="33" y="10"/>
                    <a:pt x="42" y="7"/>
                  </a:cubicBezTo>
                  <a:cubicBezTo>
                    <a:pt x="46" y="7"/>
                    <a:pt x="49" y="7"/>
                    <a:pt x="51" y="10"/>
                  </a:cubicBezTo>
                  <a:cubicBezTo>
                    <a:pt x="51" y="12"/>
                    <a:pt x="53" y="14"/>
                    <a:pt x="53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1" y="17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6" y="17"/>
                    <a:pt x="45" y="18"/>
                    <a:pt x="44" y="18"/>
                  </a:cubicBezTo>
                  <a:cubicBezTo>
                    <a:pt x="44" y="20"/>
                    <a:pt x="42" y="20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4" y="25"/>
                    <a:pt x="45" y="25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6"/>
                    <a:pt x="47" y="25"/>
                    <a:pt x="48" y="25"/>
                  </a:cubicBezTo>
                  <a:cubicBezTo>
                    <a:pt x="49" y="23"/>
                    <a:pt x="52" y="23"/>
                    <a:pt x="54" y="23"/>
                  </a:cubicBezTo>
                  <a:cubicBezTo>
                    <a:pt x="56" y="25"/>
                    <a:pt x="55" y="28"/>
                    <a:pt x="54" y="31"/>
                  </a:cubicBezTo>
                  <a:cubicBezTo>
                    <a:pt x="53" y="32"/>
                    <a:pt x="53" y="34"/>
                    <a:pt x="51" y="35"/>
                  </a:cubicBezTo>
                  <a:cubicBezTo>
                    <a:pt x="51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6"/>
                    <a:pt x="48" y="35"/>
                    <a:pt x="48" y="35"/>
                  </a:cubicBezTo>
                  <a:cubicBezTo>
                    <a:pt x="47" y="35"/>
                    <a:pt x="45" y="35"/>
                    <a:pt x="44" y="35"/>
                  </a:cubicBezTo>
                  <a:cubicBezTo>
                    <a:pt x="43" y="35"/>
                    <a:pt x="43" y="34"/>
                    <a:pt x="42" y="34"/>
                  </a:cubicBezTo>
                  <a:cubicBezTo>
                    <a:pt x="42" y="34"/>
                    <a:pt x="42" y="33"/>
                    <a:pt x="41" y="33"/>
                  </a:cubicBezTo>
                  <a:cubicBezTo>
                    <a:pt x="40" y="33"/>
                    <a:pt x="40" y="34"/>
                    <a:pt x="40" y="35"/>
                  </a:cubicBezTo>
                  <a:cubicBezTo>
                    <a:pt x="41" y="35"/>
                    <a:pt x="42" y="36"/>
                    <a:pt x="41" y="37"/>
                  </a:cubicBezTo>
                  <a:cubicBezTo>
                    <a:pt x="40" y="38"/>
                    <a:pt x="43" y="38"/>
                    <a:pt x="42" y="39"/>
                  </a:cubicBezTo>
                  <a:cubicBezTo>
                    <a:pt x="43" y="40"/>
                    <a:pt x="43" y="40"/>
                    <a:pt x="44" y="41"/>
                  </a:cubicBezTo>
                  <a:cubicBezTo>
                    <a:pt x="39" y="40"/>
                    <a:pt x="33" y="39"/>
                    <a:pt x="29" y="42"/>
                  </a:cubicBezTo>
                  <a:cubicBezTo>
                    <a:pt x="29" y="43"/>
                    <a:pt x="27" y="43"/>
                    <a:pt x="27" y="45"/>
                  </a:cubicBezTo>
                  <a:cubicBezTo>
                    <a:pt x="30" y="48"/>
                    <a:pt x="34" y="44"/>
                    <a:pt x="37" y="47"/>
                  </a:cubicBezTo>
                  <a:cubicBezTo>
                    <a:pt x="39" y="48"/>
                    <a:pt x="40" y="50"/>
                    <a:pt x="40" y="52"/>
                  </a:cubicBezTo>
                  <a:cubicBezTo>
                    <a:pt x="38" y="53"/>
                    <a:pt x="35" y="54"/>
                    <a:pt x="34" y="56"/>
                  </a:cubicBezTo>
                  <a:cubicBezTo>
                    <a:pt x="33" y="56"/>
                    <a:pt x="33" y="57"/>
                    <a:pt x="33" y="57"/>
                  </a:cubicBezTo>
                  <a:cubicBezTo>
                    <a:pt x="32" y="58"/>
                    <a:pt x="31" y="59"/>
                    <a:pt x="31" y="60"/>
                  </a:cubicBezTo>
                  <a:cubicBezTo>
                    <a:pt x="32" y="61"/>
                    <a:pt x="34" y="61"/>
                    <a:pt x="35" y="61"/>
                  </a:cubicBezTo>
                  <a:cubicBezTo>
                    <a:pt x="37" y="60"/>
                    <a:pt x="39" y="59"/>
                    <a:pt x="41" y="5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0" y="60"/>
                    <a:pt x="43" y="60"/>
                    <a:pt x="42" y="61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60"/>
                    <a:pt x="45" y="58"/>
                    <a:pt x="47" y="57"/>
                  </a:cubicBezTo>
                  <a:cubicBezTo>
                    <a:pt x="49" y="58"/>
                    <a:pt x="52" y="59"/>
                    <a:pt x="53" y="60"/>
                  </a:cubicBezTo>
                  <a:cubicBezTo>
                    <a:pt x="54" y="63"/>
                    <a:pt x="54" y="67"/>
                    <a:pt x="53" y="69"/>
                  </a:cubicBezTo>
                  <a:cubicBezTo>
                    <a:pt x="51" y="72"/>
                    <a:pt x="49" y="75"/>
                    <a:pt x="47" y="77"/>
                  </a:cubicBezTo>
                  <a:cubicBezTo>
                    <a:pt x="49" y="76"/>
                    <a:pt x="51" y="74"/>
                    <a:pt x="54" y="74"/>
                  </a:cubicBezTo>
                  <a:cubicBezTo>
                    <a:pt x="54" y="74"/>
                    <a:pt x="53" y="74"/>
                    <a:pt x="52" y="75"/>
                  </a:cubicBezTo>
                  <a:cubicBezTo>
                    <a:pt x="52" y="75"/>
                    <a:pt x="51" y="75"/>
                    <a:pt x="50" y="76"/>
                  </a:cubicBezTo>
                  <a:close/>
                  <a:moveTo>
                    <a:pt x="54" y="84"/>
                  </a:moveTo>
                  <a:cubicBezTo>
                    <a:pt x="53" y="84"/>
                    <a:pt x="53" y="84"/>
                    <a:pt x="53" y="84"/>
                  </a:cubicBezTo>
                  <a:cubicBezTo>
                    <a:pt x="53" y="85"/>
                    <a:pt x="54" y="84"/>
                    <a:pt x="54" y="84"/>
                  </a:cubicBezTo>
                  <a:close/>
                  <a:moveTo>
                    <a:pt x="55" y="87"/>
                  </a:move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lnTo>
                    <a:pt x="55" y="87"/>
                  </a:lnTo>
                  <a:close/>
                  <a:moveTo>
                    <a:pt x="56" y="75"/>
                  </a:moveTo>
                  <a:cubicBezTo>
                    <a:pt x="55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7"/>
                  </a:cubicBezTo>
                  <a:cubicBezTo>
                    <a:pt x="53" y="77"/>
                    <a:pt x="53" y="77"/>
                    <a:pt x="52" y="78"/>
                  </a:cubicBezTo>
                  <a:cubicBezTo>
                    <a:pt x="52" y="76"/>
                    <a:pt x="53" y="77"/>
                    <a:pt x="54" y="77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75"/>
                    <a:pt x="55" y="75"/>
                    <a:pt x="56" y="75"/>
                  </a:cubicBezTo>
                  <a:close/>
                  <a:moveTo>
                    <a:pt x="57" y="85"/>
                  </a:moveTo>
                  <a:cubicBezTo>
                    <a:pt x="56" y="85"/>
                    <a:pt x="56" y="85"/>
                    <a:pt x="56" y="85"/>
                  </a:cubicBezTo>
                  <a:cubicBezTo>
                    <a:pt x="57" y="85"/>
                    <a:pt x="57" y="85"/>
                    <a:pt x="57" y="85"/>
                  </a:cubicBezTo>
                  <a:close/>
                  <a:moveTo>
                    <a:pt x="61" y="79"/>
                  </a:moveTo>
                  <a:cubicBezTo>
                    <a:pt x="61" y="79"/>
                    <a:pt x="61" y="79"/>
                    <a:pt x="60" y="79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0" y="79"/>
                    <a:pt x="60" y="79"/>
                    <a:pt x="60" y="78"/>
                  </a:cubicBezTo>
                  <a:cubicBezTo>
                    <a:pt x="60" y="78"/>
                    <a:pt x="60" y="79"/>
                    <a:pt x="60" y="79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79"/>
                    <a:pt x="61" y="79"/>
                    <a:pt x="61" y="79"/>
                  </a:cubicBezTo>
                  <a:close/>
                  <a:moveTo>
                    <a:pt x="79" y="73"/>
                  </a:moveTo>
                  <a:cubicBezTo>
                    <a:pt x="79" y="73"/>
                    <a:pt x="79" y="73"/>
                    <a:pt x="7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73"/>
                  </a:moveTo>
                  <a:cubicBezTo>
                    <a:pt x="79" y="73"/>
                    <a:pt x="80" y="73"/>
                    <a:pt x="80" y="73"/>
                  </a:cubicBezTo>
                  <a:cubicBezTo>
                    <a:pt x="80" y="73"/>
                    <a:pt x="80" y="73"/>
                    <a:pt x="79" y="73"/>
                  </a:cubicBezTo>
                  <a:close/>
                  <a:moveTo>
                    <a:pt x="85" y="70"/>
                  </a:moveTo>
                  <a:cubicBezTo>
                    <a:pt x="85" y="70"/>
                    <a:pt x="86" y="70"/>
                    <a:pt x="86" y="70"/>
                  </a:cubicBezTo>
                  <a:cubicBezTo>
                    <a:pt x="86" y="70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8" y="69"/>
                    <a:pt x="88" y="68"/>
                    <a:pt x="89" y="68"/>
                  </a:cubicBezTo>
                  <a:cubicBezTo>
                    <a:pt x="89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70"/>
                    <a:pt x="86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4" y="70"/>
                    <a:pt x="85" y="71"/>
                    <a:pt x="85" y="70"/>
                  </a:cubicBezTo>
                  <a:close/>
                  <a:moveTo>
                    <a:pt x="86" y="74"/>
                  </a:moveTo>
                  <a:cubicBezTo>
                    <a:pt x="85" y="74"/>
                    <a:pt x="85" y="74"/>
                    <a:pt x="85" y="74"/>
                  </a:cubicBezTo>
                  <a:cubicBezTo>
                    <a:pt x="85" y="74"/>
                    <a:pt x="85" y="74"/>
                    <a:pt x="85" y="74"/>
                  </a:cubicBezTo>
                  <a:lnTo>
                    <a:pt x="86" y="74"/>
                  </a:lnTo>
                  <a:close/>
                  <a:moveTo>
                    <a:pt x="85" y="72"/>
                  </a:moveTo>
                  <a:cubicBezTo>
                    <a:pt x="84" y="73"/>
                    <a:pt x="83" y="74"/>
                    <a:pt x="82" y="73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3" y="73"/>
                    <a:pt x="84" y="73"/>
                    <a:pt x="85" y="72"/>
                  </a:cubicBezTo>
                  <a:close/>
                  <a:moveTo>
                    <a:pt x="83" y="76"/>
                  </a:move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2" y="75"/>
                    <a:pt x="82" y="75"/>
                    <a:pt x="83" y="75"/>
                  </a:cubicBezTo>
                  <a:cubicBezTo>
                    <a:pt x="83" y="75"/>
                    <a:pt x="83" y="75"/>
                    <a:pt x="83" y="75"/>
                  </a:cubicBezTo>
                  <a:lnTo>
                    <a:pt x="83" y="76"/>
                  </a:lnTo>
                  <a:close/>
                  <a:moveTo>
                    <a:pt x="83" y="75"/>
                  </a:moveTo>
                  <a:cubicBezTo>
                    <a:pt x="83" y="75"/>
                    <a:pt x="84" y="75"/>
                    <a:pt x="84" y="75"/>
                  </a:cubicBezTo>
                  <a:cubicBezTo>
                    <a:pt x="84" y="75"/>
                    <a:pt x="84" y="75"/>
                    <a:pt x="83" y="75"/>
                  </a:cubicBezTo>
                  <a:close/>
                  <a:moveTo>
                    <a:pt x="84" y="71"/>
                  </a:moveTo>
                  <a:cubicBezTo>
                    <a:pt x="83" y="71"/>
                    <a:pt x="83" y="71"/>
                    <a:pt x="83" y="71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3" y="71"/>
                    <a:pt x="83" y="71"/>
                    <a:pt x="83" y="71"/>
                  </a:cubicBezTo>
                  <a:lnTo>
                    <a:pt x="84" y="71"/>
                  </a:lnTo>
                  <a:close/>
                  <a:moveTo>
                    <a:pt x="81" y="72"/>
                  </a:moveTo>
                  <a:cubicBezTo>
                    <a:pt x="81" y="72"/>
                    <a:pt x="82" y="72"/>
                    <a:pt x="83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2" y="72"/>
                    <a:pt x="82" y="72"/>
                    <a:pt x="81" y="73"/>
                  </a:cubicBezTo>
                  <a:lnTo>
                    <a:pt x="81" y="72"/>
                  </a:lnTo>
                  <a:close/>
                  <a:moveTo>
                    <a:pt x="82" y="77"/>
                  </a:moveTo>
                  <a:cubicBezTo>
                    <a:pt x="82" y="77"/>
                    <a:pt x="83" y="76"/>
                    <a:pt x="84" y="76"/>
                  </a:cubicBezTo>
                  <a:cubicBezTo>
                    <a:pt x="85" y="76"/>
                    <a:pt x="85" y="75"/>
                    <a:pt x="86" y="75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5" y="75"/>
                    <a:pt x="86" y="75"/>
                    <a:pt x="86" y="74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6" y="75"/>
                    <a:pt x="87" y="74"/>
                    <a:pt x="87" y="74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7" y="76"/>
                    <a:pt x="88" y="76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7" y="75"/>
                    <a:pt x="87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7" y="76"/>
                    <a:pt x="86" y="76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5" y="76"/>
                    <a:pt x="84" y="77"/>
                    <a:pt x="83" y="77"/>
                  </a:cubicBezTo>
                  <a:cubicBezTo>
                    <a:pt x="83" y="77"/>
                    <a:pt x="83" y="77"/>
                    <a:pt x="84" y="77"/>
                  </a:cubicBezTo>
                  <a:cubicBezTo>
                    <a:pt x="83" y="77"/>
                    <a:pt x="82" y="78"/>
                    <a:pt x="82" y="77"/>
                  </a:cubicBezTo>
                  <a:close/>
                  <a:moveTo>
                    <a:pt x="89" y="77"/>
                  </a:moveTo>
                  <a:cubicBezTo>
                    <a:pt x="87" y="78"/>
                    <a:pt x="85" y="78"/>
                    <a:pt x="83" y="79"/>
                  </a:cubicBezTo>
                  <a:cubicBezTo>
                    <a:pt x="85" y="77"/>
                    <a:pt x="87" y="77"/>
                    <a:pt x="89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6"/>
                    <a:pt x="89" y="77"/>
                    <a:pt x="89" y="77"/>
                  </a:cubicBezTo>
                  <a:close/>
                  <a:moveTo>
                    <a:pt x="97" y="72"/>
                  </a:moveTo>
                  <a:cubicBezTo>
                    <a:pt x="97" y="72"/>
                    <a:pt x="97" y="72"/>
                    <a:pt x="98" y="72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7" y="73"/>
                    <a:pt x="97" y="73"/>
                    <a:pt x="97" y="72"/>
                  </a:cubicBezTo>
                  <a:close/>
                  <a:moveTo>
                    <a:pt x="98" y="74"/>
                  </a:moveTo>
                  <a:cubicBezTo>
                    <a:pt x="98" y="74"/>
                    <a:pt x="98" y="74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7" y="73"/>
                    <a:pt x="97" y="73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8" y="74"/>
                    <a:pt x="99" y="73"/>
                    <a:pt x="99" y="73"/>
                  </a:cubicBezTo>
                  <a:lnTo>
                    <a:pt x="9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0BD2DC36-3B46-4FE3-95B6-2684EF03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6275" y="1397001"/>
              <a:ext cx="31750" cy="3175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D3593529-E1A8-49F9-9AB9-CBEC2BEF1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3438" y="1333501"/>
              <a:ext cx="31750" cy="3175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0F79E41F-CB84-4078-BD07-15DFCFBDB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0" y="2689226"/>
              <a:ext cx="30163" cy="3175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C6DF8B61-AD34-4102-957B-25950141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3700" y="14605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6874896A-9D03-46A1-A84E-A8A7AF0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5188" y="13652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5609DC9-C5D5-4AA4-8B25-9514B9DFF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7488" y="29098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A63C6FEE-1511-4507-ABEB-B54508C0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0" y="2468563"/>
              <a:ext cx="0" cy="63500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6C3F4166-FBFA-44FE-8865-707CD353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600" y="1301751"/>
              <a:ext cx="3175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BF98F15A-9899-4DDF-9B54-BBF263286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525" y="1176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24D9936F-1AF8-489B-8F10-37208968B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413" y="3130551"/>
              <a:ext cx="31750" cy="317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40F03AA5-E464-4DA4-ACB9-CD2C3B88F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463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1E56F3C4-EAA4-44D0-96EB-0FD9B64BE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7488" y="703263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3E35FE4B-C3E6-4A2F-A122-B403F2459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0063" y="6096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3F30EFE0-F654-4924-8394-7ED19F094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735013"/>
              <a:ext cx="0" cy="31750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F271826D-B5CC-45FD-8204-6EAE6EED3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3175" y="798513"/>
              <a:ext cx="63500" cy="3175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0 h 1"/>
                <a:gd name="T6" fmla="*/ 2 w 2"/>
                <a:gd name="T7" fmla="*/ 1 h 1"/>
                <a:gd name="T8" fmla="*/ 2 w 2"/>
                <a:gd name="T9" fmla="*/ 0 h 1"/>
                <a:gd name="T10" fmla="*/ 1 w 2"/>
                <a:gd name="T11" fmla="*/ 0 h 1"/>
                <a:gd name="T12" fmla="*/ 1 w 2"/>
                <a:gd name="T13" fmla="*/ 0 h 1"/>
                <a:gd name="T14" fmla="*/ 2 w 2"/>
                <a:gd name="T15" fmla="*/ 0 h 1"/>
                <a:gd name="T16" fmla="*/ 0 w 2"/>
                <a:gd name="T17" fmla="*/ 0 h 1"/>
                <a:gd name="T18" fmla="*/ 0 w 2"/>
                <a:gd name="T19" fmla="*/ 0 h 1"/>
                <a:gd name="T20" fmla="*/ 0 w 2"/>
                <a:gd name="T21" fmla="*/ 1 h 1"/>
                <a:gd name="T22" fmla="*/ 2 w 2"/>
                <a:gd name="T23" fmla="*/ 1 h 1"/>
                <a:gd name="T24" fmla="*/ 2 w 2"/>
                <a:gd name="T25" fmla="*/ 1 h 1"/>
                <a:gd name="T26" fmla="*/ 2 w 2"/>
                <a:gd name="T2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052965AA-17EA-4065-9DC3-0D31DB31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671513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589E13B6-2944-4175-9E70-D679D4E1E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725" y="5778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3324FF94-E61A-4897-95D4-9625A1A23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50" y="987426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DA230185-E45D-4458-A165-2BC385D5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9363" y="1176338"/>
              <a:ext cx="3016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B5F142F1-EE50-4C2B-8496-663B8A669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3563" y="1239838"/>
              <a:ext cx="2828925" cy="1133475"/>
            </a:xfrm>
            <a:custGeom>
              <a:avLst/>
              <a:gdLst>
                <a:gd name="T0" fmla="*/ 84 w 90"/>
                <a:gd name="T1" fmla="*/ 6 h 36"/>
                <a:gd name="T2" fmla="*/ 76 w 90"/>
                <a:gd name="T3" fmla="*/ 2 h 36"/>
                <a:gd name="T4" fmla="*/ 65 w 90"/>
                <a:gd name="T5" fmla="*/ 0 h 36"/>
                <a:gd name="T6" fmla="*/ 54 w 90"/>
                <a:gd name="T7" fmla="*/ 2 h 36"/>
                <a:gd name="T8" fmla="*/ 49 w 90"/>
                <a:gd name="T9" fmla="*/ 4 h 36"/>
                <a:gd name="T10" fmla="*/ 44 w 90"/>
                <a:gd name="T11" fmla="*/ 7 h 36"/>
                <a:gd name="T12" fmla="*/ 41 w 90"/>
                <a:gd name="T13" fmla="*/ 9 h 36"/>
                <a:gd name="T14" fmla="*/ 36 w 90"/>
                <a:gd name="T15" fmla="*/ 12 h 36"/>
                <a:gd name="T16" fmla="*/ 36 w 90"/>
                <a:gd name="T17" fmla="*/ 8 h 36"/>
                <a:gd name="T18" fmla="*/ 27 w 90"/>
                <a:gd name="T19" fmla="*/ 15 h 36"/>
                <a:gd name="T20" fmla="*/ 31 w 90"/>
                <a:gd name="T21" fmla="*/ 15 h 36"/>
                <a:gd name="T22" fmla="*/ 12 w 90"/>
                <a:gd name="T23" fmla="*/ 29 h 36"/>
                <a:gd name="T24" fmla="*/ 8 w 90"/>
                <a:gd name="T25" fmla="*/ 30 h 36"/>
                <a:gd name="T26" fmla="*/ 1 w 90"/>
                <a:gd name="T27" fmla="*/ 33 h 36"/>
                <a:gd name="T28" fmla="*/ 7 w 90"/>
                <a:gd name="T29" fmla="*/ 34 h 36"/>
                <a:gd name="T30" fmla="*/ 21 w 90"/>
                <a:gd name="T31" fmla="*/ 34 h 36"/>
                <a:gd name="T32" fmla="*/ 30 w 90"/>
                <a:gd name="T33" fmla="*/ 31 h 36"/>
                <a:gd name="T34" fmla="*/ 40 w 90"/>
                <a:gd name="T35" fmla="*/ 24 h 36"/>
                <a:gd name="T36" fmla="*/ 43 w 90"/>
                <a:gd name="T37" fmla="*/ 22 h 36"/>
                <a:gd name="T38" fmla="*/ 47 w 90"/>
                <a:gd name="T39" fmla="*/ 16 h 36"/>
                <a:gd name="T40" fmla="*/ 68 w 90"/>
                <a:gd name="T41" fmla="*/ 6 h 36"/>
                <a:gd name="T42" fmla="*/ 87 w 90"/>
                <a:gd name="T43" fmla="*/ 9 h 36"/>
                <a:gd name="T44" fmla="*/ 20 w 90"/>
                <a:gd name="T45" fmla="*/ 26 h 36"/>
                <a:gd name="T46" fmla="*/ 41 w 90"/>
                <a:gd name="T47" fmla="*/ 15 h 36"/>
                <a:gd name="T48" fmla="*/ 38 w 90"/>
                <a:gd name="T49" fmla="*/ 17 h 36"/>
                <a:gd name="T50" fmla="*/ 34 w 90"/>
                <a:gd name="T51" fmla="*/ 11 h 36"/>
                <a:gd name="T52" fmla="*/ 34 w 90"/>
                <a:gd name="T53" fmla="*/ 14 h 36"/>
                <a:gd name="T54" fmla="*/ 35 w 90"/>
                <a:gd name="T55" fmla="*/ 21 h 36"/>
                <a:gd name="T56" fmla="*/ 34 w 90"/>
                <a:gd name="T57" fmla="*/ 22 h 36"/>
                <a:gd name="T58" fmla="*/ 34 w 90"/>
                <a:gd name="T59" fmla="*/ 16 h 36"/>
                <a:gd name="T60" fmla="*/ 31 w 90"/>
                <a:gd name="T61" fmla="*/ 18 h 36"/>
                <a:gd name="T62" fmla="*/ 32 w 90"/>
                <a:gd name="T63" fmla="*/ 18 h 36"/>
                <a:gd name="T64" fmla="*/ 32 w 90"/>
                <a:gd name="T65" fmla="*/ 19 h 36"/>
                <a:gd name="T66" fmla="*/ 39 w 90"/>
                <a:gd name="T67" fmla="*/ 25 h 36"/>
                <a:gd name="T68" fmla="*/ 39 w 90"/>
                <a:gd name="T69" fmla="*/ 20 h 36"/>
                <a:gd name="T70" fmla="*/ 36 w 90"/>
                <a:gd name="T71" fmla="*/ 23 h 36"/>
                <a:gd name="T72" fmla="*/ 35 w 90"/>
                <a:gd name="T73" fmla="*/ 23 h 36"/>
                <a:gd name="T74" fmla="*/ 40 w 90"/>
                <a:gd name="T75" fmla="*/ 19 h 36"/>
                <a:gd name="T76" fmla="*/ 44 w 90"/>
                <a:gd name="T77" fmla="*/ 16 h 36"/>
                <a:gd name="T78" fmla="*/ 55 w 90"/>
                <a:gd name="T79" fmla="*/ 3 h 36"/>
                <a:gd name="T80" fmla="*/ 56 w 90"/>
                <a:gd name="T81" fmla="*/ 4 h 36"/>
                <a:gd name="T82" fmla="*/ 53 w 90"/>
                <a:gd name="T83" fmla="*/ 5 h 36"/>
                <a:gd name="T84" fmla="*/ 52 w 90"/>
                <a:gd name="T85" fmla="*/ 6 h 36"/>
                <a:gd name="T86" fmla="*/ 47 w 90"/>
                <a:gd name="T87" fmla="*/ 12 h 36"/>
                <a:gd name="T88" fmla="*/ 48 w 90"/>
                <a:gd name="T89" fmla="*/ 5 h 36"/>
                <a:gd name="T90" fmla="*/ 51 w 90"/>
                <a:gd name="T91" fmla="*/ 10 h 36"/>
                <a:gd name="T92" fmla="*/ 50 w 90"/>
                <a:gd name="T93" fmla="*/ 9 h 36"/>
                <a:gd name="T94" fmla="*/ 50 w 90"/>
                <a:gd name="T95" fmla="*/ 9 h 36"/>
                <a:gd name="T96" fmla="*/ 54 w 90"/>
                <a:gd name="T97" fmla="*/ 8 h 36"/>
                <a:gd name="T98" fmla="*/ 52 w 90"/>
                <a:gd name="T99" fmla="*/ 8 h 36"/>
                <a:gd name="T100" fmla="*/ 55 w 90"/>
                <a:gd name="T101" fmla="*/ 7 h 36"/>
                <a:gd name="T102" fmla="*/ 56 w 90"/>
                <a:gd name="T103" fmla="*/ 6 h 36"/>
                <a:gd name="T104" fmla="*/ 56 w 90"/>
                <a:gd name="T105" fmla="*/ 6 h 36"/>
                <a:gd name="T106" fmla="*/ 58 w 90"/>
                <a:gd name="T107" fmla="*/ 7 h 36"/>
                <a:gd name="T108" fmla="*/ 63 w 90"/>
                <a:gd name="T109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0" h="36">
                  <a:moveTo>
                    <a:pt x="90" y="10"/>
                  </a:moveTo>
                  <a:cubicBezTo>
                    <a:pt x="90" y="10"/>
                    <a:pt x="90" y="10"/>
                    <a:pt x="89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7" y="9"/>
                    <a:pt x="86" y="7"/>
                    <a:pt x="85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4" y="6"/>
                    <a:pt x="84" y="5"/>
                  </a:cubicBezTo>
                  <a:cubicBezTo>
                    <a:pt x="83" y="6"/>
                    <a:pt x="83" y="4"/>
                    <a:pt x="82" y="5"/>
                  </a:cubicBezTo>
                  <a:cubicBezTo>
                    <a:pt x="81" y="4"/>
                    <a:pt x="81" y="4"/>
                    <a:pt x="80" y="4"/>
                  </a:cubicBezTo>
                  <a:cubicBezTo>
                    <a:pt x="80" y="3"/>
                    <a:pt x="80" y="3"/>
                    <a:pt x="80" y="4"/>
                  </a:cubicBezTo>
                  <a:cubicBezTo>
                    <a:pt x="78" y="4"/>
                    <a:pt x="78" y="2"/>
                    <a:pt x="76" y="2"/>
                  </a:cubicBezTo>
                  <a:cubicBezTo>
                    <a:pt x="75" y="2"/>
                    <a:pt x="73" y="1"/>
                    <a:pt x="72" y="1"/>
                  </a:cubicBezTo>
                  <a:cubicBezTo>
                    <a:pt x="72" y="1"/>
                    <a:pt x="72" y="1"/>
                    <a:pt x="71" y="1"/>
                  </a:cubicBezTo>
                  <a:cubicBezTo>
                    <a:pt x="70" y="1"/>
                    <a:pt x="67" y="0"/>
                    <a:pt x="66" y="0"/>
                  </a:cubicBezTo>
                  <a:cubicBezTo>
                    <a:pt x="66" y="1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2" y="1"/>
                    <a:pt x="59" y="0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6" y="2"/>
                    <a:pt x="55" y="3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3" y="2"/>
                    <a:pt x="52" y="3"/>
                    <a:pt x="51" y="3"/>
                  </a:cubicBezTo>
                  <a:cubicBezTo>
                    <a:pt x="51" y="3"/>
                    <a:pt x="51" y="3"/>
                    <a:pt x="52" y="4"/>
                  </a:cubicBezTo>
                  <a:cubicBezTo>
                    <a:pt x="52" y="4"/>
                    <a:pt x="51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3"/>
                    <a:pt x="49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5"/>
                    <a:pt x="48" y="5"/>
                    <a:pt x="47" y="5"/>
                  </a:cubicBezTo>
                  <a:cubicBezTo>
                    <a:pt x="47" y="4"/>
                    <a:pt x="46" y="5"/>
                    <a:pt x="45" y="5"/>
                  </a:cubicBezTo>
                  <a:cubicBezTo>
                    <a:pt x="46" y="5"/>
                    <a:pt x="46" y="5"/>
                    <a:pt x="47" y="5"/>
                  </a:cubicBezTo>
                  <a:cubicBezTo>
                    <a:pt x="46" y="6"/>
                    <a:pt x="45" y="6"/>
                    <a:pt x="44" y="7"/>
                  </a:cubicBezTo>
                  <a:cubicBezTo>
                    <a:pt x="44" y="7"/>
                    <a:pt x="42" y="8"/>
                    <a:pt x="42" y="8"/>
                  </a:cubicBezTo>
                  <a:cubicBezTo>
                    <a:pt x="42" y="9"/>
                    <a:pt x="42" y="8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40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8" y="10"/>
                    <a:pt x="37" y="11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1"/>
                    <a:pt x="36" y="11"/>
                    <a:pt x="37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5" y="10"/>
                    <a:pt x="35" y="10"/>
                  </a:cubicBezTo>
                  <a:cubicBezTo>
                    <a:pt x="35" y="9"/>
                    <a:pt x="36" y="8"/>
                    <a:pt x="36" y="8"/>
                  </a:cubicBezTo>
                  <a:cubicBezTo>
                    <a:pt x="36" y="8"/>
                    <a:pt x="36" y="7"/>
                    <a:pt x="35" y="7"/>
                  </a:cubicBezTo>
                  <a:cubicBezTo>
                    <a:pt x="36" y="8"/>
                    <a:pt x="35" y="8"/>
                    <a:pt x="35" y="9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11"/>
                    <a:pt x="31" y="12"/>
                    <a:pt x="29" y="14"/>
                  </a:cubicBezTo>
                  <a:cubicBezTo>
                    <a:pt x="29" y="14"/>
                    <a:pt x="27" y="14"/>
                    <a:pt x="27" y="15"/>
                  </a:cubicBezTo>
                  <a:cubicBezTo>
                    <a:pt x="28" y="15"/>
                    <a:pt x="28" y="15"/>
                    <a:pt x="29" y="15"/>
                  </a:cubicBezTo>
                  <a:cubicBezTo>
                    <a:pt x="29" y="15"/>
                    <a:pt x="29" y="14"/>
                    <a:pt x="29" y="15"/>
                  </a:cubicBezTo>
                  <a:cubicBezTo>
                    <a:pt x="29" y="15"/>
                    <a:pt x="29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9" y="17"/>
                    <a:pt x="30" y="15"/>
                    <a:pt x="31" y="15"/>
                  </a:cubicBezTo>
                  <a:cubicBezTo>
                    <a:pt x="33" y="15"/>
                    <a:pt x="34" y="13"/>
                    <a:pt x="35" y="13"/>
                  </a:cubicBezTo>
                  <a:cubicBezTo>
                    <a:pt x="31" y="19"/>
                    <a:pt x="27" y="22"/>
                    <a:pt x="21" y="26"/>
                  </a:cubicBezTo>
                  <a:cubicBezTo>
                    <a:pt x="18" y="27"/>
                    <a:pt x="16" y="28"/>
                    <a:pt x="13" y="28"/>
                  </a:cubicBezTo>
                  <a:cubicBezTo>
                    <a:pt x="13" y="28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0" y="28"/>
                    <a:pt x="9" y="31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6" y="31"/>
                    <a:pt x="5" y="31"/>
                    <a:pt x="3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0" y="32"/>
                    <a:pt x="0" y="33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5"/>
                    <a:pt x="5" y="34"/>
                    <a:pt x="7" y="34"/>
                  </a:cubicBezTo>
                  <a:cubicBezTo>
                    <a:pt x="7" y="35"/>
                    <a:pt x="5" y="35"/>
                    <a:pt x="6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6" y="35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2" y="36"/>
                    <a:pt x="16" y="35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4"/>
                    <a:pt x="24" y="33"/>
                    <a:pt x="26" y="33"/>
                  </a:cubicBezTo>
                  <a:cubicBezTo>
                    <a:pt x="26" y="34"/>
                    <a:pt x="25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2"/>
                    <a:pt x="29" y="32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3" y="30"/>
                    <a:pt x="37" y="29"/>
                    <a:pt x="39" y="26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5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1" y="23"/>
                    <a:pt x="42" y="23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2"/>
                    <a:pt x="43" y="22"/>
                  </a:cubicBezTo>
                  <a:cubicBezTo>
                    <a:pt x="43" y="22"/>
                    <a:pt x="43" y="22"/>
                    <a:pt x="44" y="22"/>
                  </a:cubicBezTo>
                  <a:cubicBezTo>
                    <a:pt x="44" y="21"/>
                    <a:pt x="45" y="22"/>
                    <a:pt x="45" y="21"/>
                  </a:cubicBezTo>
                  <a:cubicBezTo>
                    <a:pt x="46" y="20"/>
                    <a:pt x="46" y="19"/>
                    <a:pt x="47" y="18"/>
                  </a:cubicBezTo>
                  <a:cubicBezTo>
                    <a:pt x="47" y="18"/>
                    <a:pt x="46" y="19"/>
                    <a:pt x="45" y="19"/>
                  </a:cubicBezTo>
                  <a:cubicBezTo>
                    <a:pt x="45" y="18"/>
                    <a:pt x="47" y="17"/>
                    <a:pt x="47" y="16"/>
                  </a:cubicBezTo>
                  <a:cubicBezTo>
                    <a:pt x="48" y="16"/>
                    <a:pt x="47" y="17"/>
                    <a:pt x="48" y="17"/>
                  </a:cubicBezTo>
                  <a:cubicBezTo>
                    <a:pt x="48" y="17"/>
                    <a:pt x="48" y="16"/>
                    <a:pt x="48" y="16"/>
                  </a:cubicBezTo>
                  <a:cubicBezTo>
                    <a:pt x="51" y="14"/>
                    <a:pt x="55" y="12"/>
                    <a:pt x="58" y="9"/>
                  </a:cubicBezTo>
                  <a:cubicBezTo>
                    <a:pt x="61" y="8"/>
                    <a:pt x="64" y="7"/>
                    <a:pt x="67" y="7"/>
                  </a:cubicBezTo>
                  <a:cubicBezTo>
                    <a:pt x="67" y="7"/>
                    <a:pt x="68" y="6"/>
                    <a:pt x="68" y="6"/>
                  </a:cubicBezTo>
                  <a:cubicBezTo>
                    <a:pt x="68" y="6"/>
                    <a:pt x="71" y="6"/>
                    <a:pt x="72" y="6"/>
                  </a:cubicBezTo>
                  <a:cubicBezTo>
                    <a:pt x="73" y="6"/>
                    <a:pt x="74" y="6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8" y="7"/>
                    <a:pt x="82" y="8"/>
                    <a:pt x="86" y="9"/>
                  </a:cubicBezTo>
                  <a:cubicBezTo>
                    <a:pt x="86" y="9"/>
                    <a:pt x="87" y="10"/>
                    <a:pt x="87" y="9"/>
                  </a:cubicBezTo>
                  <a:cubicBezTo>
                    <a:pt x="88" y="10"/>
                    <a:pt x="89" y="10"/>
                    <a:pt x="89" y="11"/>
                  </a:cubicBezTo>
                  <a:cubicBezTo>
                    <a:pt x="89" y="10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0" y="10"/>
                    <a:pt x="90" y="10"/>
                    <a:pt x="90" y="10"/>
                  </a:cubicBezTo>
                  <a:close/>
                  <a:moveTo>
                    <a:pt x="20" y="26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lnTo>
                    <a:pt x="20" y="26"/>
                  </a:lnTo>
                  <a:close/>
                  <a:moveTo>
                    <a:pt x="40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39" y="17"/>
                    <a:pt x="38" y="18"/>
                  </a:cubicBezTo>
                  <a:cubicBezTo>
                    <a:pt x="38" y="18"/>
                    <a:pt x="38" y="18"/>
                    <a:pt x="38" y="17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0" y="15"/>
                    <a:pt x="40" y="15"/>
                    <a:pt x="40" y="15"/>
                  </a:cubicBezTo>
                  <a:close/>
                  <a:moveTo>
                    <a:pt x="34" y="11"/>
                  </a:move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lnTo>
                    <a:pt x="34" y="11"/>
                  </a:lnTo>
                  <a:close/>
                  <a:moveTo>
                    <a:pt x="39" y="10"/>
                  </a:moveTo>
                  <a:cubicBezTo>
                    <a:pt x="40" y="10"/>
                    <a:pt x="40" y="10"/>
                    <a:pt x="40" y="10"/>
                  </a:cubicBezTo>
                  <a:cubicBezTo>
                    <a:pt x="38" y="11"/>
                    <a:pt x="37" y="13"/>
                    <a:pt x="35" y="14"/>
                  </a:cubicBezTo>
                  <a:cubicBezTo>
                    <a:pt x="36" y="13"/>
                    <a:pt x="38" y="11"/>
                    <a:pt x="39" y="10"/>
                  </a:cubicBezTo>
                  <a:close/>
                  <a:moveTo>
                    <a:pt x="34" y="14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lnTo>
                    <a:pt x="34" y="14"/>
                  </a:lnTo>
                  <a:close/>
                  <a:moveTo>
                    <a:pt x="35" y="21"/>
                  </a:move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1"/>
                    <a:pt x="35" y="21"/>
                  </a:cubicBezTo>
                  <a:close/>
                  <a:moveTo>
                    <a:pt x="34" y="16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3" y="16"/>
                    <a:pt x="33" y="16"/>
                    <a:pt x="33" y="16"/>
                  </a:cubicBezTo>
                  <a:lnTo>
                    <a:pt x="34" y="16"/>
                  </a:lnTo>
                  <a:close/>
                  <a:moveTo>
                    <a:pt x="32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0" y="20"/>
                    <a:pt x="28" y="22"/>
                    <a:pt x="26" y="23"/>
                  </a:cubicBezTo>
                  <a:cubicBezTo>
                    <a:pt x="27" y="21"/>
                    <a:pt x="30" y="20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8"/>
                    <a:pt x="32" y="18"/>
                    <a:pt x="32" y="18"/>
                  </a:cubicBezTo>
                  <a:close/>
                  <a:moveTo>
                    <a:pt x="32" y="19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2" y="18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lnTo>
                    <a:pt x="32" y="19"/>
                  </a:lnTo>
                  <a:close/>
                  <a:moveTo>
                    <a:pt x="39" y="25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39" y="26"/>
                    <a:pt x="39" y="25"/>
                    <a:pt x="39" y="25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5"/>
                    <a:pt x="40" y="25"/>
                    <a:pt x="39" y="25"/>
                  </a:cubicBezTo>
                  <a:close/>
                  <a:moveTo>
                    <a:pt x="44" y="16"/>
                  </a:moveTo>
                  <a:cubicBezTo>
                    <a:pt x="41" y="19"/>
                    <a:pt x="41" y="19"/>
                    <a:pt x="41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20"/>
                    <a:pt x="40" y="20"/>
                    <a:pt x="40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2"/>
                    <a:pt x="37" y="22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7" y="23"/>
                    <a:pt x="37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4" y="25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5"/>
                    <a:pt x="34" y="24"/>
                    <a:pt x="35" y="24"/>
                  </a:cubicBezTo>
                  <a:cubicBezTo>
                    <a:pt x="35" y="24"/>
                    <a:pt x="35" y="24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7" y="23"/>
                    <a:pt x="37" y="2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1"/>
                    <a:pt x="40" y="21"/>
                    <a:pt x="39" y="20"/>
                  </a:cubicBezTo>
                  <a:cubicBezTo>
                    <a:pt x="40" y="20"/>
                    <a:pt x="40" y="19"/>
                    <a:pt x="40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7"/>
                    <a:pt x="42" y="17"/>
                    <a:pt x="44" y="1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5"/>
                    <a:pt x="44" y="16"/>
                  </a:cubicBezTo>
                  <a:cubicBezTo>
                    <a:pt x="43" y="16"/>
                    <a:pt x="43" y="16"/>
                    <a:pt x="43" y="16"/>
                  </a:cubicBezTo>
                  <a:lnTo>
                    <a:pt x="44" y="16"/>
                  </a:lnTo>
                  <a:close/>
                  <a:moveTo>
                    <a:pt x="59" y="3"/>
                  </a:moveTo>
                  <a:cubicBezTo>
                    <a:pt x="58" y="4"/>
                    <a:pt x="58" y="3"/>
                    <a:pt x="58" y="3"/>
                  </a:cubicBezTo>
                  <a:cubicBezTo>
                    <a:pt x="58" y="3"/>
                    <a:pt x="58" y="3"/>
                    <a:pt x="59" y="3"/>
                  </a:cubicBezTo>
                  <a:close/>
                  <a:moveTo>
                    <a:pt x="55" y="3"/>
                  </a:moveTo>
                  <a:cubicBezTo>
                    <a:pt x="55" y="3"/>
                    <a:pt x="55" y="3"/>
                    <a:pt x="55" y="3"/>
                  </a:cubicBezTo>
                  <a:cubicBezTo>
                    <a:pt x="55" y="4"/>
                    <a:pt x="55" y="4"/>
                    <a:pt x="55" y="4"/>
                  </a:cubicBezTo>
                  <a:lnTo>
                    <a:pt x="55" y="3"/>
                  </a:lnTo>
                  <a:close/>
                  <a:moveTo>
                    <a:pt x="56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6" y="5"/>
                    <a:pt x="55" y="5"/>
                    <a:pt x="55" y="4"/>
                  </a:cubicBezTo>
                  <a:cubicBezTo>
                    <a:pt x="55" y="5"/>
                    <a:pt x="54" y="5"/>
                    <a:pt x="53" y="5"/>
                  </a:cubicBezTo>
                  <a:cubicBezTo>
                    <a:pt x="53" y="5"/>
                    <a:pt x="56" y="5"/>
                    <a:pt x="56" y="4"/>
                  </a:cubicBezTo>
                  <a:close/>
                  <a:moveTo>
                    <a:pt x="52" y="6"/>
                  </a:moveTo>
                  <a:cubicBezTo>
                    <a:pt x="52" y="6"/>
                    <a:pt x="51" y="6"/>
                    <a:pt x="51" y="7"/>
                  </a:cubicBezTo>
                  <a:cubicBezTo>
                    <a:pt x="51" y="7"/>
                    <a:pt x="51" y="7"/>
                    <a:pt x="50" y="7"/>
                  </a:cubicBezTo>
                  <a:cubicBezTo>
                    <a:pt x="51" y="7"/>
                    <a:pt x="51" y="6"/>
                    <a:pt x="52" y="6"/>
                  </a:cubicBezTo>
                  <a:close/>
                  <a:moveTo>
                    <a:pt x="48" y="6"/>
                  </a:moveTo>
                  <a:cubicBezTo>
                    <a:pt x="48" y="7"/>
                    <a:pt x="48" y="7"/>
                    <a:pt x="48" y="7"/>
                  </a:cubicBezTo>
                  <a:cubicBezTo>
                    <a:pt x="47" y="7"/>
                    <a:pt x="47" y="7"/>
                    <a:pt x="47" y="7"/>
                  </a:cubicBezTo>
                  <a:lnTo>
                    <a:pt x="48" y="6"/>
                  </a:lnTo>
                  <a:close/>
                  <a:moveTo>
                    <a:pt x="47" y="12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9" y="10"/>
                    <a:pt x="49" y="10"/>
                    <a:pt x="49" y="10"/>
                  </a:cubicBezTo>
                  <a:lnTo>
                    <a:pt x="47" y="12"/>
                  </a:lnTo>
                  <a:close/>
                  <a:moveTo>
                    <a:pt x="48" y="5"/>
                  </a:moveTo>
                  <a:cubicBezTo>
                    <a:pt x="48" y="5"/>
                    <a:pt x="48" y="6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9" y="5"/>
                  </a:cubicBezTo>
                  <a:lnTo>
                    <a:pt x="48" y="5"/>
                  </a:lnTo>
                  <a:close/>
                  <a:moveTo>
                    <a:pt x="51" y="1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0" y="10"/>
                    <a:pt x="49" y="10"/>
                  </a:cubicBezTo>
                  <a:cubicBezTo>
                    <a:pt x="49" y="10"/>
                    <a:pt x="50" y="10"/>
                    <a:pt x="50" y="9"/>
                  </a:cubicBezTo>
                  <a:cubicBezTo>
                    <a:pt x="49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9"/>
                    <a:pt x="52" y="9"/>
                    <a:pt x="52" y="9"/>
                  </a:cubicBezTo>
                  <a:lnTo>
                    <a:pt x="51" y="10"/>
                  </a:lnTo>
                  <a:close/>
                  <a:moveTo>
                    <a:pt x="54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3" y="9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4" y="7"/>
                    <a:pt x="55" y="7"/>
                  </a:cubicBezTo>
                  <a:cubicBezTo>
                    <a:pt x="55" y="7"/>
                    <a:pt x="54" y="8"/>
                    <a:pt x="54" y="8"/>
                  </a:cubicBezTo>
                  <a:close/>
                  <a:moveTo>
                    <a:pt x="55" y="7"/>
                  </a:moveTo>
                  <a:cubicBezTo>
                    <a:pt x="54" y="7"/>
                    <a:pt x="54" y="7"/>
                    <a:pt x="54" y="7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7"/>
                  </a:cubicBezTo>
                  <a:close/>
                  <a:moveTo>
                    <a:pt x="56" y="6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8"/>
                    <a:pt x="56" y="7"/>
                    <a:pt x="55" y="7"/>
                  </a:cubicBezTo>
                  <a:cubicBezTo>
                    <a:pt x="55" y="5"/>
                    <a:pt x="57" y="7"/>
                    <a:pt x="57" y="5"/>
                  </a:cubicBezTo>
                  <a:cubicBezTo>
                    <a:pt x="57" y="6"/>
                    <a:pt x="57" y="7"/>
                    <a:pt x="56" y="6"/>
                  </a:cubicBezTo>
                  <a:close/>
                  <a:moveTo>
                    <a:pt x="58" y="7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8" y="7"/>
                    <a:pt x="58" y="7"/>
                    <a:pt x="58" y="7"/>
                  </a:cubicBezTo>
                  <a:close/>
                  <a:moveTo>
                    <a:pt x="57" y="6"/>
                  </a:moveTo>
                  <a:cubicBezTo>
                    <a:pt x="58" y="6"/>
                    <a:pt x="59" y="6"/>
                    <a:pt x="60" y="5"/>
                  </a:cubicBezTo>
                  <a:cubicBezTo>
                    <a:pt x="59" y="6"/>
                    <a:pt x="58" y="6"/>
                    <a:pt x="57" y="6"/>
                  </a:cubicBezTo>
                  <a:close/>
                  <a:moveTo>
                    <a:pt x="60" y="5"/>
                  </a:moveTo>
                  <a:cubicBezTo>
                    <a:pt x="61" y="4"/>
                    <a:pt x="62" y="4"/>
                    <a:pt x="63" y="4"/>
                  </a:cubicBezTo>
                  <a:cubicBezTo>
                    <a:pt x="62" y="5"/>
                    <a:pt x="61" y="4"/>
                    <a:pt x="6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04152B1-A3FF-439F-9AB1-C0C32EB86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83026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E4335DF4-7F5A-47CF-8939-C43C8E8EC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613" y="2814638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06FB95F2-AA1E-4E04-8D7B-3E3AE9387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1550" y="2122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AB228BB9-3448-4055-8CE8-75C81BAE6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0338" y="892176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CDB58EF8-7E2B-4611-A1B8-CA176F278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6525" y="28463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629AD6C1-9104-4616-A03A-494C3F149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9800" y="2152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C9911EEF-DDA0-43E9-8A73-E3A3C9D48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075" y="420688"/>
              <a:ext cx="31750" cy="31750"/>
            </a:xfrm>
            <a:custGeom>
              <a:avLst/>
              <a:gdLst>
                <a:gd name="T0" fmla="*/ 0 w 20"/>
                <a:gd name="T1" fmla="*/ 0 h 20"/>
                <a:gd name="T2" fmla="*/ 0 w 20"/>
                <a:gd name="T3" fmla="*/ 0 h 20"/>
                <a:gd name="T4" fmla="*/ 20 w 20"/>
                <a:gd name="T5" fmla="*/ 20 h 20"/>
                <a:gd name="T6" fmla="*/ 0 w 20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0" y="0"/>
                  </a:lnTo>
                  <a:lnTo>
                    <a:pt x="20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86B0E1E2-31DD-4562-953B-122FB3093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0" y="641351"/>
              <a:ext cx="63500" cy="3016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4E5A5CD4-CA36-49EC-BFD2-C2294DF1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8425" y="798513"/>
              <a:ext cx="30163" cy="3175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1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587A4C8A-6061-4FDC-9329-98FEBF636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588" y="830263"/>
              <a:ext cx="63500" cy="0"/>
            </a:xfrm>
            <a:custGeom>
              <a:avLst/>
              <a:gdLst>
                <a:gd name="T0" fmla="*/ 2 w 2"/>
                <a:gd name="T1" fmla="*/ 1 w 2"/>
                <a:gd name="T2" fmla="*/ 1 w 2"/>
                <a:gd name="T3" fmla="*/ 0 w 2"/>
                <a:gd name="T4" fmla="*/ 1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7D866DC9-5218-432E-B6E4-99253803A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588" y="830263"/>
              <a:ext cx="30163" cy="317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1B4AC879-3250-4A94-9030-3627D4572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088" y="892176"/>
              <a:ext cx="63500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21148625-435D-4306-969E-457EDC1E0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1000" y="1019176"/>
              <a:ext cx="93663" cy="0"/>
            </a:xfrm>
            <a:custGeom>
              <a:avLst/>
              <a:gdLst>
                <a:gd name="T0" fmla="*/ 1 w 3"/>
                <a:gd name="T1" fmla="*/ 1 w 3"/>
                <a:gd name="T2" fmla="*/ 2 w 3"/>
                <a:gd name="T3" fmla="*/ 0 w 3"/>
                <a:gd name="T4" fmla="*/ 1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2D578E5-FDE9-4C46-9EFF-F84040E39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450" y="1428751"/>
              <a:ext cx="15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80CDB661-FF2A-4C7C-9EA5-82D738A57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1460501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D0832EE7-6BD7-4D96-86B1-65D54D244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4525" y="1428751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0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88DC330-AD8F-4599-B959-4A7B72F9C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7238" y="146050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731BC7F9-1D19-4B81-A150-F3E8E7EF3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4125" y="1554163"/>
              <a:ext cx="31750" cy="31750"/>
            </a:xfrm>
            <a:custGeom>
              <a:avLst/>
              <a:gdLst>
                <a:gd name="T0" fmla="*/ 20 w 20"/>
                <a:gd name="T1" fmla="*/ 0 h 20"/>
                <a:gd name="T2" fmla="*/ 0 w 20"/>
                <a:gd name="T3" fmla="*/ 20 h 20"/>
                <a:gd name="T4" fmla="*/ 20 w 20"/>
                <a:gd name="T5" fmla="*/ 0 h 20"/>
                <a:gd name="T6" fmla="*/ 20 w 20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lnTo>
                    <a:pt x="0" y="2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E03147E2-3879-4693-9B7E-7FC0F3B13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613" y="1522413"/>
              <a:ext cx="15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9F7D7114-D3B2-403E-8085-9A43D73B4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1774826"/>
              <a:ext cx="31750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05009FDE-7000-4C11-82EA-25C113B8C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1774826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A2EEF7B1-1A4B-47B8-8A9C-2CFB47928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1806576"/>
              <a:ext cx="31750" cy="95250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3 h 3"/>
                <a:gd name="T4" fmla="*/ 1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BD03A8AF-0BB5-44F0-B0EB-60BE330FD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1711326"/>
              <a:ext cx="30163" cy="63500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0 h 2"/>
                <a:gd name="T4" fmla="*/ 0 w 1"/>
                <a:gd name="T5" fmla="*/ 1 h 2"/>
                <a:gd name="T6" fmla="*/ 0 w 1"/>
                <a:gd name="T7" fmla="*/ 1 h 2"/>
                <a:gd name="T8" fmla="*/ 0 w 1"/>
                <a:gd name="T9" fmla="*/ 1 h 2"/>
                <a:gd name="T10" fmla="*/ 0 w 1"/>
                <a:gd name="T11" fmla="*/ 1 h 2"/>
                <a:gd name="T12" fmla="*/ 0 w 1"/>
                <a:gd name="T13" fmla="*/ 1 h 2"/>
                <a:gd name="T14" fmla="*/ 1 w 1"/>
                <a:gd name="T15" fmla="*/ 2 h 2"/>
                <a:gd name="T16" fmla="*/ 0 w 1"/>
                <a:gd name="T17" fmla="*/ 1 h 2"/>
                <a:gd name="T18" fmla="*/ 1 w 1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44806904-CD27-4CD6-A773-C9C5F8D35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2090738"/>
              <a:ext cx="0" cy="188913"/>
            </a:xfrm>
            <a:custGeom>
              <a:avLst/>
              <a:gdLst>
                <a:gd name="T0" fmla="*/ 6 h 6"/>
                <a:gd name="T1" fmla="*/ 0 h 6"/>
                <a:gd name="T2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6FD8E501-376A-4D31-BC90-2733ACC72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725" y="2184401"/>
              <a:ext cx="3175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A8C55685-B1D9-46CC-BB82-B2E7CC32E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2373313"/>
              <a:ext cx="31750" cy="6350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0 h 40"/>
                <a:gd name="T4" fmla="*/ 0 w 20"/>
                <a:gd name="T5" fmla="*/ 0 h 40"/>
                <a:gd name="T6" fmla="*/ 20 w 20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0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DEBDC775-3AF4-42B1-A697-43D74F2BC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213" y="2341563"/>
              <a:ext cx="61913" cy="3175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0 h 1"/>
                <a:gd name="T6" fmla="*/ 0 w 2"/>
                <a:gd name="T7" fmla="*/ 1 h 1"/>
                <a:gd name="T8" fmla="*/ 1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CD6D8817-5322-40B2-895C-7ADF5A42C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4125" y="2341563"/>
              <a:ext cx="31750" cy="3175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BAC7428A-B4B8-49CD-838A-CCEBE2C7D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5875" y="2341563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FF951D06-E1A6-4E02-947F-4EDD0EE2D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1125" y="2341563"/>
              <a:ext cx="15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FFA84EF1-018A-40BD-968A-65BA1CABF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863" y="2468563"/>
              <a:ext cx="31750" cy="317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DA314180-C2F5-4E63-B650-4BC500670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2500313"/>
              <a:ext cx="157163" cy="314325"/>
            </a:xfrm>
            <a:custGeom>
              <a:avLst/>
              <a:gdLst>
                <a:gd name="T0" fmla="*/ 5 w 5"/>
                <a:gd name="T1" fmla="*/ 10 h 10"/>
                <a:gd name="T2" fmla="*/ 0 w 5"/>
                <a:gd name="T3" fmla="*/ 0 h 10"/>
                <a:gd name="T4" fmla="*/ 5 w 5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0">
                  <a:moveTo>
                    <a:pt x="5" y="10"/>
                  </a:moveTo>
                  <a:cubicBezTo>
                    <a:pt x="3" y="7"/>
                    <a:pt x="1" y="4"/>
                    <a:pt x="0" y="0"/>
                  </a:cubicBezTo>
                  <a:cubicBezTo>
                    <a:pt x="1" y="4"/>
                    <a:pt x="3" y="8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75767DF7-8BAD-490C-B17C-29543E9D5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373313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  <a:gd name="T8" fmla="*/ 1 w 1"/>
                <a:gd name="T9" fmla="*/ 0 h 1"/>
                <a:gd name="T10" fmla="*/ 0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079DA5AD-6947-42CD-92E4-DD180AC55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24050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76B7DEE1-9C63-4145-964D-819095533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2373313"/>
              <a:ext cx="31750" cy="3175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229EB58-623F-4F80-AF20-5644F6411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7613" y="253206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71C0B44A-17C3-4A34-BC2C-BA2AFBC5A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463" y="2405063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E845FF20-53E8-4F61-8DAF-65AF7ED61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3963" y="2405063"/>
              <a:ext cx="30163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0B19EE24-78BE-49EC-8B4C-798A6CA06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405063"/>
              <a:ext cx="31750" cy="3175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1C5DDF6C-10BB-4074-8563-AC3663322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863" y="2562226"/>
              <a:ext cx="31750" cy="31750"/>
            </a:xfrm>
            <a:custGeom>
              <a:avLst/>
              <a:gdLst>
                <a:gd name="T0" fmla="*/ 20 w 20"/>
                <a:gd name="T1" fmla="*/ 20 h 20"/>
                <a:gd name="T2" fmla="*/ 20 w 20"/>
                <a:gd name="T3" fmla="*/ 0 h 20"/>
                <a:gd name="T4" fmla="*/ 0 w 20"/>
                <a:gd name="T5" fmla="*/ 0 h 20"/>
                <a:gd name="T6" fmla="*/ 20 w 20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20" y="2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996C7D89-5139-4660-95B8-AB04E7D3F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275" y="2593976"/>
              <a:ext cx="31750" cy="3175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33F12BBA-4118-48C0-868B-D3B95A538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6538" y="2500313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CEAED710-F202-49E8-9CAC-88DFB5D23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2532063"/>
              <a:ext cx="63500" cy="61913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1 h 2"/>
                <a:gd name="T10" fmla="*/ 2 w 2"/>
                <a:gd name="T11" fmla="*/ 1 h 2"/>
                <a:gd name="T12" fmla="*/ 2 w 2"/>
                <a:gd name="T13" fmla="*/ 0 h 2"/>
                <a:gd name="T14" fmla="*/ 2 w 2"/>
                <a:gd name="T15" fmla="*/ 0 h 2"/>
                <a:gd name="T16" fmla="*/ 2 w 2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17DDAC74-6885-4FFA-B7E4-71A9DD61B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6538" y="25320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E3CF63B2-48CE-4E42-AC5D-958BFCABE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562226"/>
              <a:ext cx="31750" cy="3175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0 h 20"/>
                <a:gd name="T4" fmla="*/ 0 w 20"/>
                <a:gd name="T5" fmla="*/ 20 h 20"/>
                <a:gd name="T6" fmla="*/ 20 w 20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lnTo>
                    <a:pt x="20" y="0"/>
                  </a:lnTo>
                  <a:lnTo>
                    <a:pt x="0" y="2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C2C38938-2167-4884-A87C-252A4F81D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2720976"/>
              <a:ext cx="31750" cy="0"/>
            </a:xfrm>
            <a:custGeom>
              <a:avLst/>
              <a:gdLst>
                <a:gd name="T0" fmla="*/ 0 w 20"/>
                <a:gd name="T1" fmla="*/ 20 w 20"/>
                <a:gd name="T2" fmla="*/ 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726B241C-CC56-4D72-9C53-B8992318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438" y="2878138"/>
              <a:ext cx="3175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93D040BF-C857-4C48-9172-A04E5F72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363" y="2909888"/>
              <a:ext cx="63500" cy="31750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1 w 2"/>
                <a:gd name="T5" fmla="*/ 0 h 1"/>
                <a:gd name="T6" fmla="*/ 1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206C7B26-44BF-487B-AC5C-C145DB834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363" y="2941638"/>
              <a:ext cx="31750" cy="3016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246BF7E0-4C49-47FC-851C-C5A2E0C5A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275" y="2971801"/>
              <a:ext cx="63500" cy="63500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1 h 2"/>
                <a:gd name="T4" fmla="*/ 1 w 2"/>
                <a:gd name="T5" fmla="*/ 1 h 2"/>
                <a:gd name="T6" fmla="*/ 0 w 2"/>
                <a:gd name="T7" fmla="*/ 1 h 2"/>
                <a:gd name="T8" fmla="*/ 1 w 2"/>
                <a:gd name="T9" fmla="*/ 1 h 2"/>
                <a:gd name="T10" fmla="*/ 1 w 2"/>
                <a:gd name="T11" fmla="*/ 2 h 2"/>
                <a:gd name="T12" fmla="*/ 1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C8B9F006-B80E-47F6-B992-19C1F0B8E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3035301"/>
              <a:ext cx="3175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8C6F25E3-EDDD-4348-9821-24D797CD52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4113" y="2941638"/>
              <a:ext cx="188913" cy="125413"/>
            </a:xfrm>
            <a:custGeom>
              <a:avLst/>
              <a:gdLst>
                <a:gd name="T0" fmla="*/ 6 w 6"/>
                <a:gd name="T1" fmla="*/ 3 h 4"/>
                <a:gd name="T2" fmla="*/ 5 w 6"/>
                <a:gd name="T3" fmla="*/ 3 h 4"/>
                <a:gd name="T4" fmla="*/ 4 w 6"/>
                <a:gd name="T5" fmla="*/ 2 h 4"/>
                <a:gd name="T6" fmla="*/ 5 w 6"/>
                <a:gd name="T7" fmla="*/ 2 h 4"/>
                <a:gd name="T8" fmla="*/ 1 w 6"/>
                <a:gd name="T9" fmla="*/ 0 h 4"/>
                <a:gd name="T10" fmla="*/ 1 w 6"/>
                <a:gd name="T11" fmla="*/ 0 h 4"/>
                <a:gd name="T12" fmla="*/ 3 w 6"/>
                <a:gd name="T13" fmla="*/ 2 h 4"/>
                <a:gd name="T14" fmla="*/ 0 w 6"/>
                <a:gd name="T15" fmla="*/ 1 h 4"/>
                <a:gd name="T16" fmla="*/ 2 w 6"/>
                <a:gd name="T17" fmla="*/ 2 h 4"/>
                <a:gd name="T18" fmla="*/ 1 w 6"/>
                <a:gd name="T19" fmla="*/ 2 h 4"/>
                <a:gd name="T20" fmla="*/ 2 w 6"/>
                <a:gd name="T21" fmla="*/ 2 h 4"/>
                <a:gd name="T22" fmla="*/ 6 w 6"/>
                <a:gd name="T23" fmla="*/ 4 h 4"/>
                <a:gd name="T24" fmla="*/ 6 w 6"/>
                <a:gd name="T25" fmla="*/ 3 h 4"/>
                <a:gd name="T26" fmla="*/ 6 w 6"/>
                <a:gd name="T27" fmla="*/ 3 h 4"/>
                <a:gd name="T28" fmla="*/ 3 w 6"/>
                <a:gd name="T29" fmla="*/ 2 h 4"/>
                <a:gd name="T30" fmla="*/ 4 w 6"/>
                <a:gd name="T31" fmla="*/ 2 h 4"/>
                <a:gd name="T32" fmla="*/ 3 w 6"/>
                <a:gd name="T33" fmla="*/ 2 h 4"/>
                <a:gd name="T34" fmla="*/ 4 w 6"/>
                <a:gd name="T35" fmla="*/ 2 h 4"/>
                <a:gd name="T36" fmla="*/ 3 w 6"/>
                <a:gd name="T3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4">
                  <a:moveTo>
                    <a:pt x="6" y="3"/>
                  </a:move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3" y="1"/>
                    <a:pt x="3" y="2"/>
                  </a:cubicBezTo>
                  <a:cubicBezTo>
                    <a:pt x="2" y="2"/>
                    <a:pt x="1" y="1"/>
                    <a:pt x="0" y="1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3"/>
                    <a:pt x="4" y="3"/>
                    <a:pt x="6" y="4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0CF1537E-8A88-4A45-8F94-A5BA869BC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6525" y="30353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6C64AD87-0B6B-4382-90C4-DA6516191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30353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1AAFFFEE-615C-4EC6-83B8-272434EB7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113" y="2941638"/>
              <a:ext cx="3175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1308C1A9-4738-4BE3-861B-9F834CA93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025" y="3035301"/>
              <a:ext cx="63500" cy="3175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2 w 2"/>
                <a:gd name="T9" fmla="*/ 1 h 1"/>
                <a:gd name="T10" fmla="*/ 2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DDCE277-2906-4FCD-93CD-2F5BC05749AE}"/>
              </a:ext>
            </a:extLst>
          </p:cNvPr>
          <p:cNvSpPr txBox="1"/>
          <p:nvPr/>
        </p:nvSpPr>
        <p:spPr>
          <a:xfrm>
            <a:off x="1222836" y="405214"/>
            <a:ext cx="646330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系统管理员使用界面及功能介绍</a:t>
            </a:r>
          </a:p>
        </p:txBody>
      </p:sp>
      <p:pic>
        <p:nvPicPr>
          <p:cNvPr id="14" name="图片 13" descr="电脑软件截图&#10;&#10;描述已自动生成">
            <a:extLst>
              <a:ext uri="{FF2B5EF4-FFF2-40B4-BE49-F238E27FC236}">
                <a16:creationId xmlns:a16="http://schemas.microsoft.com/office/drawing/2014/main" id="{F8728072-549E-4367-BA19-9CD64FA2EF3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6" y="1334930"/>
            <a:ext cx="9943137" cy="482656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0740CE6-F58D-1288-E3DD-AE3C55714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88" y="1346000"/>
            <a:ext cx="9920332" cy="481549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4E7B5CC-EB4A-AF8B-9E2F-B6D0AE0122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61" y="1334930"/>
            <a:ext cx="9943136" cy="482656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A933EC9-F2FC-9F1B-6EA8-A7322D7DBC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192" y="1345999"/>
            <a:ext cx="9920332" cy="481549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686333F-16DD-E3BF-6E67-CAEC2BFA0B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261" y="1334929"/>
            <a:ext cx="9920330" cy="481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5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0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DDB2CF0-EEA1-4BD5-8724-3360EA883D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3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44CB889-0E55-421F-B2E7-EAE36C85C342}"/>
              </a:ext>
            </a:extLst>
          </p:cNvPr>
          <p:cNvGrpSpPr/>
          <p:nvPr/>
        </p:nvGrpSpPr>
        <p:grpSpPr>
          <a:xfrm>
            <a:off x="368300" y="384645"/>
            <a:ext cx="887744" cy="505306"/>
            <a:chOff x="4649788" y="357188"/>
            <a:chExt cx="5092700" cy="2898775"/>
          </a:xfrm>
          <a:solidFill>
            <a:srgbClr val="77150F"/>
          </a:solidFill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D288D2F-DE50-40E0-8AF4-23B958363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2436813"/>
              <a:ext cx="0" cy="31750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B4EF91F6-7298-4883-93D7-CA1D82664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2373313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3E77E6DD-C4CD-4A51-8A6A-4052B5428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2500313"/>
              <a:ext cx="0" cy="31750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2D0882CA-B337-4C00-B64A-B0C97282D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463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D6222520-9D3C-4417-94DB-801CCE1FF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46388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6D4B7B10-1C11-415A-A1E4-E9F617350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1774826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F846F733-2865-4FAA-A3C7-B427517C0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23733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052C8BFF-119D-4784-8F47-3A114B09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3700" y="1460501"/>
              <a:ext cx="3175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34E1C499-599F-4CC3-88DA-4F9342D34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14638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3CCA436-9799-43FA-B675-E8125A9E2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2436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87940C1C-2E9D-4787-9782-865E20C61A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1538" y="357188"/>
              <a:ext cx="4589463" cy="2898775"/>
            </a:xfrm>
            <a:custGeom>
              <a:avLst/>
              <a:gdLst>
                <a:gd name="T0" fmla="*/ 95 w 146"/>
                <a:gd name="T1" fmla="*/ 72 h 92"/>
                <a:gd name="T2" fmla="*/ 89 w 146"/>
                <a:gd name="T3" fmla="*/ 74 h 92"/>
                <a:gd name="T4" fmla="*/ 96 w 146"/>
                <a:gd name="T5" fmla="*/ 64 h 92"/>
                <a:gd name="T6" fmla="*/ 81 w 146"/>
                <a:gd name="T7" fmla="*/ 71 h 92"/>
                <a:gd name="T8" fmla="*/ 65 w 146"/>
                <a:gd name="T9" fmla="*/ 57 h 92"/>
                <a:gd name="T10" fmla="*/ 63 w 146"/>
                <a:gd name="T11" fmla="*/ 38 h 92"/>
                <a:gd name="T12" fmla="*/ 82 w 146"/>
                <a:gd name="T13" fmla="*/ 50 h 92"/>
                <a:gd name="T14" fmla="*/ 95 w 146"/>
                <a:gd name="T15" fmla="*/ 43 h 92"/>
                <a:gd name="T16" fmla="*/ 107 w 146"/>
                <a:gd name="T17" fmla="*/ 33 h 92"/>
                <a:gd name="T18" fmla="*/ 111 w 146"/>
                <a:gd name="T19" fmla="*/ 34 h 92"/>
                <a:gd name="T20" fmla="*/ 138 w 146"/>
                <a:gd name="T21" fmla="*/ 18 h 92"/>
                <a:gd name="T22" fmla="*/ 135 w 146"/>
                <a:gd name="T23" fmla="*/ 16 h 92"/>
                <a:gd name="T24" fmla="*/ 116 w 146"/>
                <a:gd name="T25" fmla="*/ 17 h 92"/>
                <a:gd name="T26" fmla="*/ 102 w 146"/>
                <a:gd name="T27" fmla="*/ 30 h 92"/>
                <a:gd name="T28" fmla="*/ 90 w 146"/>
                <a:gd name="T29" fmla="*/ 26 h 92"/>
                <a:gd name="T30" fmla="*/ 84 w 146"/>
                <a:gd name="T31" fmla="*/ 20 h 92"/>
                <a:gd name="T32" fmla="*/ 99 w 146"/>
                <a:gd name="T33" fmla="*/ 13 h 92"/>
                <a:gd name="T34" fmla="*/ 76 w 146"/>
                <a:gd name="T35" fmla="*/ 7 h 92"/>
                <a:gd name="T36" fmla="*/ 44 w 146"/>
                <a:gd name="T37" fmla="*/ 0 h 92"/>
                <a:gd name="T38" fmla="*/ 13 w 146"/>
                <a:gd name="T39" fmla="*/ 25 h 92"/>
                <a:gd name="T40" fmla="*/ 2 w 146"/>
                <a:gd name="T41" fmla="*/ 55 h 92"/>
                <a:gd name="T42" fmla="*/ 2 w 146"/>
                <a:gd name="T43" fmla="*/ 71 h 92"/>
                <a:gd name="T44" fmla="*/ 3 w 146"/>
                <a:gd name="T45" fmla="*/ 61 h 92"/>
                <a:gd name="T46" fmla="*/ 10 w 146"/>
                <a:gd name="T47" fmla="*/ 76 h 92"/>
                <a:gd name="T48" fmla="*/ 18 w 146"/>
                <a:gd name="T49" fmla="*/ 79 h 92"/>
                <a:gd name="T50" fmla="*/ 49 w 146"/>
                <a:gd name="T51" fmla="*/ 88 h 92"/>
                <a:gd name="T52" fmla="*/ 58 w 146"/>
                <a:gd name="T53" fmla="*/ 84 h 92"/>
                <a:gd name="T54" fmla="*/ 86 w 146"/>
                <a:gd name="T55" fmla="*/ 80 h 92"/>
                <a:gd name="T56" fmla="*/ 97 w 146"/>
                <a:gd name="T57" fmla="*/ 75 h 92"/>
                <a:gd name="T58" fmla="*/ 140 w 146"/>
                <a:gd name="T59" fmla="*/ 19 h 92"/>
                <a:gd name="T60" fmla="*/ 124 w 146"/>
                <a:gd name="T61" fmla="*/ 18 h 92"/>
                <a:gd name="T62" fmla="*/ 126 w 146"/>
                <a:gd name="T63" fmla="*/ 15 h 92"/>
                <a:gd name="T64" fmla="*/ 127 w 146"/>
                <a:gd name="T65" fmla="*/ 15 h 92"/>
                <a:gd name="T66" fmla="*/ 113 w 146"/>
                <a:gd name="T67" fmla="*/ 26 h 92"/>
                <a:gd name="T68" fmla="*/ 109 w 146"/>
                <a:gd name="T69" fmla="*/ 33 h 92"/>
                <a:gd name="T70" fmla="*/ 106 w 146"/>
                <a:gd name="T71" fmla="*/ 31 h 92"/>
                <a:gd name="T72" fmla="*/ 104 w 146"/>
                <a:gd name="T73" fmla="*/ 33 h 92"/>
                <a:gd name="T74" fmla="*/ 95 w 146"/>
                <a:gd name="T75" fmla="*/ 43 h 92"/>
                <a:gd name="T76" fmla="*/ 99 w 146"/>
                <a:gd name="T77" fmla="*/ 39 h 92"/>
                <a:gd name="T78" fmla="*/ 93 w 146"/>
                <a:gd name="T79" fmla="*/ 39 h 92"/>
                <a:gd name="T80" fmla="*/ 95 w 146"/>
                <a:gd name="T81" fmla="*/ 37 h 92"/>
                <a:gd name="T82" fmla="*/ 72 w 146"/>
                <a:gd name="T83" fmla="*/ 22 h 92"/>
                <a:gd name="T84" fmla="*/ 6 w 146"/>
                <a:gd name="T85" fmla="*/ 73 h 92"/>
                <a:gd name="T86" fmla="*/ 15 w 146"/>
                <a:gd name="T87" fmla="*/ 76 h 92"/>
                <a:gd name="T88" fmla="*/ 20 w 146"/>
                <a:gd name="T89" fmla="*/ 78 h 92"/>
                <a:gd name="T90" fmla="*/ 48 w 146"/>
                <a:gd name="T91" fmla="*/ 89 h 92"/>
                <a:gd name="T92" fmla="*/ 20 w 146"/>
                <a:gd name="T93" fmla="*/ 69 h 92"/>
                <a:gd name="T94" fmla="*/ 15 w 146"/>
                <a:gd name="T95" fmla="*/ 72 h 92"/>
                <a:gd name="T96" fmla="*/ 13 w 146"/>
                <a:gd name="T97" fmla="*/ 72 h 92"/>
                <a:gd name="T98" fmla="*/ 9 w 146"/>
                <a:gd name="T99" fmla="*/ 68 h 92"/>
                <a:gd name="T100" fmla="*/ 11 w 146"/>
                <a:gd name="T101" fmla="*/ 61 h 92"/>
                <a:gd name="T102" fmla="*/ 32 w 146"/>
                <a:gd name="T103" fmla="*/ 23 h 92"/>
                <a:gd name="T104" fmla="*/ 43 w 146"/>
                <a:gd name="T105" fmla="*/ 22 h 92"/>
                <a:gd name="T106" fmla="*/ 41 w 146"/>
                <a:gd name="T107" fmla="*/ 33 h 92"/>
                <a:gd name="T108" fmla="*/ 43 w 146"/>
                <a:gd name="T109" fmla="*/ 60 h 92"/>
                <a:gd name="T110" fmla="*/ 54 w 146"/>
                <a:gd name="T111" fmla="*/ 76 h 92"/>
                <a:gd name="T112" fmla="*/ 60 w 146"/>
                <a:gd name="T113" fmla="*/ 78 h 92"/>
                <a:gd name="T114" fmla="*/ 87 w 146"/>
                <a:gd name="T115" fmla="*/ 69 h 92"/>
                <a:gd name="T116" fmla="*/ 83 w 146"/>
                <a:gd name="T117" fmla="*/ 76 h 92"/>
                <a:gd name="T118" fmla="*/ 81 w 146"/>
                <a:gd name="T119" fmla="*/ 72 h 92"/>
                <a:gd name="T120" fmla="*/ 88 w 146"/>
                <a:gd name="T121" fmla="*/ 75 h 92"/>
                <a:gd name="T122" fmla="*/ 84 w 146"/>
                <a:gd name="T123" fmla="*/ 77 h 92"/>
                <a:gd name="T124" fmla="*/ 99 w 146"/>
                <a:gd name="T125" fmla="*/ 7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6" h="92">
                  <a:moveTo>
                    <a:pt x="100" y="73"/>
                  </a:moveTo>
                  <a:cubicBezTo>
                    <a:pt x="99" y="72"/>
                    <a:pt x="99" y="72"/>
                    <a:pt x="99" y="72"/>
                  </a:cubicBezTo>
                  <a:cubicBezTo>
                    <a:pt x="99" y="72"/>
                    <a:pt x="98" y="73"/>
                    <a:pt x="98" y="73"/>
                  </a:cubicBezTo>
                  <a:cubicBezTo>
                    <a:pt x="98" y="72"/>
                    <a:pt x="98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98" y="71"/>
                    <a:pt x="98" y="72"/>
                    <a:pt x="98" y="72"/>
                  </a:cubicBezTo>
                  <a:cubicBezTo>
                    <a:pt x="97" y="71"/>
                    <a:pt x="97" y="72"/>
                    <a:pt x="97" y="71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5" y="73"/>
                    <a:pt x="95" y="73"/>
                  </a:cubicBezTo>
                  <a:cubicBezTo>
                    <a:pt x="94" y="75"/>
                    <a:pt x="92" y="75"/>
                    <a:pt x="90" y="77"/>
                  </a:cubicBezTo>
                  <a:cubicBezTo>
                    <a:pt x="90" y="76"/>
                    <a:pt x="89" y="77"/>
                    <a:pt x="89" y="76"/>
                  </a:cubicBezTo>
                  <a:cubicBezTo>
                    <a:pt x="90" y="76"/>
                    <a:pt x="90" y="75"/>
                    <a:pt x="90" y="75"/>
                  </a:cubicBezTo>
                  <a:cubicBezTo>
                    <a:pt x="91" y="75"/>
                    <a:pt x="92" y="75"/>
                    <a:pt x="92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3"/>
                    <a:pt x="94" y="72"/>
                    <a:pt x="95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1"/>
                    <a:pt x="95" y="71"/>
                    <a:pt x="96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69"/>
                    <a:pt x="99" y="67"/>
                    <a:pt x="98" y="67"/>
                  </a:cubicBezTo>
                  <a:cubicBezTo>
                    <a:pt x="98" y="67"/>
                    <a:pt x="98" y="67"/>
                    <a:pt x="97" y="67"/>
                  </a:cubicBezTo>
                  <a:cubicBezTo>
                    <a:pt x="97" y="67"/>
                    <a:pt x="96" y="67"/>
                    <a:pt x="97" y="67"/>
                  </a:cubicBezTo>
                  <a:cubicBezTo>
                    <a:pt x="97" y="67"/>
                    <a:pt x="97" y="68"/>
                    <a:pt x="97" y="68"/>
                  </a:cubicBezTo>
                  <a:cubicBezTo>
                    <a:pt x="97" y="68"/>
                    <a:pt x="97" y="68"/>
                    <a:pt x="96" y="68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4" y="70"/>
                    <a:pt x="93" y="71"/>
                    <a:pt x="92" y="73"/>
                  </a:cubicBezTo>
                  <a:cubicBezTo>
                    <a:pt x="91" y="73"/>
                    <a:pt x="90" y="74"/>
                    <a:pt x="89" y="7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9" y="72"/>
                    <a:pt x="92" y="73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3" y="71"/>
                    <a:pt x="93" y="71"/>
                    <a:pt x="93" y="71"/>
                  </a:cubicBezTo>
                  <a:cubicBezTo>
                    <a:pt x="93" y="69"/>
                    <a:pt x="94" y="69"/>
                    <a:pt x="95" y="67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4" y="67"/>
                    <a:pt x="94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5" y="66"/>
                  </a:cubicBezTo>
                  <a:cubicBezTo>
                    <a:pt x="95" y="65"/>
                    <a:pt x="95" y="67"/>
                    <a:pt x="94" y="66"/>
                  </a:cubicBezTo>
                  <a:cubicBezTo>
                    <a:pt x="95" y="65"/>
                    <a:pt x="95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3" y="66"/>
                    <a:pt x="93" y="66"/>
                    <a:pt x="93" y="65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1" y="67"/>
                    <a:pt x="91" y="68"/>
                    <a:pt x="90" y="67"/>
                  </a:cubicBezTo>
                  <a:cubicBezTo>
                    <a:pt x="91" y="67"/>
                    <a:pt x="91" y="67"/>
                    <a:pt x="91" y="66"/>
                  </a:cubicBezTo>
                  <a:cubicBezTo>
                    <a:pt x="90" y="66"/>
                    <a:pt x="91" y="67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9" y="70"/>
                    <a:pt x="89" y="68"/>
                    <a:pt x="89" y="68"/>
                  </a:cubicBezTo>
                  <a:cubicBezTo>
                    <a:pt x="89" y="67"/>
                    <a:pt x="89" y="67"/>
                    <a:pt x="89" y="66"/>
                  </a:cubicBezTo>
                  <a:cubicBezTo>
                    <a:pt x="88" y="67"/>
                    <a:pt x="88" y="67"/>
                    <a:pt x="88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6" y="69"/>
                    <a:pt x="85" y="70"/>
                    <a:pt x="84" y="71"/>
                  </a:cubicBezTo>
                  <a:cubicBezTo>
                    <a:pt x="83" y="70"/>
                    <a:pt x="82" y="72"/>
                    <a:pt x="81" y="71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0" y="72"/>
                  </a:cubicBezTo>
                  <a:cubicBezTo>
                    <a:pt x="79" y="72"/>
                    <a:pt x="81" y="72"/>
                    <a:pt x="81" y="72"/>
                  </a:cubicBezTo>
                  <a:cubicBezTo>
                    <a:pt x="80" y="72"/>
                    <a:pt x="79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3" y="73"/>
                    <a:pt x="67" y="74"/>
                    <a:pt x="62" y="73"/>
                  </a:cubicBezTo>
                  <a:cubicBezTo>
                    <a:pt x="62" y="72"/>
                    <a:pt x="61" y="71"/>
                    <a:pt x="62" y="71"/>
                  </a:cubicBezTo>
                  <a:cubicBezTo>
                    <a:pt x="61" y="71"/>
                    <a:pt x="62" y="72"/>
                    <a:pt x="61" y="72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62" y="70"/>
                    <a:pt x="65" y="72"/>
                    <a:pt x="66" y="69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7" y="69"/>
                    <a:pt x="67" y="67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9" y="64"/>
                    <a:pt x="69" y="64"/>
                    <a:pt x="69" y="62"/>
                  </a:cubicBezTo>
                  <a:cubicBezTo>
                    <a:pt x="68" y="63"/>
                    <a:pt x="69" y="61"/>
                    <a:pt x="68" y="61"/>
                  </a:cubicBezTo>
                  <a:cubicBezTo>
                    <a:pt x="67" y="60"/>
                    <a:pt x="67" y="57"/>
                    <a:pt x="65" y="57"/>
                  </a:cubicBezTo>
                  <a:cubicBezTo>
                    <a:pt x="63" y="54"/>
                    <a:pt x="59" y="53"/>
                    <a:pt x="55" y="51"/>
                  </a:cubicBezTo>
                  <a:cubicBezTo>
                    <a:pt x="53" y="51"/>
                    <a:pt x="52" y="50"/>
                    <a:pt x="50" y="50"/>
                  </a:cubicBezTo>
                  <a:cubicBezTo>
                    <a:pt x="49" y="47"/>
                    <a:pt x="48" y="43"/>
                    <a:pt x="45" y="42"/>
                  </a:cubicBezTo>
                  <a:cubicBezTo>
                    <a:pt x="46" y="42"/>
                    <a:pt x="47" y="43"/>
                    <a:pt x="48" y="42"/>
                  </a:cubicBezTo>
                  <a:cubicBezTo>
                    <a:pt x="48" y="41"/>
                    <a:pt x="50" y="41"/>
                    <a:pt x="50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2" y="41"/>
                    <a:pt x="53" y="39"/>
                    <a:pt x="54" y="40"/>
                  </a:cubicBezTo>
                  <a:cubicBezTo>
                    <a:pt x="53" y="42"/>
                    <a:pt x="53" y="44"/>
                    <a:pt x="53" y="46"/>
                  </a:cubicBezTo>
                  <a:cubicBezTo>
                    <a:pt x="54" y="45"/>
                    <a:pt x="54" y="44"/>
                    <a:pt x="54" y="43"/>
                  </a:cubicBezTo>
                  <a:cubicBezTo>
                    <a:pt x="55" y="44"/>
                    <a:pt x="53" y="46"/>
                    <a:pt x="55" y="46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5" y="48"/>
                    <a:pt x="56" y="46"/>
                    <a:pt x="57" y="47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8"/>
                    <a:pt x="57" y="47"/>
                    <a:pt x="57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60" y="45"/>
                    <a:pt x="61" y="41"/>
                    <a:pt x="63" y="38"/>
                  </a:cubicBezTo>
                  <a:cubicBezTo>
                    <a:pt x="65" y="34"/>
                    <a:pt x="69" y="31"/>
                    <a:pt x="75" y="32"/>
                  </a:cubicBezTo>
                  <a:cubicBezTo>
                    <a:pt x="76" y="32"/>
                    <a:pt x="77" y="32"/>
                    <a:pt x="78" y="33"/>
                  </a:cubicBezTo>
                  <a:cubicBezTo>
                    <a:pt x="79" y="33"/>
                    <a:pt x="80" y="34"/>
                    <a:pt x="81" y="34"/>
                  </a:cubicBezTo>
                  <a:cubicBezTo>
                    <a:pt x="82" y="36"/>
                    <a:pt x="83" y="39"/>
                    <a:pt x="83" y="42"/>
                  </a:cubicBezTo>
                  <a:cubicBezTo>
                    <a:pt x="80" y="42"/>
                    <a:pt x="78" y="42"/>
                    <a:pt x="76" y="42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3"/>
                    <a:pt x="77" y="44"/>
                  </a:cubicBezTo>
                  <a:cubicBezTo>
                    <a:pt x="76" y="44"/>
                    <a:pt x="76" y="44"/>
                    <a:pt x="76" y="45"/>
                  </a:cubicBezTo>
                  <a:cubicBezTo>
                    <a:pt x="76" y="45"/>
                    <a:pt x="76" y="45"/>
                    <a:pt x="76" y="44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6" y="46"/>
                    <a:pt x="77" y="46"/>
                    <a:pt x="77" y="46"/>
                  </a:cubicBezTo>
                  <a:cubicBezTo>
                    <a:pt x="77" y="46"/>
                    <a:pt x="78" y="47"/>
                    <a:pt x="77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80" y="49"/>
                    <a:pt x="81" y="48"/>
                    <a:pt x="82" y="49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0" y="50"/>
                    <a:pt x="81" y="50"/>
                    <a:pt x="82" y="50"/>
                  </a:cubicBezTo>
                  <a:cubicBezTo>
                    <a:pt x="81" y="50"/>
                    <a:pt x="80" y="50"/>
                    <a:pt x="78" y="50"/>
                  </a:cubicBezTo>
                  <a:cubicBezTo>
                    <a:pt x="82" y="50"/>
                    <a:pt x="86" y="51"/>
                    <a:pt x="90" y="51"/>
                  </a:cubicBezTo>
                  <a:cubicBezTo>
                    <a:pt x="92" y="50"/>
                    <a:pt x="94" y="50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7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7" y="45"/>
                    <a:pt x="96" y="45"/>
                    <a:pt x="96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45"/>
                    <a:pt x="96" y="44"/>
                    <a:pt x="95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4" y="46"/>
                    <a:pt x="94" y="46"/>
                    <a:pt x="93" y="45"/>
                  </a:cubicBezTo>
                  <a:cubicBezTo>
                    <a:pt x="94" y="45"/>
                    <a:pt x="95" y="44"/>
                    <a:pt x="95" y="43"/>
                  </a:cubicBezTo>
                  <a:cubicBezTo>
                    <a:pt x="95" y="42"/>
                    <a:pt x="97" y="43"/>
                    <a:pt x="97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9" y="41"/>
                    <a:pt x="100" y="40"/>
                    <a:pt x="101" y="40"/>
                  </a:cubicBezTo>
                  <a:cubicBezTo>
                    <a:pt x="103" y="39"/>
                    <a:pt x="103" y="39"/>
                    <a:pt x="103" y="37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4" y="37"/>
                    <a:pt x="103" y="37"/>
                    <a:pt x="104" y="37"/>
                  </a:cubicBezTo>
                  <a:cubicBezTo>
                    <a:pt x="103" y="35"/>
                    <a:pt x="105" y="34"/>
                    <a:pt x="105" y="33"/>
                  </a:cubicBezTo>
                  <a:cubicBezTo>
                    <a:pt x="107" y="34"/>
                    <a:pt x="104" y="34"/>
                    <a:pt x="105" y="36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6" y="33"/>
                    <a:pt x="107" y="33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5"/>
                    <a:pt x="108" y="35"/>
                    <a:pt x="109" y="34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5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6"/>
                    <a:pt x="109" y="37"/>
                    <a:pt x="109" y="36"/>
                  </a:cubicBezTo>
                  <a:cubicBezTo>
                    <a:pt x="109" y="35"/>
                    <a:pt x="111" y="36"/>
                    <a:pt x="111" y="34"/>
                  </a:cubicBezTo>
                  <a:cubicBezTo>
                    <a:pt x="114" y="31"/>
                    <a:pt x="118" y="30"/>
                    <a:pt x="121" y="27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27" y="23"/>
                    <a:pt x="135" y="21"/>
                    <a:pt x="143" y="23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143" y="22"/>
                    <a:pt x="143" y="22"/>
                    <a:pt x="144" y="22"/>
                  </a:cubicBezTo>
                  <a:cubicBezTo>
                    <a:pt x="143" y="22"/>
                    <a:pt x="143" y="21"/>
                    <a:pt x="142" y="21"/>
                  </a:cubicBezTo>
                  <a:cubicBezTo>
                    <a:pt x="143" y="21"/>
                    <a:pt x="145" y="21"/>
                    <a:pt x="146" y="21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4" y="21"/>
                    <a:pt x="143" y="21"/>
                    <a:pt x="143" y="20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3" y="20"/>
                    <a:pt x="143" y="20"/>
                    <a:pt x="143" y="19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2" y="20"/>
                    <a:pt x="141" y="20"/>
                    <a:pt x="141" y="20"/>
                  </a:cubicBezTo>
                  <a:cubicBezTo>
                    <a:pt x="140" y="20"/>
                    <a:pt x="140" y="18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39" y="17"/>
                    <a:pt x="139" y="18"/>
                    <a:pt x="138" y="18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17"/>
                    <a:pt x="138" y="17"/>
                    <a:pt x="138" y="16"/>
                  </a:cubicBezTo>
                  <a:cubicBezTo>
                    <a:pt x="139" y="17"/>
                    <a:pt x="139" y="16"/>
                    <a:pt x="140" y="17"/>
                  </a:cubicBezTo>
                  <a:cubicBezTo>
                    <a:pt x="140" y="16"/>
                    <a:pt x="141" y="17"/>
                    <a:pt x="141" y="16"/>
                  </a:cubicBezTo>
                  <a:cubicBezTo>
                    <a:pt x="140" y="16"/>
                    <a:pt x="139" y="16"/>
                    <a:pt x="138" y="16"/>
                  </a:cubicBezTo>
                  <a:cubicBezTo>
                    <a:pt x="138" y="16"/>
                    <a:pt x="137" y="16"/>
                    <a:pt x="137" y="16"/>
                  </a:cubicBezTo>
                  <a:cubicBezTo>
                    <a:pt x="137" y="16"/>
                    <a:pt x="136" y="16"/>
                    <a:pt x="136" y="16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6" y="16"/>
                    <a:pt x="136" y="15"/>
                    <a:pt x="136" y="15"/>
                  </a:cubicBezTo>
                  <a:cubicBezTo>
                    <a:pt x="136" y="15"/>
                    <a:pt x="136" y="15"/>
                    <a:pt x="136" y="15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6" y="16"/>
                    <a:pt x="134" y="16"/>
                    <a:pt x="136" y="17"/>
                  </a:cubicBezTo>
                  <a:cubicBezTo>
                    <a:pt x="135" y="17"/>
                    <a:pt x="135" y="17"/>
                    <a:pt x="134" y="17"/>
                  </a:cubicBezTo>
                  <a:cubicBezTo>
                    <a:pt x="134" y="17"/>
                    <a:pt x="134" y="16"/>
                    <a:pt x="135" y="16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4" y="16"/>
                    <a:pt x="133" y="15"/>
                    <a:pt x="132" y="15"/>
                  </a:cubicBezTo>
                  <a:cubicBezTo>
                    <a:pt x="133" y="14"/>
                    <a:pt x="133" y="15"/>
                    <a:pt x="133" y="14"/>
                  </a:cubicBezTo>
                  <a:cubicBezTo>
                    <a:pt x="133" y="14"/>
                    <a:pt x="133" y="14"/>
                    <a:pt x="133" y="14"/>
                  </a:cubicBezTo>
                  <a:cubicBezTo>
                    <a:pt x="132" y="14"/>
                    <a:pt x="131" y="13"/>
                    <a:pt x="130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30" y="14"/>
                    <a:pt x="129" y="13"/>
                    <a:pt x="129" y="14"/>
                  </a:cubicBezTo>
                  <a:cubicBezTo>
                    <a:pt x="128" y="13"/>
                    <a:pt x="128" y="15"/>
                    <a:pt x="126" y="14"/>
                  </a:cubicBezTo>
                  <a:cubicBezTo>
                    <a:pt x="125" y="15"/>
                    <a:pt x="124" y="14"/>
                    <a:pt x="122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15"/>
                    <a:pt x="121" y="16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5"/>
                    <a:pt x="121" y="15"/>
                    <a:pt x="121" y="16"/>
                  </a:cubicBezTo>
                  <a:cubicBezTo>
                    <a:pt x="121" y="16"/>
                    <a:pt x="121" y="16"/>
                    <a:pt x="121" y="16"/>
                  </a:cubicBezTo>
                  <a:cubicBezTo>
                    <a:pt x="120" y="16"/>
                    <a:pt x="120" y="16"/>
                    <a:pt x="120" y="15"/>
                  </a:cubicBezTo>
                  <a:cubicBezTo>
                    <a:pt x="118" y="16"/>
                    <a:pt x="117" y="16"/>
                    <a:pt x="116" y="17"/>
                  </a:cubicBezTo>
                  <a:cubicBezTo>
                    <a:pt x="113" y="18"/>
                    <a:pt x="110" y="20"/>
                    <a:pt x="108" y="22"/>
                  </a:cubicBezTo>
                  <a:cubicBezTo>
                    <a:pt x="106" y="23"/>
                    <a:pt x="106" y="24"/>
                    <a:pt x="105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26"/>
                    <a:pt x="102" y="27"/>
                    <a:pt x="101" y="28"/>
                  </a:cubicBezTo>
                  <a:cubicBezTo>
                    <a:pt x="101" y="29"/>
                    <a:pt x="100" y="30"/>
                    <a:pt x="100" y="31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1" y="31"/>
                    <a:pt x="101" y="31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1" y="29"/>
                    <a:pt x="102" y="29"/>
                    <a:pt x="102" y="30"/>
                  </a:cubicBezTo>
                  <a:cubicBezTo>
                    <a:pt x="102" y="30"/>
                    <a:pt x="102" y="30"/>
                    <a:pt x="101" y="30"/>
                  </a:cubicBezTo>
                  <a:cubicBezTo>
                    <a:pt x="102" y="31"/>
                    <a:pt x="101" y="31"/>
                    <a:pt x="101" y="32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2" y="32"/>
                    <a:pt x="102" y="31"/>
                    <a:pt x="102" y="30"/>
                  </a:cubicBezTo>
                  <a:cubicBezTo>
                    <a:pt x="103" y="30"/>
                    <a:pt x="104" y="29"/>
                    <a:pt x="105" y="29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0" y="33"/>
                    <a:pt x="101" y="33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99" y="33"/>
                    <a:pt x="100" y="33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1" y="31"/>
                    <a:pt x="100" y="31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9" y="32"/>
                    <a:pt x="100" y="31"/>
                    <a:pt x="100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7" y="34"/>
                    <a:pt x="93" y="36"/>
                    <a:pt x="91" y="38"/>
                  </a:cubicBezTo>
                  <a:cubicBezTo>
                    <a:pt x="90" y="37"/>
                    <a:pt x="91" y="35"/>
                    <a:pt x="90" y="34"/>
                  </a:cubicBezTo>
                  <a:cubicBezTo>
                    <a:pt x="88" y="32"/>
                    <a:pt x="86" y="30"/>
                    <a:pt x="85" y="28"/>
                  </a:cubicBezTo>
                  <a:cubicBezTo>
                    <a:pt x="84" y="27"/>
                    <a:pt x="82" y="27"/>
                    <a:pt x="83" y="26"/>
                  </a:cubicBezTo>
                  <a:cubicBezTo>
                    <a:pt x="86" y="25"/>
                    <a:pt x="88" y="26"/>
                    <a:pt x="90" y="26"/>
                  </a:cubicBezTo>
                  <a:cubicBezTo>
                    <a:pt x="90" y="25"/>
                    <a:pt x="91" y="25"/>
                    <a:pt x="91" y="25"/>
                  </a:cubicBezTo>
                  <a:cubicBezTo>
                    <a:pt x="92" y="25"/>
                    <a:pt x="92" y="26"/>
                    <a:pt x="92" y="26"/>
                  </a:cubicBezTo>
                  <a:cubicBezTo>
                    <a:pt x="92" y="26"/>
                    <a:pt x="93" y="26"/>
                    <a:pt x="93" y="26"/>
                  </a:cubicBezTo>
                  <a:cubicBezTo>
                    <a:pt x="94" y="27"/>
                    <a:pt x="94" y="26"/>
                    <a:pt x="95" y="26"/>
                  </a:cubicBezTo>
                  <a:cubicBezTo>
                    <a:pt x="95" y="26"/>
                    <a:pt x="96" y="26"/>
                    <a:pt x="95" y="26"/>
                  </a:cubicBezTo>
                  <a:cubicBezTo>
                    <a:pt x="96" y="27"/>
                    <a:pt x="96" y="27"/>
                    <a:pt x="96" y="26"/>
                  </a:cubicBezTo>
                  <a:cubicBezTo>
                    <a:pt x="97" y="26"/>
                    <a:pt x="97" y="27"/>
                    <a:pt x="98" y="27"/>
                  </a:cubicBezTo>
                  <a:cubicBezTo>
                    <a:pt x="99" y="26"/>
                    <a:pt x="97" y="26"/>
                    <a:pt x="96" y="25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23"/>
                    <a:pt x="94" y="23"/>
                    <a:pt x="95" y="23"/>
                  </a:cubicBezTo>
                  <a:cubicBezTo>
                    <a:pt x="94" y="23"/>
                    <a:pt x="93" y="22"/>
                    <a:pt x="93" y="22"/>
                  </a:cubicBezTo>
                  <a:cubicBezTo>
                    <a:pt x="90" y="21"/>
                    <a:pt x="88" y="22"/>
                    <a:pt x="86" y="21"/>
                  </a:cubicBezTo>
                  <a:cubicBezTo>
                    <a:pt x="86" y="21"/>
                    <a:pt x="85" y="21"/>
                    <a:pt x="85" y="21"/>
                  </a:cubicBezTo>
                  <a:cubicBezTo>
                    <a:pt x="85" y="21"/>
                    <a:pt x="85" y="20"/>
                    <a:pt x="85" y="21"/>
                  </a:cubicBezTo>
                  <a:cubicBezTo>
                    <a:pt x="86" y="20"/>
                    <a:pt x="84" y="20"/>
                    <a:pt x="85" y="21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2" y="20"/>
                    <a:pt x="80" y="19"/>
                    <a:pt x="79" y="20"/>
                  </a:cubicBezTo>
                  <a:cubicBezTo>
                    <a:pt x="77" y="21"/>
                    <a:pt x="75" y="21"/>
                    <a:pt x="73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2" y="22"/>
                    <a:pt x="71" y="22"/>
                    <a:pt x="69" y="22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2"/>
                    <a:pt x="69" y="24"/>
                    <a:pt x="68" y="23"/>
                  </a:cubicBezTo>
                  <a:cubicBezTo>
                    <a:pt x="66" y="22"/>
                    <a:pt x="68" y="21"/>
                    <a:pt x="69" y="20"/>
                  </a:cubicBezTo>
                  <a:cubicBezTo>
                    <a:pt x="72" y="17"/>
                    <a:pt x="77" y="12"/>
                    <a:pt x="83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4" y="13"/>
                    <a:pt x="88" y="13"/>
                    <a:pt x="90" y="12"/>
                  </a:cubicBezTo>
                  <a:cubicBezTo>
                    <a:pt x="90" y="13"/>
                    <a:pt x="92" y="12"/>
                    <a:pt x="91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3" y="12"/>
                    <a:pt x="96" y="13"/>
                    <a:pt x="96" y="12"/>
                  </a:cubicBezTo>
                  <a:cubicBezTo>
                    <a:pt x="96" y="12"/>
                    <a:pt x="96" y="13"/>
                    <a:pt x="97" y="13"/>
                  </a:cubicBezTo>
                  <a:cubicBezTo>
                    <a:pt x="97" y="13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2"/>
                    <a:pt x="100" y="13"/>
                    <a:pt x="100" y="13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1" y="12"/>
                    <a:pt x="102" y="13"/>
                    <a:pt x="104" y="13"/>
                  </a:cubicBezTo>
                  <a:cubicBezTo>
                    <a:pt x="101" y="12"/>
                    <a:pt x="99" y="11"/>
                    <a:pt x="97" y="11"/>
                  </a:cubicBezTo>
                  <a:cubicBezTo>
                    <a:pt x="97" y="11"/>
                    <a:pt x="97" y="11"/>
                    <a:pt x="9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9"/>
                    <a:pt x="93" y="10"/>
                    <a:pt x="93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6" y="8"/>
                    <a:pt x="84" y="8"/>
                    <a:pt x="82" y="8"/>
                  </a:cubicBezTo>
                  <a:cubicBezTo>
                    <a:pt x="81" y="7"/>
                    <a:pt x="80" y="8"/>
                    <a:pt x="80" y="7"/>
                  </a:cubicBezTo>
                  <a:cubicBezTo>
                    <a:pt x="80" y="7"/>
                    <a:pt x="79" y="6"/>
                    <a:pt x="79" y="7"/>
                  </a:cubicBezTo>
                  <a:cubicBezTo>
                    <a:pt x="78" y="7"/>
                    <a:pt x="77" y="7"/>
                    <a:pt x="77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7"/>
                    <a:pt x="77" y="8"/>
                    <a:pt x="77" y="8"/>
                  </a:cubicBezTo>
                  <a:cubicBezTo>
                    <a:pt x="76" y="8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5" y="8"/>
                    <a:pt x="75" y="7"/>
                  </a:cubicBezTo>
                  <a:cubicBezTo>
                    <a:pt x="74" y="8"/>
                    <a:pt x="73" y="7"/>
                    <a:pt x="73" y="8"/>
                  </a:cubicBezTo>
                  <a:cubicBezTo>
                    <a:pt x="71" y="7"/>
                    <a:pt x="70" y="9"/>
                    <a:pt x="69" y="8"/>
                  </a:cubicBezTo>
                  <a:cubicBezTo>
                    <a:pt x="68" y="9"/>
                    <a:pt x="66" y="10"/>
                    <a:pt x="66" y="10"/>
                  </a:cubicBezTo>
                  <a:cubicBezTo>
                    <a:pt x="64" y="10"/>
                    <a:pt x="63" y="12"/>
                    <a:pt x="61" y="12"/>
                  </a:cubicBezTo>
                  <a:cubicBezTo>
                    <a:pt x="61" y="12"/>
                    <a:pt x="63" y="11"/>
                    <a:pt x="63" y="10"/>
                  </a:cubicBezTo>
                  <a:cubicBezTo>
                    <a:pt x="62" y="11"/>
                    <a:pt x="62" y="12"/>
                    <a:pt x="61" y="12"/>
                  </a:cubicBezTo>
                  <a:cubicBezTo>
                    <a:pt x="60" y="12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3"/>
                    <a:pt x="60" y="13"/>
                    <a:pt x="59" y="13"/>
                  </a:cubicBezTo>
                  <a:cubicBezTo>
                    <a:pt x="59" y="12"/>
                    <a:pt x="59" y="11"/>
                    <a:pt x="59" y="10"/>
                  </a:cubicBezTo>
                  <a:cubicBezTo>
                    <a:pt x="58" y="9"/>
                    <a:pt x="58" y="6"/>
                    <a:pt x="56" y="5"/>
                  </a:cubicBezTo>
                  <a:cubicBezTo>
                    <a:pt x="55" y="1"/>
                    <a:pt x="52" y="2"/>
                    <a:pt x="49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6" y="0"/>
                    <a:pt x="44" y="0"/>
                  </a:cubicBezTo>
                  <a:cubicBezTo>
                    <a:pt x="39" y="1"/>
                    <a:pt x="35" y="1"/>
                    <a:pt x="32" y="4"/>
                  </a:cubicBezTo>
                  <a:cubicBezTo>
                    <a:pt x="28" y="6"/>
                    <a:pt x="28" y="10"/>
                    <a:pt x="28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5"/>
                    <a:pt x="26" y="15"/>
                    <a:pt x="25" y="15"/>
                  </a:cubicBezTo>
                  <a:cubicBezTo>
                    <a:pt x="23" y="16"/>
                    <a:pt x="20" y="16"/>
                    <a:pt x="18" y="18"/>
                  </a:cubicBezTo>
                  <a:cubicBezTo>
                    <a:pt x="16" y="18"/>
                    <a:pt x="16" y="21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1"/>
                    <a:pt x="15" y="22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3"/>
                    <a:pt x="15" y="22"/>
                    <a:pt x="15" y="22"/>
                  </a:cubicBezTo>
                  <a:cubicBezTo>
                    <a:pt x="14" y="22"/>
                    <a:pt x="14" y="24"/>
                    <a:pt x="14" y="25"/>
                  </a:cubicBezTo>
                  <a:cubicBezTo>
                    <a:pt x="13" y="25"/>
                    <a:pt x="13" y="24"/>
                    <a:pt x="13" y="25"/>
                  </a:cubicBezTo>
                  <a:cubicBezTo>
                    <a:pt x="13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7"/>
                    <a:pt x="12" y="27"/>
                  </a:cubicBezTo>
                  <a:cubicBezTo>
                    <a:pt x="13" y="27"/>
                    <a:pt x="12" y="27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29"/>
                    <a:pt x="12" y="29"/>
                    <a:pt x="12" y="2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4" y="33"/>
                    <a:pt x="14" y="36"/>
                    <a:pt x="17" y="38"/>
                  </a:cubicBezTo>
                  <a:cubicBezTo>
                    <a:pt x="15" y="38"/>
                    <a:pt x="13" y="39"/>
                    <a:pt x="11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4" y="43"/>
                    <a:pt x="6" y="51"/>
                    <a:pt x="3" y="56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2" y="55"/>
                  </a:cubicBezTo>
                  <a:cubicBezTo>
                    <a:pt x="2" y="57"/>
                    <a:pt x="2" y="59"/>
                    <a:pt x="2" y="60"/>
                  </a:cubicBezTo>
                  <a:cubicBezTo>
                    <a:pt x="2" y="62"/>
                    <a:pt x="2" y="63"/>
                    <a:pt x="2" y="65"/>
                  </a:cubicBezTo>
                  <a:cubicBezTo>
                    <a:pt x="2" y="65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5"/>
                    <a:pt x="1" y="63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53"/>
                    <a:pt x="2" y="45"/>
                    <a:pt x="9" y="39"/>
                  </a:cubicBezTo>
                  <a:cubicBezTo>
                    <a:pt x="10" y="39"/>
                    <a:pt x="12" y="38"/>
                    <a:pt x="12" y="37"/>
                  </a:cubicBezTo>
                  <a:cubicBezTo>
                    <a:pt x="7" y="38"/>
                    <a:pt x="5" y="42"/>
                    <a:pt x="3" y="45"/>
                  </a:cubicBezTo>
                  <a:cubicBezTo>
                    <a:pt x="2" y="48"/>
                    <a:pt x="1" y="51"/>
                    <a:pt x="1" y="53"/>
                  </a:cubicBezTo>
                  <a:cubicBezTo>
                    <a:pt x="0" y="53"/>
                    <a:pt x="1" y="53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8"/>
                    <a:pt x="0" y="62"/>
                    <a:pt x="0" y="66"/>
                  </a:cubicBezTo>
                  <a:cubicBezTo>
                    <a:pt x="1" y="66"/>
                    <a:pt x="2" y="67"/>
                    <a:pt x="1" y="67"/>
                  </a:cubicBezTo>
                  <a:cubicBezTo>
                    <a:pt x="2" y="68"/>
                    <a:pt x="0" y="68"/>
                    <a:pt x="1" y="69"/>
                  </a:cubicBezTo>
                  <a:cubicBezTo>
                    <a:pt x="1" y="69"/>
                    <a:pt x="2" y="70"/>
                    <a:pt x="2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3" y="72"/>
                    <a:pt x="3" y="75"/>
                    <a:pt x="5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7"/>
                    <a:pt x="6" y="78"/>
                    <a:pt x="5" y="78"/>
                  </a:cubicBezTo>
                  <a:cubicBezTo>
                    <a:pt x="7" y="78"/>
                    <a:pt x="6" y="78"/>
                    <a:pt x="7" y="79"/>
                  </a:cubicBezTo>
                  <a:cubicBezTo>
                    <a:pt x="6" y="78"/>
                    <a:pt x="6" y="77"/>
                    <a:pt x="5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5" y="75"/>
                    <a:pt x="4" y="74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2" y="71"/>
                    <a:pt x="3" y="68"/>
                    <a:pt x="2" y="65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2" y="65"/>
                    <a:pt x="2" y="63"/>
                    <a:pt x="2" y="61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0"/>
                    <a:pt x="3" y="61"/>
                    <a:pt x="3" y="61"/>
                  </a:cubicBezTo>
                  <a:cubicBezTo>
                    <a:pt x="3" y="61"/>
                    <a:pt x="2" y="60"/>
                    <a:pt x="3" y="59"/>
                  </a:cubicBezTo>
                  <a:cubicBezTo>
                    <a:pt x="3" y="60"/>
                    <a:pt x="3" y="60"/>
                    <a:pt x="3" y="61"/>
                  </a:cubicBezTo>
                  <a:cubicBezTo>
                    <a:pt x="4" y="63"/>
                    <a:pt x="3" y="67"/>
                    <a:pt x="4" y="67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68"/>
                    <a:pt x="5" y="68"/>
                    <a:pt x="5" y="68"/>
                  </a:cubicBezTo>
                  <a:cubicBezTo>
                    <a:pt x="5" y="69"/>
                    <a:pt x="5" y="69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5" y="69"/>
                    <a:pt x="5" y="70"/>
                    <a:pt x="5" y="70"/>
                  </a:cubicBezTo>
                  <a:cubicBezTo>
                    <a:pt x="6" y="71"/>
                    <a:pt x="5" y="72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4"/>
                    <a:pt x="8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0" y="76"/>
                    <a:pt x="9" y="76"/>
                    <a:pt x="9" y="76"/>
                  </a:cubicBezTo>
                  <a:cubicBezTo>
                    <a:pt x="9" y="77"/>
                    <a:pt x="10" y="76"/>
                    <a:pt x="10" y="77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9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2" y="78"/>
                    <a:pt x="11" y="78"/>
                    <a:pt x="11" y="7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2" y="77"/>
                    <a:pt x="14" y="79"/>
                    <a:pt x="16" y="79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6" y="78"/>
                    <a:pt x="18" y="78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20" y="78"/>
                    <a:pt x="21" y="78"/>
                    <a:pt x="20" y="79"/>
                  </a:cubicBezTo>
                  <a:cubicBezTo>
                    <a:pt x="20" y="79"/>
                    <a:pt x="19" y="79"/>
                    <a:pt x="1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7" y="79"/>
                    <a:pt x="17" y="79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9" y="79"/>
                    <a:pt x="19" y="79"/>
                    <a:pt x="21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1" y="80"/>
                    <a:pt x="21" y="80"/>
                    <a:pt x="20" y="80"/>
                  </a:cubicBezTo>
                  <a:cubicBezTo>
                    <a:pt x="22" y="80"/>
                    <a:pt x="22" y="82"/>
                    <a:pt x="23" y="83"/>
                  </a:cubicBezTo>
                  <a:cubicBezTo>
                    <a:pt x="28" y="88"/>
                    <a:pt x="34" y="91"/>
                    <a:pt x="41" y="91"/>
                  </a:cubicBezTo>
                  <a:cubicBezTo>
                    <a:pt x="41" y="90"/>
                    <a:pt x="42" y="90"/>
                    <a:pt x="42" y="9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2" y="92"/>
                    <a:pt x="42" y="90"/>
                    <a:pt x="43" y="90"/>
                  </a:cubicBezTo>
                  <a:cubicBezTo>
                    <a:pt x="43" y="90"/>
                    <a:pt x="44" y="90"/>
                    <a:pt x="44" y="90"/>
                  </a:cubicBezTo>
                  <a:cubicBezTo>
                    <a:pt x="44" y="91"/>
                    <a:pt x="43" y="90"/>
                    <a:pt x="43" y="91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90"/>
                    <a:pt x="47" y="90"/>
                    <a:pt x="48" y="90"/>
                  </a:cubicBezTo>
                  <a:cubicBezTo>
                    <a:pt x="48" y="89"/>
                    <a:pt x="49" y="89"/>
                    <a:pt x="49" y="88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1" y="87"/>
                    <a:pt x="51" y="90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2" y="88"/>
                    <a:pt x="52" y="88"/>
                    <a:pt x="52" y="89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7"/>
                    <a:pt x="55" y="87"/>
                    <a:pt x="55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5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5"/>
                    <a:pt x="57" y="86"/>
                    <a:pt x="57" y="86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8" y="84"/>
                    <a:pt x="58" y="84"/>
                  </a:cubicBezTo>
                  <a:cubicBezTo>
                    <a:pt x="58" y="83"/>
                    <a:pt x="58" y="83"/>
                    <a:pt x="59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2"/>
                    <a:pt x="60" y="82"/>
                    <a:pt x="60" y="81"/>
                  </a:cubicBezTo>
                  <a:cubicBezTo>
                    <a:pt x="60" y="81"/>
                    <a:pt x="59" y="82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8" y="83"/>
                  </a:cubicBezTo>
                  <a:cubicBezTo>
                    <a:pt x="57" y="82"/>
                    <a:pt x="58" y="81"/>
                    <a:pt x="58" y="81"/>
                  </a:cubicBezTo>
                  <a:cubicBezTo>
                    <a:pt x="58" y="81"/>
                    <a:pt x="58" y="83"/>
                    <a:pt x="57" y="82"/>
                  </a:cubicBezTo>
                  <a:cubicBezTo>
                    <a:pt x="57" y="81"/>
                    <a:pt x="58" y="80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79"/>
                    <a:pt x="60" y="79"/>
                    <a:pt x="60" y="7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80"/>
                    <a:pt x="60" y="80"/>
                    <a:pt x="60" y="80"/>
                  </a:cubicBezTo>
                  <a:cubicBezTo>
                    <a:pt x="65" y="81"/>
                    <a:pt x="70" y="81"/>
                    <a:pt x="76" y="82"/>
                  </a:cubicBezTo>
                  <a:cubicBezTo>
                    <a:pt x="79" y="81"/>
                    <a:pt x="84" y="81"/>
                    <a:pt x="86" y="80"/>
                  </a:cubicBezTo>
                  <a:cubicBezTo>
                    <a:pt x="86" y="80"/>
                    <a:pt x="86" y="80"/>
                    <a:pt x="86" y="80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8"/>
                    <a:pt x="87" y="78"/>
                    <a:pt x="87" y="78"/>
                  </a:cubicBezTo>
                  <a:cubicBezTo>
                    <a:pt x="87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79"/>
                    <a:pt x="88" y="78"/>
                    <a:pt x="87" y="78"/>
                  </a:cubicBezTo>
                  <a:cubicBezTo>
                    <a:pt x="88" y="78"/>
                    <a:pt x="88" y="77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2" y="78"/>
                  </a:cubicBezTo>
                  <a:cubicBezTo>
                    <a:pt x="94" y="78"/>
                    <a:pt x="96" y="76"/>
                    <a:pt x="97" y="75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8" y="74"/>
                    <a:pt x="98" y="74"/>
                    <a:pt x="99" y="74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99" y="73"/>
                    <a:pt x="100" y="73"/>
                    <a:pt x="100" y="72"/>
                  </a:cubicBezTo>
                  <a:cubicBezTo>
                    <a:pt x="100" y="72"/>
                    <a:pt x="100" y="73"/>
                    <a:pt x="100" y="73"/>
                  </a:cubicBezTo>
                  <a:close/>
                  <a:moveTo>
                    <a:pt x="91" y="68"/>
                  </a:move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0" y="69"/>
                    <a:pt x="90" y="69"/>
                    <a:pt x="91" y="68"/>
                  </a:cubicBezTo>
                  <a:close/>
                  <a:moveTo>
                    <a:pt x="138" y="16"/>
                  </a:moveTo>
                  <a:cubicBezTo>
                    <a:pt x="138" y="16"/>
                    <a:pt x="138" y="16"/>
                    <a:pt x="138" y="16"/>
                  </a:cubicBezTo>
                  <a:cubicBezTo>
                    <a:pt x="137" y="16"/>
                    <a:pt x="137" y="16"/>
                    <a:pt x="137" y="16"/>
                  </a:cubicBezTo>
                  <a:lnTo>
                    <a:pt x="138" y="16"/>
                  </a:lnTo>
                  <a:close/>
                  <a:moveTo>
                    <a:pt x="139" y="18"/>
                  </a:move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9" y="19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8" y="19"/>
                    <a:pt x="137" y="18"/>
                  </a:cubicBezTo>
                  <a:lnTo>
                    <a:pt x="139" y="18"/>
                  </a:lnTo>
                  <a:close/>
                  <a:moveTo>
                    <a:pt x="110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0" y="35"/>
                    <a:pt x="110" y="35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lose/>
                  <a:moveTo>
                    <a:pt x="128" y="18"/>
                  </a:moveTo>
                  <a:cubicBezTo>
                    <a:pt x="128" y="18"/>
                    <a:pt x="128" y="18"/>
                    <a:pt x="128" y="18"/>
                  </a:cubicBezTo>
                  <a:cubicBezTo>
                    <a:pt x="126" y="18"/>
                    <a:pt x="126" y="19"/>
                    <a:pt x="124" y="18"/>
                  </a:cubicBezTo>
                  <a:cubicBezTo>
                    <a:pt x="126" y="18"/>
                    <a:pt x="126" y="17"/>
                    <a:pt x="128" y="18"/>
                  </a:cubicBezTo>
                  <a:cubicBezTo>
                    <a:pt x="128" y="18"/>
                    <a:pt x="128" y="18"/>
                    <a:pt x="128" y="18"/>
                  </a:cubicBezTo>
                  <a:close/>
                  <a:moveTo>
                    <a:pt x="129" y="18"/>
                  </a:moveTo>
                  <a:cubicBezTo>
                    <a:pt x="129" y="17"/>
                    <a:pt x="129" y="17"/>
                    <a:pt x="129" y="17"/>
                  </a:cubicBezTo>
                  <a:cubicBezTo>
                    <a:pt x="130" y="17"/>
                    <a:pt x="130" y="17"/>
                    <a:pt x="130" y="17"/>
                  </a:cubicBezTo>
                  <a:lnTo>
                    <a:pt x="129" y="18"/>
                  </a:lnTo>
                  <a:close/>
                  <a:moveTo>
                    <a:pt x="131" y="16"/>
                  </a:moveTo>
                  <a:cubicBezTo>
                    <a:pt x="131" y="16"/>
                    <a:pt x="132" y="16"/>
                    <a:pt x="132" y="16"/>
                  </a:cubicBezTo>
                  <a:cubicBezTo>
                    <a:pt x="132" y="16"/>
                    <a:pt x="132" y="17"/>
                    <a:pt x="131" y="16"/>
                  </a:cubicBezTo>
                  <a:close/>
                  <a:moveTo>
                    <a:pt x="132" y="17"/>
                  </a:move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7"/>
                  </a:cubicBezTo>
                  <a:close/>
                  <a:moveTo>
                    <a:pt x="117" y="17"/>
                  </a:moveTo>
                  <a:cubicBezTo>
                    <a:pt x="118" y="18"/>
                    <a:pt x="120" y="16"/>
                    <a:pt x="121" y="16"/>
                  </a:cubicBezTo>
                  <a:cubicBezTo>
                    <a:pt x="123" y="15"/>
                    <a:pt x="125" y="14"/>
                    <a:pt x="126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9" y="15"/>
                    <a:pt x="129" y="15"/>
                    <a:pt x="130" y="15"/>
                  </a:cubicBezTo>
                  <a:cubicBezTo>
                    <a:pt x="130" y="15"/>
                    <a:pt x="131" y="14"/>
                    <a:pt x="131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3" y="15"/>
                    <a:pt x="133" y="15"/>
                    <a:pt x="133" y="15"/>
                  </a:cubicBezTo>
                  <a:cubicBezTo>
                    <a:pt x="132" y="15"/>
                    <a:pt x="131" y="14"/>
                    <a:pt x="130" y="15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6" y="16"/>
                    <a:pt x="124" y="15"/>
                    <a:pt x="123" y="16"/>
                  </a:cubicBezTo>
                  <a:cubicBezTo>
                    <a:pt x="121" y="16"/>
                    <a:pt x="119" y="17"/>
                    <a:pt x="116" y="18"/>
                  </a:cubicBezTo>
                  <a:lnTo>
                    <a:pt x="117" y="17"/>
                  </a:lnTo>
                  <a:close/>
                  <a:moveTo>
                    <a:pt x="117" y="25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7" y="25"/>
                  </a:lnTo>
                  <a:close/>
                  <a:moveTo>
                    <a:pt x="113" y="20"/>
                  </a:moveTo>
                  <a:cubicBezTo>
                    <a:pt x="113" y="19"/>
                    <a:pt x="112" y="19"/>
                    <a:pt x="113" y="19"/>
                  </a:cubicBezTo>
                  <a:cubicBezTo>
                    <a:pt x="114" y="20"/>
                    <a:pt x="115" y="18"/>
                    <a:pt x="116" y="18"/>
                  </a:cubicBezTo>
                  <a:cubicBezTo>
                    <a:pt x="115" y="18"/>
                    <a:pt x="113" y="19"/>
                    <a:pt x="113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3" y="20"/>
                    <a:pt x="113" y="20"/>
                  </a:cubicBezTo>
                  <a:close/>
                  <a:moveTo>
                    <a:pt x="113" y="25"/>
                  </a:moveTo>
                  <a:cubicBezTo>
                    <a:pt x="113" y="26"/>
                    <a:pt x="113" y="26"/>
                    <a:pt x="113" y="26"/>
                  </a:cubicBezTo>
                  <a:cubicBezTo>
                    <a:pt x="113" y="25"/>
                    <a:pt x="113" y="25"/>
                    <a:pt x="113" y="25"/>
                  </a:cubicBez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3" y="28"/>
                    <a:pt x="113" y="28"/>
                    <a:pt x="113" y="28"/>
                  </a:cubicBezTo>
                  <a:lnTo>
                    <a:pt x="114" y="27"/>
                  </a:lnTo>
                  <a:close/>
                  <a:moveTo>
                    <a:pt x="109" y="21"/>
                  </a:moveTo>
                  <a:cubicBezTo>
                    <a:pt x="109" y="22"/>
                    <a:pt x="109" y="22"/>
                    <a:pt x="110" y="22"/>
                  </a:cubicBezTo>
                  <a:cubicBezTo>
                    <a:pt x="110" y="20"/>
                    <a:pt x="111" y="21"/>
                    <a:pt x="112" y="20"/>
                  </a:cubicBezTo>
                  <a:cubicBezTo>
                    <a:pt x="111" y="21"/>
                    <a:pt x="110" y="22"/>
                    <a:pt x="108" y="22"/>
                  </a:cubicBezTo>
                  <a:cubicBezTo>
                    <a:pt x="109" y="22"/>
                    <a:pt x="109" y="22"/>
                    <a:pt x="109" y="21"/>
                  </a:cubicBezTo>
                  <a:close/>
                  <a:moveTo>
                    <a:pt x="107" y="33"/>
                  </a:moveTo>
                  <a:cubicBezTo>
                    <a:pt x="108" y="33"/>
                    <a:pt x="108" y="33"/>
                    <a:pt x="108" y="33"/>
                  </a:cubicBezTo>
                  <a:cubicBezTo>
                    <a:pt x="109" y="32"/>
                    <a:pt x="108" y="32"/>
                    <a:pt x="108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1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8" y="32"/>
                    <a:pt x="109" y="32"/>
                    <a:pt x="109" y="33"/>
                  </a:cubicBezTo>
                  <a:cubicBezTo>
                    <a:pt x="109" y="33"/>
                    <a:pt x="109" y="32"/>
                    <a:pt x="109" y="32"/>
                  </a:cubicBezTo>
                  <a:cubicBezTo>
                    <a:pt x="110" y="32"/>
                    <a:pt x="110" y="32"/>
                    <a:pt x="110" y="32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9" y="33"/>
                    <a:pt x="108" y="33"/>
                    <a:pt x="108" y="33"/>
                  </a:cubicBezTo>
                  <a:cubicBezTo>
                    <a:pt x="108" y="33"/>
                    <a:pt x="108" y="33"/>
                    <a:pt x="108" y="34"/>
                  </a:cubicBezTo>
                  <a:lnTo>
                    <a:pt x="107" y="33"/>
                  </a:lnTo>
                  <a:close/>
                  <a:moveTo>
                    <a:pt x="108" y="34"/>
                  </a:moveTo>
                  <a:cubicBezTo>
                    <a:pt x="108" y="34"/>
                    <a:pt x="108" y="34"/>
                    <a:pt x="108" y="34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8" y="34"/>
                    <a:pt x="108" y="34"/>
                    <a:pt x="108" y="34"/>
                  </a:cubicBezTo>
                  <a:close/>
                  <a:moveTo>
                    <a:pt x="103" y="36"/>
                  </a:move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4" y="36"/>
                  </a:cubicBezTo>
                  <a:cubicBezTo>
                    <a:pt x="104" y="36"/>
                    <a:pt x="103" y="36"/>
                    <a:pt x="103" y="36"/>
                  </a:cubicBezTo>
                  <a:close/>
                  <a:moveTo>
                    <a:pt x="106" y="32"/>
                  </a:move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7" y="31"/>
                    <a:pt x="106" y="31"/>
                    <a:pt x="106" y="32"/>
                  </a:cubicBezTo>
                  <a:close/>
                  <a:moveTo>
                    <a:pt x="106" y="25"/>
                  </a:moveTo>
                  <a:cubicBezTo>
                    <a:pt x="106" y="25"/>
                    <a:pt x="106" y="25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lose/>
                  <a:moveTo>
                    <a:pt x="106" y="27"/>
                  </a:moveTo>
                  <a:cubicBezTo>
                    <a:pt x="105" y="29"/>
                    <a:pt x="105" y="29"/>
                    <a:pt x="105" y="29"/>
                  </a:cubicBezTo>
                  <a:cubicBezTo>
                    <a:pt x="105" y="29"/>
                    <a:pt x="105" y="28"/>
                    <a:pt x="106" y="27"/>
                  </a:cubicBezTo>
                  <a:close/>
                  <a:moveTo>
                    <a:pt x="104" y="33"/>
                  </a:move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3"/>
                    <a:pt x="105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lose/>
                  <a:moveTo>
                    <a:pt x="102" y="36"/>
                  </a:moveTo>
                  <a:cubicBezTo>
                    <a:pt x="103" y="35"/>
                    <a:pt x="102" y="34"/>
                    <a:pt x="103" y="34"/>
                  </a:cubicBezTo>
                  <a:cubicBezTo>
                    <a:pt x="103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3" y="36"/>
                    <a:pt x="102" y="36"/>
                  </a:cubicBezTo>
                  <a:cubicBezTo>
                    <a:pt x="102" y="36"/>
                    <a:pt x="102" y="36"/>
                    <a:pt x="102" y="36"/>
                  </a:cubicBezTo>
                  <a:close/>
                  <a:moveTo>
                    <a:pt x="95" y="43"/>
                  </a:moveTo>
                  <a:cubicBezTo>
                    <a:pt x="96" y="42"/>
                    <a:pt x="96" y="42"/>
                    <a:pt x="96" y="42"/>
                  </a:cubicBezTo>
                  <a:cubicBezTo>
                    <a:pt x="96" y="42"/>
                    <a:pt x="96" y="42"/>
                    <a:pt x="96" y="42"/>
                  </a:cubicBezTo>
                  <a:lnTo>
                    <a:pt x="95" y="43"/>
                  </a:lnTo>
                  <a:close/>
                  <a:moveTo>
                    <a:pt x="98" y="41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lnTo>
                    <a:pt x="98" y="41"/>
                  </a:lnTo>
                  <a:close/>
                  <a:moveTo>
                    <a:pt x="93" y="43"/>
                  </a:moveTo>
                  <a:cubicBezTo>
                    <a:pt x="93" y="42"/>
                    <a:pt x="95" y="42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7" y="40"/>
                    <a:pt x="95" y="42"/>
                    <a:pt x="93" y="43"/>
                  </a:cubicBez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100" y="33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3"/>
                    <a:pt x="99" y="33"/>
                  </a:cubicBezTo>
                  <a:cubicBezTo>
                    <a:pt x="98" y="33"/>
                    <a:pt x="98" y="33"/>
                    <a:pt x="98" y="34"/>
                  </a:cubicBezTo>
                  <a:cubicBezTo>
                    <a:pt x="98" y="33"/>
                    <a:pt x="99" y="33"/>
                    <a:pt x="99" y="32"/>
                  </a:cubicBezTo>
                  <a:close/>
                  <a:moveTo>
                    <a:pt x="97" y="36"/>
                  </a:moveTo>
                  <a:cubicBezTo>
                    <a:pt x="96" y="36"/>
                    <a:pt x="96" y="36"/>
                    <a:pt x="96" y="36"/>
                  </a:cubicBezTo>
                  <a:cubicBezTo>
                    <a:pt x="96" y="37"/>
                    <a:pt x="96" y="37"/>
                    <a:pt x="96" y="37"/>
                  </a:cubicBezTo>
                  <a:lnTo>
                    <a:pt x="97" y="36"/>
                  </a:lnTo>
                  <a:close/>
                  <a:moveTo>
                    <a:pt x="91" y="40"/>
                  </a:move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3" y="39"/>
                    <a:pt x="93" y="39"/>
                  </a:cubicBezTo>
                  <a:cubicBezTo>
                    <a:pt x="93" y="39"/>
                    <a:pt x="93" y="38"/>
                    <a:pt x="93" y="3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2" y="38"/>
                    <a:pt x="92" y="38"/>
                    <a:pt x="92" y="39"/>
                  </a:cubicBezTo>
                  <a:cubicBezTo>
                    <a:pt x="92" y="38"/>
                    <a:pt x="92" y="39"/>
                    <a:pt x="91" y="38"/>
                  </a:cubicBezTo>
                  <a:cubicBezTo>
                    <a:pt x="92" y="38"/>
                    <a:pt x="93" y="38"/>
                    <a:pt x="92" y="37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9"/>
                    <a:pt x="93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3" y="37"/>
                    <a:pt x="93" y="37"/>
                  </a:cubicBezTo>
                  <a:cubicBezTo>
                    <a:pt x="93" y="37"/>
                    <a:pt x="94" y="37"/>
                    <a:pt x="95" y="37"/>
                  </a:cubicBezTo>
                  <a:cubicBezTo>
                    <a:pt x="95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8"/>
                    <a:pt x="94" y="38"/>
                    <a:pt x="94" y="38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96" y="37"/>
                    <a:pt x="97" y="37"/>
                    <a:pt x="98" y="36"/>
                  </a:cubicBezTo>
                  <a:cubicBezTo>
                    <a:pt x="98" y="36"/>
                    <a:pt x="99" y="35"/>
                    <a:pt x="99" y="35"/>
                  </a:cubicBezTo>
                  <a:cubicBezTo>
                    <a:pt x="99" y="35"/>
                    <a:pt x="98" y="36"/>
                    <a:pt x="98" y="36"/>
                  </a:cubicBezTo>
                  <a:cubicBezTo>
                    <a:pt x="96" y="38"/>
                    <a:pt x="94" y="39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lose/>
                  <a:moveTo>
                    <a:pt x="90" y="37"/>
                  </a:move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89" y="39"/>
                  </a:cubicBezTo>
                  <a:cubicBezTo>
                    <a:pt x="90" y="39"/>
                    <a:pt x="90" y="38"/>
                    <a:pt x="90" y="37"/>
                  </a:cubicBezTo>
                  <a:close/>
                  <a:moveTo>
                    <a:pt x="88" y="49"/>
                  </a:moveTo>
                  <a:cubicBezTo>
                    <a:pt x="88" y="48"/>
                    <a:pt x="88" y="49"/>
                    <a:pt x="89" y="48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9"/>
                    <a:pt x="88" y="48"/>
                    <a:pt x="88" y="49"/>
                  </a:cubicBezTo>
                  <a:close/>
                  <a:moveTo>
                    <a:pt x="72" y="22"/>
                  </a:moveTo>
                  <a:cubicBezTo>
                    <a:pt x="73" y="22"/>
                    <a:pt x="73" y="22"/>
                    <a:pt x="73" y="22"/>
                  </a:cubicBezTo>
                  <a:cubicBezTo>
                    <a:pt x="72" y="22"/>
                    <a:pt x="72" y="22"/>
                    <a:pt x="72" y="22"/>
                  </a:cubicBezTo>
                  <a:close/>
                  <a:moveTo>
                    <a:pt x="57" y="13"/>
                  </a:moveTo>
                  <a:cubicBezTo>
                    <a:pt x="58" y="13"/>
                    <a:pt x="57" y="15"/>
                    <a:pt x="57" y="15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5"/>
                    <a:pt x="57" y="15"/>
                    <a:pt x="57" y="14"/>
                  </a:cubicBezTo>
                  <a:lnTo>
                    <a:pt x="57" y="13"/>
                  </a:lnTo>
                  <a:close/>
                  <a:moveTo>
                    <a:pt x="2" y="69"/>
                  </a:moveTo>
                  <a:cubicBezTo>
                    <a:pt x="2" y="67"/>
                    <a:pt x="2" y="67"/>
                    <a:pt x="2" y="67"/>
                  </a:cubicBezTo>
                  <a:cubicBezTo>
                    <a:pt x="2" y="68"/>
                    <a:pt x="2" y="68"/>
                    <a:pt x="2" y="68"/>
                  </a:cubicBezTo>
                  <a:lnTo>
                    <a:pt x="2" y="69"/>
                  </a:lnTo>
                  <a:close/>
                  <a:moveTo>
                    <a:pt x="2" y="58"/>
                  </a:moveTo>
                  <a:cubicBezTo>
                    <a:pt x="2" y="57"/>
                    <a:pt x="2" y="57"/>
                    <a:pt x="3" y="56"/>
                  </a:cubicBezTo>
                  <a:cubicBezTo>
                    <a:pt x="3" y="57"/>
                    <a:pt x="3" y="57"/>
                    <a:pt x="2" y="58"/>
                  </a:cubicBezTo>
                  <a:close/>
                  <a:moveTo>
                    <a:pt x="6" y="73"/>
                  </a:moveTo>
                  <a:cubicBezTo>
                    <a:pt x="7" y="73"/>
                    <a:pt x="7" y="72"/>
                    <a:pt x="7" y="73"/>
                  </a:cubicBezTo>
                  <a:cubicBezTo>
                    <a:pt x="7" y="73"/>
                    <a:pt x="7" y="72"/>
                    <a:pt x="6" y="73"/>
                  </a:cubicBezTo>
                  <a:close/>
                  <a:moveTo>
                    <a:pt x="55" y="43"/>
                  </a:moveTo>
                  <a:cubicBezTo>
                    <a:pt x="54" y="42"/>
                    <a:pt x="55" y="40"/>
                    <a:pt x="55" y="39"/>
                  </a:cubicBezTo>
                  <a:cubicBezTo>
                    <a:pt x="56" y="40"/>
                    <a:pt x="55" y="42"/>
                    <a:pt x="55" y="43"/>
                  </a:cubicBezTo>
                  <a:close/>
                  <a:moveTo>
                    <a:pt x="10" y="73"/>
                  </a:moveTo>
                  <a:cubicBezTo>
                    <a:pt x="9" y="72"/>
                    <a:pt x="9" y="71"/>
                    <a:pt x="9" y="71"/>
                  </a:cubicBezTo>
                  <a:cubicBezTo>
                    <a:pt x="9" y="72"/>
                    <a:pt x="10" y="73"/>
                    <a:pt x="11" y="74"/>
                  </a:cubicBezTo>
                  <a:cubicBezTo>
                    <a:pt x="10" y="75"/>
                    <a:pt x="11" y="73"/>
                    <a:pt x="10" y="73"/>
                  </a:cubicBezTo>
                  <a:close/>
                  <a:moveTo>
                    <a:pt x="11" y="75"/>
                  </a:moveTo>
                  <a:cubicBezTo>
                    <a:pt x="11" y="75"/>
                    <a:pt x="11" y="75"/>
                    <a:pt x="11" y="75"/>
                  </a:cubicBezTo>
                  <a:cubicBezTo>
                    <a:pt x="12" y="75"/>
                    <a:pt x="12" y="75"/>
                    <a:pt x="12" y="75"/>
                  </a:cubicBezTo>
                  <a:lnTo>
                    <a:pt x="11" y="75"/>
                  </a:lnTo>
                  <a:close/>
                  <a:moveTo>
                    <a:pt x="15" y="78"/>
                  </a:move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5" y="77"/>
                    <a:pt x="15" y="77"/>
                  </a:cubicBezTo>
                  <a:lnTo>
                    <a:pt x="15" y="78"/>
                  </a:lnTo>
                  <a:close/>
                  <a:moveTo>
                    <a:pt x="14" y="76"/>
                  </a:moveTo>
                  <a:cubicBezTo>
                    <a:pt x="15" y="75"/>
                    <a:pt x="15" y="76"/>
                    <a:pt x="15" y="76"/>
                  </a:cubicBezTo>
                  <a:cubicBezTo>
                    <a:pt x="15" y="76"/>
                    <a:pt x="15" y="77"/>
                    <a:pt x="14" y="76"/>
                  </a:cubicBezTo>
                  <a:close/>
                  <a:moveTo>
                    <a:pt x="20" y="78"/>
                  </a:moveTo>
                  <a:cubicBezTo>
                    <a:pt x="19" y="77"/>
                    <a:pt x="19" y="78"/>
                    <a:pt x="19" y="78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8" y="78"/>
                    <a:pt x="17" y="78"/>
                    <a:pt x="16" y="77"/>
                  </a:cubicBezTo>
                  <a:cubicBezTo>
                    <a:pt x="16" y="77"/>
                    <a:pt x="17" y="78"/>
                    <a:pt x="18" y="78"/>
                  </a:cubicBezTo>
                  <a:cubicBezTo>
                    <a:pt x="18" y="78"/>
                    <a:pt x="18" y="77"/>
                    <a:pt x="18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7" y="76"/>
                    <a:pt x="17" y="77"/>
                    <a:pt x="17" y="77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76"/>
                    <a:pt x="17" y="76"/>
                    <a:pt x="17" y="76"/>
                  </a:cubicBezTo>
                  <a:cubicBezTo>
                    <a:pt x="16" y="75"/>
                    <a:pt x="15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5" y="75"/>
                    <a:pt x="15" y="74"/>
                    <a:pt x="15" y="75"/>
                  </a:cubicBezTo>
                  <a:cubicBezTo>
                    <a:pt x="16" y="74"/>
                    <a:pt x="18" y="75"/>
                    <a:pt x="19" y="75"/>
                  </a:cubicBezTo>
                  <a:cubicBezTo>
                    <a:pt x="19" y="76"/>
                    <a:pt x="20" y="77"/>
                    <a:pt x="20" y="78"/>
                  </a:cubicBezTo>
                  <a:close/>
                  <a:moveTo>
                    <a:pt x="47" y="90"/>
                  </a:moveTo>
                  <a:cubicBezTo>
                    <a:pt x="47" y="90"/>
                    <a:pt x="47" y="90"/>
                    <a:pt x="47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8" y="89"/>
                    <a:pt x="48" y="89"/>
                    <a:pt x="48" y="89"/>
                  </a:cubicBezTo>
                  <a:lnTo>
                    <a:pt x="47" y="90"/>
                  </a:lnTo>
                  <a:close/>
                  <a:moveTo>
                    <a:pt x="48" y="89"/>
                  </a:moveTo>
                  <a:cubicBezTo>
                    <a:pt x="48" y="89"/>
                    <a:pt x="48" y="88"/>
                    <a:pt x="48" y="88"/>
                  </a:cubicBezTo>
                  <a:cubicBezTo>
                    <a:pt x="48" y="88"/>
                    <a:pt x="48" y="89"/>
                    <a:pt x="48" y="89"/>
                  </a:cubicBezTo>
                  <a:close/>
                  <a:moveTo>
                    <a:pt x="49" y="79"/>
                  </a:moveTo>
                  <a:cubicBezTo>
                    <a:pt x="49" y="79"/>
                    <a:pt x="49" y="79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9"/>
                    <a:pt x="50" y="79"/>
                    <a:pt x="50" y="79"/>
                  </a:cubicBezTo>
                  <a:cubicBezTo>
                    <a:pt x="49" y="79"/>
                    <a:pt x="49" y="79"/>
                    <a:pt x="49" y="79"/>
                  </a:cubicBezTo>
                  <a:close/>
                  <a:moveTo>
                    <a:pt x="51" y="87"/>
                  </a:moveTo>
                  <a:cubicBezTo>
                    <a:pt x="51" y="87"/>
                    <a:pt x="51" y="87"/>
                    <a:pt x="51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2" y="87"/>
                    <a:pt x="52" y="87"/>
                    <a:pt x="52" y="87"/>
                  </a:cubicBezTo>
                  <a:lnTo>
                    <a:pt x="51" y="87"/>
                  </a:lnTo>
                  <a:close/>
                  <a:moveTo>
                    <a:pt x="50" y="76"/>
                  </a:moveTo>
                  <a:cubicBezTo>
                    <a:pt x="46" y="78"/>
                    <a:pt x="41" y="79"/>
                    <a:pt x="36" y="78"/>
                  </a:cubicBezTo>
                  <a:cubicBezTo>
                    <a:pt x="32" y="76"/>
                    <a:pt x="27" y="73"/>
                    <a:pt x="26" y="69"/>
                  </a:cubicBezTo>
                  <a:cubicBezTo>
                    <a:pt x="25" y="67"/>
                    <a:pt x="23" y="67"/>
                    <a:pt x="21" y="66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8"/>
                    <a:pt x="20" y="68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8" y="69"/>
                    <a:pt x="19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0"/>
                    <a:pt x="19" y="71"/>
                    <a:pt x="19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72"/>
                    <a:pt x="18" y="73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4" y="72"/>
                    <a:pt x="14" y="70"/>
                    <a:pt x="13" y="70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4" y="73"/>
                    <a:pt x="14" y="73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5" y="73"/>
                    <a:pt x="14" y="73"/>
                    <a:pt x="15" y="73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5" y="73"/>
                    <a:pt x="14" y="73"/>
                    <a:pt x="14" y="73"/>
                  </a:cubicBezTo>
                  <a:cubicBezTo>
                    <a:pt x="13" y="74"/>
                    <a:pt x="14" y="74"/>
                    <a:pt x="13" y="74"/>
                  </a:cubicBezTo>
                  <a:cubicBezTo>
                    <a:pt x="13" y="73"/>
                    <a:pt x="12" y="72"/>
                    <a:pt x="12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3" y="72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2"/>
                    <a:pt x="11" y="72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2" y="73"/>
                    <a:pt x="12" y="74"/>
                    <a:pt x="12" y="7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2" y="74"/>
                  </a:cubicBezTo>
                  <a:cubicBezTo>
                    <a:pt x="12" y="74"/>
                    <a:pt x="12" y="73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2"/>
                    <a:pt x="10" y="70"/>
                    <a:pt x="9" y="69"/>
                  </a:cubicBezTo>
                  <a:cubicBezTo>
                    <a:pt x="10" y="70"/>
                    <a:pt x="10" y="69"/>
                    <a:pt x="10" y="70"/>
                  </a:cubicBezTo>
                  <a:cubicBezTo>
                    <a:pt x="11" y="70"/>
                    <a:pt x="10" y="69"/>
                    <a:pt x="10" y="69"/>
                  </a:cubicBezTo>
                  <a:cubicBezTo>
                    <a:pt x="10" y="69"/>
                    <a:pt x="10" y="69"/>
                    <a:pt x="9" y="69"/>
                  </a:cubicBezTo>
                  <a:cubicBezTo>
                    <a:pt x="9" y="69"/>
                    <a:pt x="9" y="68"/>
                    <a:pt x="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10" y="67"/>
                    <a:pt x="10" y="66"/>
                    <a:pt x="10" y="67"/>
                  </a:cubicBezTo>
                  <a:cubicBezTo>
                    <a:pt x="10" y="67"/>
                    <a:pt x="10" y="67"/>
                    <a:pt x="11" y="67"/>
                  </a:cubicBezTo>
                  <a:cubicBezTo>
                    <a:pt x="11" y="67"/>
                    <a:pt x="11" y="67"/>
                    <a:pt x="11" y="66"/>
                  </a:cubicBezTo>
                  <a:cubicBezTo>
                    <a:pt x="11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1" y="67"/>
                    <a:pt x="11" y="6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7"/>
                    <a:pt x="11" y="66"/>
                    <a:pt x="12" y="66"/>
                  </a:cubicBezTo>
                  <a:cubicBezTo>
                    <a:pt x="11" y="65"/>
                    <a:pt x="11" y="64"/>
                    <a:pt x="10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58"/>
                    <a:pt x="11" y="54"/>
                    <a:pt x="13" y="52"/>
                  </a:cubicBezTo>
                  <a:cubicBezTo>
                    <a:pt x="15" y="48"/>
                    <a:pt x="17" y="46"/>
                    <a:pt x="21" y="44"/>
                  </a:cubicBezTo>
                  <a:cubicBezTo>
                    <a:pt x="22" y="44"/>
                    <a:pt x="24" y="43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5" y="42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0"/>
                    <a:pt x="27" y="40"/>
                    <a:pt x="28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9"/>
                    <a:pt x="30" y="39"/>
                    <a:pt x="31" y="38"/>
                  </a:cubicBezTo>
                  <a:cubicBezTo>
                    <a:pt x="30" y="36"/>
                    <a:pt x="32" y="36"/>
                    <a:pt x="31" y="34"/>
                  </a:cubicBezTo>
                  <a:cubicBezTo>
                    <a:pt x="30" y="34"/>
                    <a:pt x="30" y="33"/>
                    <a:pt x="29" y="34"/>
                  </a:cubicBezTo>
                  <a:cubicBezTo>
                    <a:pt x="29" y="35"/>
                    <a:pt x="28" y="33"/>
                    <a:pt x="27" y="33"/>
                  </a:cubicBezTo>
                  <a:cubicBezTo>
                    <a:pt x="24" y="30"/>
                    <a:pt x="24" y="25"/>
                    <a:pt x="25" y="21"/>
                  </a:cubicBezTo>
                  <a:cubicBezTo>
                    <a:pt x="26" y="20"/>
                    <a:pt x="27" y="20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30" y="16"/>
                    <a:pt x="30" y="22"/>
                    <a:pt x="32" y="23"/>
                  </a:cubicBezTo>
                  <a:cubicBezTo>
                    <a:pt x="33" y="23"/>
                    <a:pt x="33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24"/>
                    <a:pt x="37" y="23"/>
                    <a:pt x="38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3" y="18"/>
                    <a:pt x="33" y="10"/>
                    <a:pt x="42" y="7"/>
                  </a:cubicBezTo>
                  <a:cubicBezTo>
                    <a:pt x="46" y="7"/>
                    <a:pt x="49" y="7"/>
                    <a:pt x="51" y="10"/>
                  </a:cubicBezTo>
                  <a:cubicBezTo>
                    <a:pt x="51" y="12"/>
                    <a:pt x="53" y="14"/>
                    <a:pt x="53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1" y="17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6" y="17"/>
                    <a:pt x="45" y="18"/>
                    <a:pt x="44" y="18"/>
                  </a:cubicBezTo>
                  <a:cubicBezTo>
                    <a:pt x="44" y="20"/>
                    <a:pt x="42" y="20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4" y="25"/>
                    <a:pt x="45" y="25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6"/>
                    <a:pt x="47" y="25"/>
                    <a:pt x="48" y="25"/>
                  </a:cubicBezTo>
                  <a:cubicBezTo>
                    <a:pt x="49" y="23"/>
                    <a:pt x="52" y="23"/>
                    <a:pt x="54" y="23"/>
                  </a:cubicBezTo>
                  <a:cubicBezTo>
                    <a:pt x="56" y="25"/>
                    <a:pt x="55" y="28"/>
                    <a:pt x="54" y="31"/>
                  </a:cubicBezTo>
                  <a:cubicBezTo>
                    <a:pt x="53" y="32"/>
                    <a:pt x="53" y="34"/>
                    <a:pt x="51" y="35"/>
                  </a:cubicBezTo>
                  <a:cubicBezTo>
                    <a:pt x="51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6"/>
                    <a:pt x="48" y="35"/>
                    <a:pt x="48" y="35"/>
                  </a:cubicBezTo>
                  <a:cubicBezTo>
                    <a:pt x="47" y="35"/>
                    <a:pt x="45" y="35"/>
                    <a:pt x="44" y="35"/>
                  </a:cubicBezTo>
                  <a:cubicBezTo>
                    <a:pt x="43" y="35"/>
                    <a:pt x="43" y="34"/>
                    <a:pt x="42" y="34"/>
                  </a:cubicBezTo>
                  <a:cubicBezTo>
                    <a:pt x="42" y="34"/>
                    <a:pt x="42" y="33"/>
                    <a:pt x="41" y="33"/>
                  </a:cubicBezTo>
                  <a:cubicBezTo>
                    <a:pt x="40" y="33"/>
                    <a:pt x="40" y="34"/>
                    <a:pt x="40" y="35"/>
                  </a:cubicBezTo>
                  <a:cubicBezTo>
                    <a:pt x="41" y="35"/>
                    <a:pt x="42" y="36"/>
                    <a:pt x="41" y="37"/>
                  </a:cubicBezTo>
                  <a:cubicBezTo>
                    <a:pt x="40" y="38"/>
                    <a:pt x="43" y="38"/>
                    <a:pt x="42" y="39"/>
                  </a:cubicBezTo>
                  <a:cubicBezTo>
                    <a:pt x="43" y="40"/>
                    <a:pt x="43" y="40"/>
                    <a:pt x="44" y="41"/>
                  </a:cubicBezTo>
                  <a:cubicBezTo>
                    <a:pt x="39" y="40"/>
                    <a:pt x="33" y="39"/>
                    <a:pt x="29" y="42"/>
                  </a:cubicBezTo>
                  <a:cubicBezTo>
                    <a:pt x="29" y="43"/>
                    <a:pt x="27" y="43"/>
                    <a:pt x="27" y="45"/>
                  </a:cubicBezTo>
                  <a:cubicBezTo>
                    <a:pt x="30" y="48"/>
                    <a:pt x="34" y="44"/>
                    <a:pt x="37" y="47"/>
                  </a:cubicBezTo>
                  <a:cubicBezTo>
                    <a:pt x="39" y="48"/>
                    <a:pt x="40" y="50"/>
                    <a:pt x="40" y="52"/>
                  </a:cubicBezTo>
                  <a:cubicBezTo>
                    <a:pt x="38" y="53"/>
                    <a:pt x="35" y="54"/>
                    <a:pt x="34" y="56"/>
                  </a:cubicBezTo>
                  <a:cubicBezTo>
                    <a:pt x="33" y="56"/>
                    <a:pt x="33" y="57"/>
                    <a:pt x="33" y="57"/>
                  </a:cubicBezTo>
                  <a:cubicBezTo>
                    <a:pt x="32" y="58"/>
                    <a:pt x="31" y="59"/>
                    <a:pt x="31" y="60"/>
                  </a:cubicBezTo>
                  <a:cubicBezTo>
                    <a:pt x="32" y="61"/>
                    <a:pt x="34" y="61"/>
                    <a:pt x="35" y="61"/>
                  </a:cubicBezTo>
                  <a:cubicBezTo>
                    <a:pt x="37" y="60"/>
                    <a:pt x="39" y="59"/>
                    <a:pt x="41" y="5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0" y="60"/>
                    <a:pt x="43" y="60"/>
                    <a:pt x="42" y="61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60"/>
                    <a:pt x="45" y="58"/>
                    <a:pt x="47" y="57"/>
                  </a:cubicBezTo>
                  <a:cubicBezTo>
                    <a:pt x="49" y="58"/>
                    <a:pt x="52" y="59"/>
                    <a:pt x="53" y="60"/>
                  </a:cubicBezTo>
                  <a:cubicBezTo>
                    <a:pt x="54" y="63"/>
                    <a:pt x="54" y="67"/>
                    <a:pt x="53" y="69"/>
                  </a:cubicBezTo>
                  <a:cubicBezTo>
                    <a:pt x="51" y="72"/>
                    <a:pt x="49" y="75"/>
                    <a:pt x="47" y="77"/>
                  </a:cubicBezTo>
                  <a:cubicBezTo>
                    <a:pt x="49" y="76"/>
                    <a:pt x="51" y="74"/>
                    <a:pt x="54" y="74"/>
                  </a:cubicBezTo>
                  <a:cubicBezTo>
                    <a:pt x="54" y="74"/>
                    <a:pt x="53" y="74"/>
                    <a:pt x="52" y="75"/>
                  </a:cubicBezTo>
                  <a:cubicBezTo>
                    <a:pt x="52" y="75"/>
                    <a:pt x="51" y="75"/>
                    <a:pt x="50" y="76"/>
                  </a:cubicBezTo>
                  <a:close/>
                  <a:moveTo>
                    <a:pt x="54" y="84"/>
                  </a:moveTo>
                  <a:cubicBezTo>
                    <a:pt x="53" y="84"/>
                    <a:pt x="53" y="84"/>
                    <a:pt x="53" y="84"/>
                  </a:cubicBezTo>
                  <a:cubicBezTo>
                    <a:pt x="53" y="85"/>
                    <a:pt x="54" y="84"/>
                    <a:pt x="54" y="84"/>
                  </a:cubicBezTo>
                  <a:close/>
                  <a:moveTo>
                    <a:pt x="55" y="87"/>
                  </a:move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lnTo>
                    <a:pt x="55" y="87"/>
                  </a:lnTo>
                  <a:close/>
                  <a:moveTo>
                    <a:pt x="56" y="75"/>
                  </a:moveTo>
                  <a:cubicBezTo>
                    <a:pt x="55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7"/>
                  </a:cubicBezTo>
                  <a:cubicBezTo>
                    <a:pt x="53" y="77"/>
                    <a:pt x="53" y="77"/>
                    <a:pt x="52" y="78"/>
                  </a:cubicBezTo>
                  <a:cubicBezTo>
                    <a:pt x="52" y="76"/>
                    <a:pt x="53" y="77"/>
                    <a:pt x="54" y="77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75"/>
                    <a:pt x="55" y="75"/>
                    <a:pt x="56" y="75"/>
                  </a:cubicBezTo>
                  <a:close/>
                  <a:moveTo>
                    <a:pt x="57" y="85"/>
                  </a:moveTo>
                  <a:cubicBezTo>
                    <a:pt x="56" y="85"/>
                    <a:pt x="56" y="85"/>
                    <a:pt x="56" y="85"/>
                  </a:cubicBezTo>
                  <a:cubicBezTo>
                    <a:pt x="57" y="85"/>
                    <a:pt x="57" y="85"/>
                    <a:pt x="57" y="85"/>
                  </a:cubicBezTo>
                  <a:close/>
                  <a:moveTo>
                    <a:pt x="61" y="79"/>
                  </a:moveTo>
                  <a:cubicBezTo>
                    <a:pt x="61" y="79"/>
                    <a:pt x="61" y="79"/>
                    <a:pt x="60" y="79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0" y="79"/>
                    <a:pt x="60" y="79"/>
                    <a:pt x="60" y="78"/>
                  </a:cubicBezTo>
                  <a:cubicBezTo>
                    <a:pt x="60" y="78"/>
                    <a:pt x="60" y="79"/>
                    <a:pt x="60" y="79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79"/>
                    <a:pt x="61" y="79"/>
                    <a:pt x="61" y="79"/>
                  </a:cubicBezTo>
                  <a:close/>
                  <a:moveTo>
                    <a:pt x="79" y="73"/>
                  </a:moveTo>
                  <a:cubicBezTo>
                    <a:pt x="79" y="73"/>
                    <a:pt x="79" y="73"/>
                    <a:pt x="7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73"/>
                  </a:moveTo>
                  <a:cubicBezTo>
                    <a:pt x="79" y="73"/>
                    <a:pt x="80" y="73"/>
                    <a:pt x="80" y="73"/>
                  </a:cubicBezTo>
                  <a:cubicBezTo>
                    <a:pt x="80" y="73"/>
                    <a:pt x="80" y="73"/>
                    <a:pt x="79" y="73"/>
                  </a:cubicBezTo>
                  <a:close/>
                  <a:moveTo>
                    <a:pt x="85" y="70"/>
                  </a:moveTo>
                  <a:cubicBezTo>
                    <a:pt x="85" y="70"/>
                    <a:pt x="86" y="70"/>
                    <a:pt x="86" y="70"/>
                  </a:cubicBezTo>
                  <a:cubicBezTo>
                    <a:pt x="86" y="70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8" y="69"/>
                    <a:pt x="88" y="68"/>
                    <a:pt x="89" y="68"/>
                  </a:cubicBezTo>
                  <a:cubicBezTo>
                    <a:pt x="89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70"/>
                    <a:pt x="86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4" y="70"/>
                    <a:pt x="85" y="71"/>
                    <a:pt x="85" y="70"/>
                  </a:cubicBezTo>
                  <a:close/>
                  <a:moveTo>
                    <a:pt x="86" y="74"/>
                  </a:moveTo>
                  <a:cubicBezTo>
                    <a:pt x="85" y="74"/>
                    <a:pt x="85" y="74"/>
                    <a:pt x="85" y="74"/>
                  </a:cubicBezTo>
                  <a:cubicBezTo>
                    <a:pt x="85" y="74"/>
                    <a:pt x="85" y="74"/>
                    <a:pt x="85" y="74"/>
                  </a:cubicBezTo>
                  <a:lnTo>
                    <a:pt x="86" y="74"/>
                  </a:lnTo>
                  <a:close/>
                  <a:moveTo>
                    <a:pt x="85" y="72"/>
                  </a:moveTo>
                  <a:cubicBezTo>
                    <a:pt x="84" y="73"/>
                    <a:pt x="83" y="74"/>
                    <a:pt x="82" y="73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3" y="73"/>
                    <a:pt x="84" y="73"/>
                    <a:pt x="85" y="72"/>
                  </a:cubicBezTo>
                  <a:close/>
                  <a:moveTo>
                    <a:pt x="83" y="76"/>
                  </a:move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2" y="75"/>
                    <a:pt x="82" y="75"/>
                    <a:pt x="83" y="75"/>
                  </a:cubicBezTo>
                  <a:cubicBezTo>
                    <a:pt x="83" y="75"/>
                    <a:pt x="83" y="75"/>
                    <a:pt x="83" y="75"/>
                  </a:cubicBezTo>
                  <a:lnTo>
                    <a:pt x="83" y="76"/>
                  </a:lnTo>
                  <a:close/>
                  <a:moveTo>
                    <a:pt x="83" y="75"/>
                  </a:moveTo>
                  <a:cubicBezTo>
                    <a:pt x="83" y="75"/>
                    <a:pt x="84" y="75"/>
                    <a:pt x="84" y="75"/>
                  </a:cubicBezTo>
                  <a:cubicBezTo>
                    <a:pt x="84" y="75"/>
                    <a:pt x="84" y="75"/>
                    <a:pt x="83" y="75"/>
                  </a:cubicBezTo>
                  <a:close/>
                  <a:moveTo>
                    <a:pt x="84" y="71"/>
                  </a:moveTo>
                  <a:cubicBezTo>
                    <a:pt x="83" y="71"/>
                    <a:pt x="83" y="71"/>
                    <a:pt x="83" y="71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3" y="71"/>
                    <a:pt x="83" y="71"/>
                    <a:pt x="83" y="71"/>
                  </a:cubicBezTo>
                  <a:lnTo>
                    <a:pt x="84" y="71"/>
                  </a:lnTo>
                  <a:close/>
                  <a:moveTo>
                    <a:pt x="81" y="72"/>
                  </a:moveTo>
                  <a:cubicBezTo>
                    <a:pt x="81" y="72"/>
                    <a:pt x="82" y="72"/>
                    <a:pt x="83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2" y="72"/>
                    <a:pt x="82" y="72"/>
                    <a:pt x="81" y="73"/>
                  </a:cubicBezTo>
                  <a:lnTo>
                    <a:pt x="81" y="72"/>
                  </a:lnTo>
                  <a:close/>
                  <a:moveTo>
                    <a:pt x="82" y="77"/>
                  </a:moveTo>
                  <a:cubicBezTo>
                    <a:pt x="82" y="77"/>
                    <a:pt x="83" y="76"/>
                    <a:pt x="84" y="76"/>
                  </a:cubicBezTo>
                  <a:cubicBezTo>
                    <a:pt x="85" y="76"/>
                    <a:pt x="85" y="75"/>
                    <a:pt x="86" y="75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5" y="75"/>
                    <a:pt x="86" y="75"/>
                    <a:pt x="86" y="74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6" y="75"/>
                    <a:pt x="87" y="74"/>
                    <a:pt x="87" y="74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7" y="76"/>
                    <a:pt x="88" y="76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7" y="75"/>
                    <a:pt x="87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7" y="76"/>
                    <a:pt x="86" y="76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5" y="76"/>
                    <a:pt x="84" y="77"/>
                    <a:pt x="83" y="77"/>
                  </a:cubicBezTo>
                  <a:cubicBezTo>
                    <a:pt x="83" y="77"/>
                    <a:pt x="83" y="77"/>
                    <a:pt x="84" y="77"/>
                  </a:cubicBezTo>
                  <a:cubicBezTo>
                    <a:pt x="83" y="77"/>
                    <a:pt x="82" y="78"/>
                    <a:pt x="82" y="77"/>
                  </a:cubicBezTo>
                  <a:close/>
                  <a:moveTo>
                    <a:pt x="89" y="77"/>
                  </a:moveTo>
                  <a:cubicBezTo>
                    <a:pt x="87" y="78"/>
                    <a:pt x="85" y="78"/>
                    <a:pt x="83" y="79"/>
                  </a:cubicBezTo>
                  <a:cubicBezTo>
                    <a:pt x="85" y="77"/>
                    <a:pt x="87" y="77"/>
                    <a:pt x="89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6"/>
                    <a:pt x="89" y="77"/>
                    <a:pt x="89" y="77"/>
                  </a:cubicBezTo>
                  <a:close/>
                  <a:moveTo>
                    <a:pt x="97" y="72"/>
                  </a:moveTo>
                  <a:cubicBezTo>
                    <a:pt x="97" y="72"/>
                    <a:pt x="97" y="72"/>
                    <a:pt x="98" y="72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7" y="73"/>
                    <a:pt x="97" y="73"/>
                    <a:pt x="97" y="72"/>
                  </a:cubicBezTo>
                  <a:close/>
                  <a:moveTo>
                    <a:pt x="98" y="74"/>
                  </a:moveTo>
                  <a:cubicBezTo>
                    <a:pt x="98" y="74"/>
                    <a:pt x="98" y="74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7" y="73"/>
                    <a:pt x="97" y="73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8" y="74"/>
                    <a:pt x="99" y="73"/>
                    <a:pt x="99" y="73"/>
                  </a:cubicBezTo>
                  <a:lnTo>
                    <a:pt x="9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0BD2DC36-3B46-4FE3-95B6-2684EF03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6275" y="1397001"/>
              <a:ext cx="31750" cy="3175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D3593529-E1A8-49F9-9AB9-CBEC2BEF1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3438" y="1333501"/>
              <a:ext cx="31750" cy="3175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0F79E41F-CB84-4078-BD07-15DFCFBDB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0" y="2689226"/>
              <a:ext cx="30163" cy="3175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C6DF8B61-AD34-4102-957B-25950141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3700" y="14605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6874896A-9D03-46A1-A84E-A8A7AF0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5188" y="13652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5609DC9-C5D5-4AA4-8B25-9514B9DFF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7488" y="29098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A63C6FEE-1511-4507-ABEB-B54508C0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0" y="2468563"/>
              <a:ext cx="0" cy="63500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6C3F4166-FBFA-44FE-8865-707CD353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600" y="1301751"/>
              <a:ext cx="3175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BF98F15A-9899-4DDF-9B54-BBF263286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525" y="1176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24D9936F-1AF8-489B-8F10-37208968B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413" y="3130551"/>
              <a:ext cx="31750" cy="317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40F03AA5-E464-4DA4-ACB9-CD2C3B88F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463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1E56F3C4-EAA4-44D0-96EB-0FD9B64BE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7488" y="703263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3E35FE4B-C3E6-4A2F-A122-B403F2459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0063" y="6096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3F30EFE0-F654-4924-8394-7ED19F094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735013"/>
              <a:ext cx="0" cy="31750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F271826D-B5CC-45FD-8204-6EAE6EED3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3175" y="798513"/>
              <a:ext cx="63500" cy="3175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0 h 1"/>
                <a:gd name="T6" fmla="*/ 2 w 2"/>
                <a:gd name="T7" fmla="*/ 1 h 1"/>
                <a:gd name="T8" fmla="*/ 2 w 2"/>
                <a:gd name="T9" fmla="*/ 0 h 1"/>
                <a:gd name="T10" fmla="*/ 1 w 2"/>
                <a:gd name="T11" fmla="*/ 0 h 1"/>
                <a:gd name="T12" fmla="*/ 1 w 2"/>
                <a:gd name="T13" fmla="*/ 0 h 1"/>
                <a:gd name="T14" fmla="*/ 2 w 2"/>
                <a:gd name="T15" fmla="*/ 0 h 1"/>
                <a:gd name="T16" fmla="*/ 0 w 2"/>
                <a:gd name="T17" fmla="*/ 0 h 1"/>
                <a:gd name="T18" fmla="*/ 0 w 2"/>
                <a:gd name="T19" fmla="*/ 0 h 1"/>
                <a:gd name="T20" fmla="*/ 0 w 2"/>
                <a:gd name="T21" fmla="*/ 1 h 1"/>
                <a:gd name="T22" fmla="*/ 2 w 2"/>
                <a:gd name="T23" fmla="*/ 1 h 1"/>
                <a:gd name="T24" fmla="*/ 2 w 2"/>
                <a:gd name="T25" fmla="*/ 1 h 1"/>
                <a:gd name="T26" fmla="*/ 2 w 2"/>
                <a:gd name="T2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052965AA-17EA-4065-9DC3-0D31DB31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671513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589E13B6-2944-4175-9E70-D679D4E1E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725" y="5778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3324FF94-E61A-4897-95D4-9625A1A23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50" y="987426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DA230185-E45D-4458-A165-2BC385D5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9363" y="1176338"/>
              <a:ext cx="3016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B5F142F1-EE50-4C2B-8496-663B8A669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3563" y="1239838"/>
              <a:ext cx="2828925" cy="1133475"/>
            </a:xfrm>
            <a:custGeom>
              <a:avLst/>
              <a:gdLst>
                <a:gd name="T0" fmla="*/ 84 w 90"/>
                <a:gd name="T1" fmla="*/ 6 h 36"/>
                <a:gd name="T2" fmla="*/ 76 w 90"/>
                <a:gd name="T3" fmla="*/ 2 h 36"/>
                <a:gd name="T4" fmla="*/ 65 w 90"/>
                <a:gd name="T5" fmla="*/ 0 h 36"/>
                <a:gd name="T6" fmla="*/ 54 w 90"/>
                <a:gd name="T7" fmla="*/ 2 h 36"/>
                <a:gd name="T8" fmla="*/ 49 w 90"/>
                <a:gd name="T9" fmla="*/ 4 h 36"/>
                <a:gd name="T10" fmla="*/ 44 w 90"/>
                <a:gd name="T11" fmla="*/ 7 h 36"/>
                <a:gd name="T12" fmla="*/ 41 w 90"/>
                <a:gd name="T13" fmla="*/ 9 h 36"/>
                <a:gd name="T14" fmla="*/ 36 w 90"/>
                <a:gd name="T15" fmla="*/ 12 h 36"/>
                <a:gd name="T16" fmla="*/ 36 w 90"/>
                <a:gd name="T17" fmla="*/ 8 h 36"/>
                <a:gd name="T18" fmla="*/ 27 w 90"/>
                <a:gd name="T19" fmla="*/ 15 h 36"/>
                <a:gd name="T20" fmla="*/ 31 w 90"/>
                <a:gd name="T21" fmla="*/ 15 h 36"/>
                <a:gd name="T22" fmla="*/ 12 w 90"/>
                <a:gd name="T23" fmla="*/ 29 h 36"/>
                <a:gd name="T24" fmla="*/ 8 w 90"/>
                <a:gd name="T25" fmla="*/ 30 h 36"/>
                <a:gd name="T26" fmla="*/ 1 w 90"/>
                <a:gd name="T27" fmla="*/ 33 h 36"/>
                <a:gd name="T28" fmla="*/ 7 w 90"/>
                <a:gd name="T29" fmla="*/ 34 h 36"/>
                <a:gd name="T30" fmla="*/ 21 w 90"/>
                <a:gd name="T31" fmla="*/ 34 h 36"/>
                <a:gd name="T32" fmla="*/ 30 w 90"/>
                <a:gd name="T33" fmla="*/ 31 h 36"/>
                <a:gd name="T34" fmla="*/ 40 w 90"/>
                <a:gd name="T35" fmla="*/ 24 h 36"/>
                <a:gd name="T36" fmla="*/ 43 w 90"/>
                <a:gd name="T37" fmla="*/ 22 h 36"/>
                <a:gd name="T38" fmla="*/ 47 w 90"/>
                <a:gd name="T39" fmla="*/ 16 h 36"/>
                <a:gd name="T40" fmla="*/ 68 w 90"/>
                <a:gd name="T41" fmla="*/ 6 h 36"/>
                <a:gd name="T42" fmla="*/ 87 w 90"/>
                <a:gd name="T43" fmla="*/ 9 h 36"/>
                <a:gd name="T44" fmla="*/ 20 w 90"/>
                <a:gd name="T45" fmla="*/ 26 h 36"/>
                <a:gd name="T46" fmla="*/ 41 w 90"/>
                <a:gd name="T47" fmla="*/ 15 h 36"/>
                <a:gd name="T48" fmla="*/ 38 w 90"/>
                <a:gd name="T49" fmla="*/ 17 h 36"/>
                <a:gd name="T50" fmla="*/ 34 w 90"/>
                <a:gd name="T51" fmla="*/ 11 h 36"/>
                <a:gd name="T52" fmla="*/ 34 w 90"/>
                <a:gd name="T53" fmla="*/ 14 h 36"/>
                <a:gd name="T54" fmla="*/ 35 w 90"/>
                <a:gd name="T55" fmla="*/ 21 h 36"/>
                <a:gd name="T56" fmla="*/ 34 w 90"/>
                <a:gd name="T57" fmla="*/ 22 h 36"/>
                <a:gd name="T58" fmla="*/ 34 w 90"/>
                <a:gd name="T59" fmla="*/ 16 h 36"/>
                <a:gd name="T60" fmla="*/ 31 w 90"/>
                <a:gd name="T61" fmla="*/ 18 h 36"/>
                <a:gd name="T62" fmla="*/ 32 w 90"/>
                <a:gd name="T63" fmla="*/ 18 h 36"/>
                <a:gd name="T64" fmla="*/ 32 w 90"/>
                <a:gd name="T65" fmla="*/ 19 h 36"/>
                <a:gd name="T66" fmla="*/ 39 w 90"/>
                <a:gd name="T67" fmla="*/ 25 h 36"/>
                <a:gd name="T68" fmla="*/ 39 w 90"/>
                <a:gd name="T69" fmla="*/ 20 h 36"/>
                <a:gd name="T70" fmla="*/ 36 w 90"/>
                <a:gd name="T71" fmla="*/ 23 h 36"/>
                <a:gd name="T72" fmla="*/ 35 w 90"/>
                <a:gd name="T73" fmla="*/ 23 h 36"/>
                <a:gd name="T74" fmla="*/ 40 w 90"/>
                <a:gd name="T75" fmla="*/ 19 h 36"/>
                <a:gd name="T76" fmla="*/ 44 w 90"/>
                <a:gd name="T77" fmla="*/ 16 h 36"/>
                <a:gd name="T78" fmla="*/ 55 w 90"/>
                <a:gd name="T79" fmla="*/ 3 h 36"/>
                <a:gd name="T80" fmla="*/ 56 w 90"/>
                <a:gd name="T81" fmla="*/ 4 h 36"/>
                <a:gd name="T82" fmla="*/ 53 w 90"/>
                <a:gd name="T83" fmla="*/ 5 h 36"/>
                <a:gd name="T84" fmla="*/ 52 w 90"/>
                <a:gd name="T85" fmla="*/ 6 h 36"/>
                <a:gd name="T86" fmla="*/ 47 w 90"/>
                <a:gd name="T87" fmla="*/ 12 h 36"/>
                <a:gd name="T88" fmla="*/ 48 w 90"/>
                <a:gd name="T89" fmla="*/ 5 h 36"/>
                <a:gd name="T90" fmla="*/ 51 w 90"/>
                <a:gd name="T91" fmla="*/ 10 h 36"/>
                <a:gd name="T92" fmla="*/ 50 w 90"/>
                <a:gd name="T93" fmla="*/ 9 h 36"/>
                <a:gd name="T94" fmla="*/ 50 w 90"/>
                <a:gd name="T95" fmla="*/ 9 h 36"/>
                <a:gd name="T96" fmla="*/ 54 w 90"/>
                <a:gd name="T97" fmla="*/ 8 h 36"/>
                <a:gd name="T98" fmla="*/ 52 w 90"/>
                <a:gd name="T99" fmla="*/ 8 h 36"/>
                <a:gd name="T100" fmla="*/ 55 w 90"/>
                <a:gd name="T101" fmla="*/ 7 h 36"/>
                <a:gd name="T102" fmla="*/ 56 w 90"/>
                <a:gd name="T103" fmla="*/ 6 h 36"/>
                <a:gd name="T104" fmla="*/ 56 w 90"/>
                <a:gd name="T105" fmla="*/ 6 h 36"/>
                <a:gd name="T106" fmla="*/ 58 w 90"/>
                <a:gd name="T107" fmla="*/ 7 h 36"/>
                <a:gd name="T108" fmla="*/ 63 w 90"/>
                <a:gd name="T109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0" h="36">
                  <a:moveTo>
                    <a:pt x="90" y="10"/>
                  </a:moveTo>
                  <a:cubicBezTo>
                    <a:pt x="90" y="10"/>
                    <a:pt x="90" y="10"/>
                    <a:pt x="89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7" y="9"/>
                    <a:pt x="86" y="7"/>
                    <a:pt x="85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4" y="6"/>
                    <a:pt x="84" y="5"/>
                  </a:cubicBezTo>
                  <a:cubicBezTo>
                    <a:pt x="83" y="6"/>
                    <a:pt x="83" y="4"/>
                    <a:pt x="82" y="5"/>
                  </a:cubicBezTo>
                  <a:cubicBezTo>
                    <a:pt x="81" y="4"/>
                    <a:pt x="81" y="4"/>
                    <a:pt x="80" y="4"/>
                  </a:cubicBezTo>
                  <a:cubicBezTo>
                    <a:pt x="80" y="3"/>
                    <a:pt x="80" y="3"/>
                    <a:pt x="80" y="4"/>
                  </a:cubicBezTo>
                  <a:cubicBezTo>
                    <a:pt x="78" y="4"/>
                    <a:pt x="78" y="2"/>
                    <a:pt x="76" y="2"/>
                  </a:cubicBezTo>
                  <a:cubicBezTo>
                    <a:pt x="75" y="2"/>
                    <a:pt x="73" y="1"/>
                    <a:pt x="72" y="1"/>
                  </a:cubicBezTo>
                  <a:cubicBezTo>
                    <a:pt x="72" y="1"/>
                    <a:pt x="72" y="1"/>
                    <a:pt x="71" y="1"/>
                  </a:cubicBezTo>
                  <a:cubicBezTo>
                    <a:pt x="70" y="1"/>
                    <a:pt x="67" y="0"/>
                    <a:pt x="66" y="0"/>
                  </a:cubicBezTo>
                  <a:cubicBezTo>
                    <a:pt x="66" y="1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2" y="1"/>
                    <a:pt x="59" y="0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6" y="2"/>
                    <a:pt x="55" y="3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3" y="2"/>
                    <a:pt x="52" y="3"/>
                    <a:pt x="51" y="3"/>
                  </a:cubicBezTo>
                  <a:cubicBezTo>
                    <a:pt x="51" y="3"/>
                    <a:pt x="51" y="3"/>
                    <a:pt x="52" y="4"/>
                  </a:cubicBezTo>
                  <a:cubicBezTo>
                    <a:pt x="52" y="4"/>
                    <a:pt x="51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3"/>
                    <a:pt x="49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5"/>
                    <a:pt x="48" y="5"/>
                    <a:pt x="47" y="5"/>
                  </a:cubicBezTo>
                  <a:cubicBezTo>
                    <a:pt x="47" y="4"/>
                    <a:pt x="46" y="5"/>
                    <a:pt x="45" y="5"/>
                  </a:cubicBezTo>
                  <a:cubicBezTo>
                    <a:pt x="46" y="5"/>
                    <a:pt x="46" y="5"/>
                    <a:pt x="47" y="5"/>
                  </a:cubicBezTo>
                  <a:cubicBezTo>
                    <a:pt x="46" y="6"/>
                    <a:pt x="45" y="6"/>
                    <a:pt x="44" y="7"/>
                  </a:cubicBezTo>
                  <a:cubicBezTo>
                    <a:pt x="44" y="7"/>
                    <a:pt x="42" y="8"/>
                    <a:pt x="42" y="8"/>
                  </a:cubicBezTo>
                  <a:cubicBezTo>
                    <a:pt x="42" y="9"/>
                    <a:pt x="42" y="8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40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8" y="10"/>
                    <a:pt x="37" y="11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1"/>
                    <a:pt x="36" y="11"/>
                    <a:pt x="37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5" y="10"/>
                    <a:pt x="35" y="10"/>
                  </a:cubicBezTo>
                  <a:cubicBezTo>
                    <a:pt x="35" y="9"/>
                    <a:pt x="36" y="8"/>
                    <a:pt x="36" y="8"/>
                  </a:cubicBezTo>
                  <a:cubicBezTo>
                    <a:pt x="36" y="8"/>
                    <a:pt x="36" y="7"/>
                    <a:pt x="35" y="7"/>
                  </a:cubicBezTo>
                  <a:cubicBezTo>
                    <a:pt x="36" y="8"/>
                    <a:pt x="35" y="8"/>
                    <a:pt x="35" y="9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11"/>
                    <a:pt x="31" y="12"/>
                    <a:pt x="29" y="14"/>
                  </a:cubicBezTo>
                  <a:cubicBezTo>
                    <a:pt x="29" y="14"/>
                    <a:pt x="27" y="14"/>
                    <a:pt x="27" y="15"/>
                  </a:cubicBezTo>
                  <a:cubicBezTo>
                    <a:pt x="28" y="15"/>
                    <a:pt x="28" y="15"/>
                    <a:pt x="29" y="15"/>
                  </a:cubicBezTo>
                  <a:cubicBezTo>
                    <a:pt x="29" y="15"/>
                    <a:pt x="29" y="14"/>
                    <a:pt x="29" y="15"/>
                  </a:cubicBezTo>
                  <a:cubicBezTo>
                    <a:pt x="29" y="15"/>
                    <a:pt x="29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9" y="17"/>
                    <a:pt x="30" y="15"/>
                    <a:pt x="31" y="15"/>
                  </a:cubicBezTo>
                  <a:cubicBezTo>
                    <a:pt x="33" y="15"/>
                    <a:pt x="34" y="13"/>
                    <a:pt x="35" y="13"/>
                  </a:cubicBezTo>
                  <a:cubicBezTo>
                    <a:pt x="31" y="19"/>
                    <a:pt x="27" y="22"/>
                    <a:pt x="21" y="26"/>
                  </a:cubicBezTo>
                  <a:cubicBezTo>
                    <a:pt x="18" y="27"/>
                    <a:pt x="16" y="28"/>
                    <a:pt x="13" y="28"/>
                  </a:cubicBezTo>
                  <a:cubicBezTo>
                    <a:pt x="13" y="28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0" y="28"/>
                    <a:pt x="9" y="31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6" y="31"/>
                    <a:pt x="5" y="31"/>
                    <a:pt x="3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0" y="32"/>
                    <a:pt x="0" y="33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5"/>
                    <a:pt x="5" y="34"/>
                    <a:pt x="7" y="34"/>
                  </a:cubicBezTo>
                  <a:cubicBezTo>
                    <a:pt x="7" y="35"/>
                    <a:pt x="5" y="35"/>
                    <a:pt x="6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6" y="35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2" y="36"/>
                    <a:pt x="16" y="35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4"/>
                    <a:pt x="24" y="33"/>
                    <a:pt x="26" y="33"/>
                  </a:cubicBezTo>
                  <a:cubicBezTo>
                    <a:pt x="26" y="34"/>
                    <a:pt x="25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2"/>
                    <a:pt x="29" y="32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3" y="30"/>
                    <a:pt x="37" y="29"/>
                    <a:pt x="39" y="26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5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1" y="23"/>
                    <a:pt x="42" y="23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2"/>
                    <a:pt x="43" y="22"/>
                  </a:cubicBezTo>
                  <a:cubicBezTo>
                    <a:pt x="43" y="22"/>
                    <a:pt x="43" y="22"/>
                    <a:pt x="44" y="22"/>
                  </a:cubicBezTo>
                  <a:cubicBezTo>
                    <a:pt x="44" y="21"/>
                    <a:pt x="45" y="22"/>
                    <a:pt x="45" y="21"/>
                  </a:cubicBezTo>
                  <a:cubicBezTo>
                    <a:pt x="46" y="20"/>
                    <a:pt x="46" y="19"/>
                    <a:pt x="47" y="18"/>
                  </a:cubicBezTo>
                  <a:cubicBezTo>
                    <a:pt x="47" y="18"/>
                    <a:pt x="46" y="19"/>
                    <a:pt x="45" y="19"/>
                  </a:cubicBezTo>
                  <a:cubicBezTo>
                    <a:pt x="45" y="18"/>
                    <a:pt x="47" y="17"/>
                    <a:pt x="47" y="16"/>
                  </a:cubicBezTo>
                  <a:cubicBezTo>
                    <a:pt x="48" y="16"/>
                    <a:pt x="47" y="17"/>
                    <a:pt x="48" y="17"/>
                  </a:cubicBezTo>
                  <a:cubicBezTo>
                    <a:pt x="48" y="17"/>
                    <a:pt x="48" y="16"/>
                    <a:pt x="48" y="16"/>
                  </a:cubicBezTo>
                  <a:cubicBezTo>
                    <a:pt x="51" y="14"/>
                    <a:pt x="55" y="12"/>
                    <a:pt x="58" y="9"/>
                  </a:cubicBezTo>
                  <a:cubicBezTo>
                    <a:pt x="61" y="8"/>
                    <a:pt x="64" y="7"/>
                    <a:pt x="67" y="7"/>
                  </a:cubicBezTo>
                  <a:cubicBezTo>
                    <a:pt x="67" y="7"/>
                    <a:pt x="68" y="6"/>
                    <a:pt x="68" y="6"/>
                  </a:cubicBezTo>
                  <a:cubicBezTo>
                    <a:pt x="68" y="6"/>
                    <a:pt x="71" y="6"/>
                    <a:pt x="72" y="6"/>
                  </a:cubicBezTo>
                  <a:cubicBezTo>
                    <a:pt x="73" y="6"/>
                    <a:pt x="74" y="6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8" y="7"/>
                    <a:pt x="82" y="8"/>
                    <a:pt x="86" y="9"/>
                  </a:cubicBezTo>
                  <a:cubicBezTo>
                    <a:pt x="86" y="9"/>
                    <a:pt x="87" y="10"/>
                    <a:pt x="87" y="9"/>
                  </a:cubicBezTo>
                  <a:cubicBezTo>
                    <a:pt x="88" y="10"/>
                    <a:pt x="89" y="10"/>
                    <a:pt x="89" y="11"/>
                  </a:cubicBezTo>
                  <a:cubicBezTo>
                    <a:pt x="89" y="10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0" y="10"/>
                    <a:pt x="90" y="10"/>
                    <a:pt x="90" y="10"/>
                  </a:cubicBezTo>
                  <a:close/>
                  <a:moveTo>
                    <a:pt x="20" y="26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lnTo>
                    <a:pt x="20" y="26"/>
                  </a:lnTo>
                  <a:close/>
                  <a:moveTo>
                    <a:pt x="40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39" y="17"/>
                    <a:pt x="38" y="18"/>
                  </a:cubicBezTo>
                  <a:cubicBezTo>
                    <a:pt x="38" y="18"/>
                    <a:pt x="38" y="18"/>
                    <a:pt x="38" y="17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0" y="15"/>
                    <a:pt x="40" y="15"/>
                    <a:pt x="40" y="15"/>
                  </a:cubicBezTo>
                  <a:close/>
                  <a:moveTo>
                    <a:pt x="34" y="11"/>
                  </a:move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lnTo>
                    <a:pt x="34" y="11"/>
                  </a:lnTo>
                  <a:close/>
                  <a:moveTo>
                    <a:pt x="39" y="10"/>
                  </a:moveTo>
                  <a:cubicBezTo>
                    <a:pt x="40" y="10"/>
                    <a:pt x="40" y="10"/>
                    <a:pt x="40" y="10"/>
                  </a:cubicBezTo>
                  <a:cubicBezTo>
                    <a:pt x="38" y="11"/>
                    <a:pt x="37" y="13"/>
                    <a:pt x="35" y="14"/>
                  </a:cubicBezTo>
                  <a:cubicBezTo>
                    <a:pt x="36" y="13"/>
                    <a:pt x="38" y="11"/>
                    <a:pt x="39" y="10"/>
                  </a:cubicBezTo>
                  <a:close/>
                  <a:moveTo>
                    <a:pt x="34" y="14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lnTo>
                    <a:pt x="34" y="14"/>
                  </a:lnTo>
                  <a:close/>
                  <a:moveTo>
                    <a:pt x="35" y="21"/>
                  </a:move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1"/>
                    <a:pt x="35" y="21"/>
                  </a:cubicBezTo>
                  <a:close/>
                  <a:moveTo>
                    <a:pt x="34" y="16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3" y="16"/>
                    <a:pt x="33" y="16"/>
                    <a:pt x="33" y="16"/>
                  </a:cubicBezTo>
                  <a:lnTo>
                    <a:pt x="34" y="16"/>
                  </a:lnTo>
                  <a:close/>
                  <a:moveTo>
                    <a:pt x="32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0" y="20"/>
                    <a:pt x="28" y="22"/>
                    <a:pt x="26" y="23"/>
                  </a:cubicBezTo>
                  <a:cubicBezTo>
                    <a:pt x="27" y="21"/>
                    <a:pt x="30" y="20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8"/>
                    <a:pt x="32" y="18"/>
                    <a:pt x="32" y="18"/>
                  </a:cubicBezTo>
                  <a:close/>
                  <a:moveTo>
                    <a:pt x="32" y="19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2" y="18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lnTo>
                    <a:pt x="32" y="19"/>
                  </a:lnTo>
                  <a:close/>
                  <a:moveTo>
                    <a:pt x="39" y="25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39" y="26"/>
                    <a:pt x="39" y="25"/>
                    <a:pt x="39" y="25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5"/>
                    <a:pt x="40" y="25"/>
                    <a:pt x="39" y="25"/>
                  </a:cubicBezTo>
                  <a:close/>
                  <a:moveTo>
                    <a:pt x="44" y="16"/>
                  </a:moveTo>
                  <a:cubicBezTo>
                    <a:pt x="41" y="19"/>
                    <a:pt x="41" y="19"/>
                    <a:pt x="41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20"/>
                    <a:pt x="40" y="20"/>
                    <a:pt x="40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2"/>
                    <a:pt x="37" y="22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7" y="23"/>
                    <a:pt x="37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4" y="25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5"/>
                    <a:pt x="34" y="24"/>
                    <a:pt x="35" y="24"/>
                  </a:cubicBezTo>
                  <a:cubicBezTo>
                    <a:pt x="35" y="24"/>
                    <a:pt x="35" y="24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7" y="23"/>
                    <a:pt x="37" y="2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1"/>
                    <a:pt x="40" y="21"/>
                    <a:pt x="39" y="20"/>
                  </a:cubicBezTo>
                  <a:cubicBezTo>
                    <a:pt x="40" y="20"/>
                    <a:pt x="40" y="19"/>
                    <a:pt x="40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7"/>
                    <a:pt x="42" y="17"/>
                    <a:pt x="44" y="1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5"/>
                    <a:pt x="44" y="16"/>
                  </a:cubicBezTo>
                  <a:cubicBezTo>
                    <a:pt x="43" y="16"/>
                    <a:pt x="43" y="16"/>
                    <a:pt x="43" y="16"/>
                  </a:cubicBezTo>
                  <a:lnTo>
                    <a:pt x="44" y="16"/>
                  </a:lnTo>
                  <a:close/>
                  <a:moveTo>
                    <a:pt x="59" y="3"/>
                  </a:moveTo>
                  <a:cubicBezTo>
                    <a:pt x="58" y="4"/>
                    <a:pt x="58" y="3"/>
                    <a:pt x="58" y="3"/>
                  </a:cubicBezTo>
                  <a:cubicBezTo>
                    <a:pt x="58" y="3"/>
                    <a:pt x="58" y="3"/>
                    <a:pt x="59" y="3"/>
                  </a:cubicBezTo>
                  <a:close/>
                  <a:moveTo>
                    <a:pt x="55" y="3"/>
                  </a:moveTo>
                  <a:cubicBezTo>
                    <a:pt x="55" y="3"/>
                    <a:pt x="55" y="3"/>
                    <a:pt x="55" y="3"/>
                  </a:cubicBezTo>
                  <a:cubicBezTo>
                    <a:pt x="55" y="4"/>
                    <a:pt x="55" y="4"/>
                    <a:pt x="55" y="4"/>
                  </a:cubicBezTo>
                  <a:lnTo>
                    <a:pt x="55" y="3"/>
                  </a:lnTo>
                  <a:close/>
                  <a:moveTo>
                    <a:pt x="56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6" y="5"/>
                    <a:pt x="55" y="5"/>
                    <a:pt x="55" y="4"/>
                  </a:cubicBezTo>
                  <a:cubicBezTo>
                    <a:pt x="55" y="5"/>
                    <a:pt x="54" y="5"/>
                    <a:pt x="53" y="5"/>
                  </a:cubicBezTo>
                  <a:cubicBezTo>
                    <a:pt x="53" y="5"/>
                    <a:pt x="56" y="5"/>
                    <a:pt x="56" y="4"/>
                  </a:cubicBezTo>
                  <a:close/>
                  <a:moveTo>
                    <a:pt x="52" y="6"/>
                  </a:moveTo>
                  <a:cubicBezTo>
                    <a:pt x="52" y="6"/>
                    <a:pt x="51" y="6"/>
                    <a:pt x="51" y="7"/>
                  </a:cubicBezTo>
                  <a:cubicBezTo>
                    <a:pt x="51" y="7"/>
                    <a:pt x="51" y="7"/>
                    <a:pt x="50" y="7"/>
                  </a:cubicBezTo>
                  <a:cubicBezTo>
                    <a:pt x="51" y="7"/>
                    <a:pt x="51" y="6"/>
                    <a:pt x="52" y="6"/>
                  </a:cubicBezTo>
                  <a:close/>
                  <a:moveTo>
                    <a:pt x="48" y="6"/>
                  </a:moveTo>
                  <a:cubicBezTo>
                    <a:pt x="48" y="7"/>
                    <a:pt x="48" y="7"/>
                    <a:pt x="48" y="7"/>
                  </a:cubicBezTo>
                  <a:cubicBezTo>
                    <a:pt x="47" y="7"/>
                    <a:pt x="47" y="7"/>
                    <a:pt x="47" y="7"/>
                  </a:cubicBezTo>
                  <a:lnTo>
                    <a:pt x="48" y="6"/>
                  </a:lnTo>
                  <a:close/>
                  <a:moveTo>
                    <a:pt x="47" y="12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9" y="10"/>
                    <a:pt x="49" y="10"/>
                    <a:pt x="49" y="10"/>
                  </a:cubicBezTo>
                  <a:lnTo>
                    <a:pt x="47" y="12"/>
                  </a:lnTo>
                  <a:close/>
                  <a:moveTo>
                    <a:pt x="48" y="5"/>
                  </a:moveTo>
                  <a:cubicBezTo>
                    <a:pt x="48" y="5"/>
                    <a:pt x="48" y="6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9" y="5"/>
                  </a:cubicBezTo>
                  <a:lnTo>
                    <a:pt x="48" y="5"/>
                  </a:lnTo>
                  <a:close/>
                  <a:moveTo>
                    <a:pt x="51" y="1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0" y="10"/>
                    <a:pt x="49" y="10"/>
                  </a:cubicBezTo>
                  <a:cubicBezTo>
                    <a:pt x="49" y="10"/>
                    <a:pt x="50" y="10"/>
                    <a:pt x="50" y="9"/>
                  </a:cubicBezTo>
                  <a:cubicBezTo>
                    <a:pt x="49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9"/>
                    <a:pt x="52" y="9"/>
                    <a:pt x="52" y="9"/>
                  </a:cubicBezTo>
                  <a:lnTo>
                    <a:pt x="51" y="10"/>
                  </a:lnTo>
                  <a:close/>
                  <a:moveTo>
                    <a:pt x="54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3" y="9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4" y="7"/>
                    <a:pt x="55" y="7"/>
                  </a:cubicBezTo>
                  <a:cubicBezTo>
                    <a:pt x="55" y="7"/>
                    <a:pt x="54" y="8"/>
                    <a:pt x="54" y="8"/>
                  </a:cubicBezTo>
                  <a:close/>
                  <a:moveTo>
                    <a:pt x="55" y="7"/>
                  </a:moveTo>
                  <a:cubicBezTo>
                    <a:pt x="54" y="7"/>
                    <a:pt x="54" y="7"/>
                    <a:pt x="54" y="7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7"/>
                  </a:cubicBezTo>
                  <a:close/>
                  <a:moveTo>
                    <a:pt x="56" y="6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8"/>
                    <a:pt x="56" y="7"/>
                    <a:pt x="55" y="7"/>
                  </a:cubicBezTo>
                  <a:cubicBezTo>
                    <a:pt x="55" y="5"/>
                    <a:pt x="57" y="7"/>
                    <a:pt x="57" y="5"/>
                  </a:cubicBezTo>
                  <a:cubicBezTo>
                    <a:pt x="57" y="6"/>
                    <a:pt x="57" y="7"/>
                    <a:pt x="56" y="6"/>
                  </a:cubicBezTo>
                  <a:close/>
                  <a:moveTo>
                    <a:pt x="58" y="7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8" y="7"/>
                    <a:pt x="58" y="7"/>
                    <a:pt x="58" y="7"/>
                  </a:cubicBezTo>
                  <a:close/>
                  <a:moveTo>
                    <a:pt x="57" y="6"/>
                  </a:moveTo>
                  <a:cubicBezTo>
                    <a:pt x="58" y="6"/>
                    <a:pt x="59" y="6"/>
                    <a:pt x="60" y="5"/>
                  </a:cubicBezTo>
                  <a:cubicBezTo>
                    <a:pt x="59" y="6"/>
                    <a:pt x="58" y="6"/>
                    <a:pt x="57" y="6"/>
                  </a:cubicBezTo>
                  <a:close/>
                  <a:moveTo>
                    <a:pt x="60" y="5"/>
                  </a:moveTo>
                  <a:cubicBezTo>
                    <a:pt x="61" y="4"/>
                    <a:pt x="62" y="4"/>
                    <a:pt x="63" y="4"/>
                  </a:cubicBezTo>
                  <a:cubicBezTo>
                    <a:pt x="62" y="5"/>
                    <a:pt x="61" y="4"/>
                    <a:pt x="6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04152B1-A3FF-439F-9AB1-C0C32EB86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83026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E4335DF4-7F5A-47CF-8939-C43C8E8EC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613" y="2814638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06FB95F2-AA1E-4E04-8D7B-3E3AE9387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1550" y="2122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AB228BB9-3448-4055-8CE8-75C81BAE6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0338" y="892176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CDB58EF8-7E2B-4611-A1B8-CA176F278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6525" y="28463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629AD6C1-9104-4616-A03A-494C3F149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9800" y="2152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C9911EEF-DDA0-43E9-8A73-E3A3C9D48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075" y="420688"/>
              <a:ext cx="31750" cy="31750"/>
            </a:xfrm>
            <a:custGeom>
              <a:avLst/>
              <a:gdLst>
                <a:gd name="T0" fmla="*/ 0 w 20"/>
                <a:gd name="T1" fmla="*/ 0 h 20"/>
                <a:gd name="T2" fmla="*/ 0 w 20"/>
                <a:gd name="T3" fmla="*/ 0 h 20"/>
                <a:gd name="T4" fmla="*/ 20 w 20"/>
                <a:gd name="T5" fmla="*/ 20 h 20"/>
                <a:gd name="T6" fmla="*/ 0 w 20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0" y="0"/>
                  </a:lnTo>
                  <a:lnTo>
                    <a:pt x="20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86B0E1E2-31DD-4562-953B-122FB3093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0" y="641351"/>
              <a:ext cx="63500" cy="3016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4E5A5CD4-CA36-49EC-BFD2-C2294DF1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8425" y="798513"/>
              <a:ext cx="30163" cy="3175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1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587A4C8A-6061-4FDC-9329-98FEBF636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588" y="830263"/>
              <a:ext cx="63500" cy="0"/>
            </a:xfrm>
            <a:custGeom>
              <a:avLst/>
              <a:gdLst>
                <a:gd name="T0" fmla="*/ 2 w 2"/>
                <a:gd name="T1" fmla="*/ 1 w 2"/>
                <a:gd name="T2" fmla="*/ 1 w 2"/>
                <a:gd name="T3" fmla="*/ 0 w 2"/>
                <a:gd name="T4" fmla="*/ 1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7D866DC9-5218-432E-B6E4-99253803A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588" y="830263"/>
              <a:ext cx="30163" cy="317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1B4AC879-3250-4A94-9030-3627D4572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088" y="892176"/>
              <a:ext cx="63500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21148625-435D-4306-969E-457EDC1E0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1000" y="1019176"/>
              <a:ext cx="93663" cy="0"/>
            </a:xfrm>
            <a:custGeom>
              <a:avLst/>
              <a:gdLst>
                <a:gd name="T0" fmla="*/ 1 w 3"/>
                <a:gd name="T1" fmla="*/ 1 w 3"/>
                <a:gd name="T2" fmla="*/ 2 w 3"/>
                <a:gd name="T3" fmla="*/ 0 w 3"/>
                <a:gd name="T4" fmla="*/ 1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2D578E5-FDE9-4C46-9EFF-F84040E39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450" y="1428751"/>
              <a:ext cx="15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80CDB661-FF2A-4C7C-9EA5-82D738A57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1460501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D0832EE7-6BD7-4D96-86B1-65D54D244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4525" y="1428751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0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88DC330-AD8F-4599-B959-4A7B72F9C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7238" y="146050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731BC7F9-1D19-4B81-A150-F3E8E7EF3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4125" y="1554163"/>
              <a:ext cx="31750" cy="31750"/>
            </a:xfrm>
            <a:custGeom>
              <a:avLst/>
              <a:gdLst>
                <a:gd name="T0" fmla="*/ 20 w 20"/>
                <a:gd name="T1" fmla="*/ 0 h 20"/>
                <a:gd name="T2" fmla="*/ 0 w 20"/>
                <a:gd name="T3" fmla="*/ 20 h 20"/>
                <a:gd name="T4" fmla="*/ 20 w 20"/>
                <a:gd name="T5" fmla="*/ 0 h 20"/>
                <a:gd name="T6" fmla="*/ 20 w 20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lnTo>
                    <a:pt x="0" y="2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E03147E2-3879-4693-9B7E-7FC0F3B13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613" y="1522413"/>
              <a:ext cx="15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9F7D7114-D3B2-403E-8085-9A43D73B4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1774826"/>
              <a:ext cx="31750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05009FDE-7000-4C11-82EA-25C113B8C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1774826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A2EEF7B1-1A4B-47B8-8A9C-2CFB47928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1806576"/>
              <a:ext cx="31750" cy="95250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3 h 3"/>
                <a:gd name="T4" fmla="*/ 1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BD03A8AF-0BB5-44F0-B0EB-60BE330FD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1711326"/>
              <a:ext cx="30163" cy="63500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0 h 2"/>
                <a:gd name="T4" fmla="*/ 0 w 1"/>
                <a:gd name="T5" fmla="*/ 1 h 2"/>
                <a:gd name="T6" fmla="*/ 0 w 1"/>
                <a:gd name="T7" fmla="*/ 1 h 2"/>
                <a:gd name="T8" fmla="*/ 0 w 1"/>
                <a:gd name="T9" fmla="*/ 1 h 2"/>
                <a:gd name="T10" fmla="*/ 0 w 1"/>
                <a:gd name="T11" fmla="*/ 1 h 2"/>
                <a:gd name="T12" fmla="*/ 0 w 1"/>
                <a:gd name="T13" fmla="*/ 1 h 2"/>
                <a:gd name="T14" fmla="*/ 1 w 1"/>
                <a:gd name="T15" fmla="*/ 2 h 2"/>
                <a:gd name="T16" fmla="*/ 0 w 1"/>
                <a:gd name="T17" fmla="*/ 1 h 2"/>
                <a:gd name="T18" fmla="*/ 1 w 1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44806904-CD27-4CD6-A773-C9C5F8D35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2090738"/>
              <a:ext cx="0" cy="188913"/>
            </a:xfrm>
            <a:custGeom>
              <a:avLst/>
              <a:gdLst>
                <a:gd name="T0" fmla="*/ 6 h 6"/>
                <a:gd name="T1" fmla="*/ 0 h 6"/>
                <a:gd name="T2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6FD8E501-376A-4D31-BC90-2733ACC72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725" y="2184401"/>
              <a:ext cx="3175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A8C55685-B1D9-46CC-BB82-B2E7CC32E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2373313"/>
              <a:ext cx="31750" cy="6350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0 h 40"/>
                <a:gd name="T4" fmla="*/ 0 w 20"/>
                <a:gd name="T5" fmla="*/ 0 h 40"/>
                <a:gd name="T6" fmla="*/ 20 w 20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0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DEBDC775-3AF4-42B1-A697-43D74F2BC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213" y="2341563"/>
              <a:ext cx="61913" cy="3175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0 h 1"/>
                <a:gd name="T6" fmla="*/ 0 w 2"/>
                <a:gd name="T7" fmla="*/ 1 h 1"/>
                <a:gd name="T8" fmla="*/ 1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CD6D8817-5322-40B2-895C-7ADF5A42C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4125" y="2341563"/>
              <a:ext cx="31750" cy="3175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BAC7428A-B4B8-49CD-838A-CCEBE2C7D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5875" y="2341563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FF951D06-E1A6-4E02-947F-4EDD0EE2D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1125" y="2341563"/>
              <a:ext cx="15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FFA84EF1-018A-40BD-968A-65BA1CABF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863" y="2468563"/>
              <a:ext cx="31750" cy="317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DA314180-C2F5-4E63-B650-4BC500670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2500313"/>
              <a:ext cx="157163" cy="314325"/>
            </a:xfrm>
            <a:custGeom>
              <a:avLst/>
              <a:gdLst>
                <a:gd name="T0" fmla="*/ 5 w 5"/>
                <a:gd name="T1" fmla="*/ 10 h 10"/>
                <a:gd name="T2" fmla="*/ 0 w 5"/>
                <a:gd name="T3" fmla="*/ 0 h 10"/>
                <a:gd name="T4" fmla="*/ 5 w 5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0">
                  <a:moveTo>
                    <a:pt x="5" y="10"/>
                  </a:moveTo>
                  <a:cubicBezTo>
                    <a:pt x="3" y="7"/>
                    <a:pt x="1" y="4"/>
                    <a:pt x="0" y="0"/>
                  </a:cubicBezTo>
                  <a:cubicBezTo>
                    <a:pt x="1" y="4"/>
                    <a:pt x="3" y="8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75767DF7-8BAD-490C-B17C-29543E9D5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373313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  <a:gd name="T8" fmla="*/ 1 w 1"/>
                <a:gd name="T9" fmla="*/ 0 h 1"/>
                <a:gd name="T10" fmla="*/ 0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079DA5AD-6947-42CD-92E4-DD180AC55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24050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76B7DEE1-9C63-4145-964D-819095533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2373313"/>
              <a:ext cx="31750" cy="3175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229EB58-623F-4F80-AF20-5644F6411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7613" y="253206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71C0B44A-17C3-4A34-BC2C-BA2AFBC5A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463" y="2405063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E845FF20-53E8-4F61-8DAF-65AF7ED61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3963" y="2405063"/>
              <a:ext cx="30163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0B19EE24-78BE-49EC-8B4C-798A6CA06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405063"/>
              <a:ext cx="31750" cy="3175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1C5DDF6C-10BB-4074-8563-AC3663322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863" y="2562226"/>
              <a:ext cx="31750" cy="31750"/>
            </a:xfrm>
            <a:custGeom>
              <a:avLst/>
              <a:gdLst>
                <a:gd name="T0" fmla="*/ 20 w 20"/>
                <a:gd name="T1" fmla="*/ 20 h 20"/>
                <a:gd name="T2" fmla="*/ 20 w 20"/>
                <a:gd name="T3" fmla="*/ 0 h 20"/>
                <a:gd name="T4" fmla="*/ 0 w 20"/>
                <a:gd name="T5" fmla="*/ 0 h 20"/>
                <a:gd name="T6" fmla="*/ 20 w 20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20" y="2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996C7D89-5139-4660-95B8-AB04E7D3F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275" y="2593976"/>
              <a:ext cx="31750" cy="3175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33F12BBA-4118-48C0-868B-D3B95A538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6538" y="2500313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CEAED710-F202-49E8-9CAC-88DFB5D23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2532063"/>
              <a:ext cx="63500" cy="61913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1 h 2"/>
                <a:gd name="T10" fmla="*/ 2 w 2"/>
                <a:gd name="T11" fmla="*/ 1 h 2"/>
                <a:gd name="T12" fmla="*/ 2 w 2"/>
                <a:gd name="T13" fmla="*/ 0 h 2"/>
                <a:gd name="T14" fmla="*/ 2 w 2"/>
                <a:gd name="T15" fmla="*/ 0 h 2"/>
                <a:gd name="T16" fmla="*/ 2 w 2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17DDAC74-6885-4FFA-B7E4-71A9DD61B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6538" y="25320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E3CF63B2-48CE-4E42-AC5D-958BFCABE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562226"/>
              <a:ext cx="31750" cy="3175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0 h 20"/>
                <a:gd name="T4" fmla="*/ 0 w 20"/>
                <a:gd name="T5" fmla="*/ 20 h 20"/>
                <a:gd name="T6" fmla="*/ 20 w 20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lnTo>
                    <a:pt x="20" y="0"/>
                  </a:lnTo>
                  <a:lnTo>
                    <a:pt x="0" y="2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C2C38938-2167-4884-A87C-252A4F81D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2720976"/>
              <a:ext cx="31750" cy="0"/>
            </a:xfrm>
            <a:custGeom>
              <a:avLst/>
              <a:gdLst>
                <a:gd name="T0" fmla="*/ 0 w 20"/>
                <a:gd name="T1" fmla="*/ 20 w 20"/>
                <a:gd name="T2" fmla="*/ 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726B241C-CC56-4D72-9C53-B8992318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438" y="2878138"/>
              <a:ext cx="3175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93D040BF-C857-4C48-9172-A04E5F72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363" y="2909888"/>
              <a:ext cx="63500" cy="31750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1 w 2"/>
                <a:gd name="T5" fmla="*/ 0 h 1"/>
                <a:gd name="T6" fmla="*/ 1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206C7B26-44BF-487B-AC5C-C145DB834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363" y="2941638"/>
              <a:ext cx="31750" cy="3016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246BF7E0-4C49-47FC-851C-C5A2E0C5A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275" y="2971801"/>
              <a:ext cx="63500" cy="63500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1 h 2"/>
                <a:gd name="T4" fmla="*/ 1 w 2"/>
                <a:gd name="T5" fmla="*/ 1 h 2"/>
                <a:gd name="T6" fmla="*/ 0 w 2"/>
                <a:gd name="T7" fmla="*/ 1 h 2"/>
                <a:gd name="T8" fmla="*/ 1 w 2"/>
                <a:gd name="T9" fmla="*/ 1 h 2"/>
                <a:gd name="T10" fmla="*/ 1 w 2"/>
                <a:gd name="T11" fmla="*/ 2 h 2"/>
                <a:gd name="T12" fmla="*/ 1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C8B9F006-B80E-47F6-B992-19C1F0B8E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3035301"/>
              <a:ext cx="3175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8C6F25E3-EDDD-4348-9821-24D797CD52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4113" y="2941638"/>
              <a:ext cx="188913" cy="125413"/>
            </a:xfrm>
            <a:custGeom>
              <a:avLst/>
              <a:gdLst>
                <a:gd name="T0" fmla="*/ 6 w 6"/>
                <a:gd name="T1" fmla="*/ 3 h 4"/>
                <a:gd name="T2" fmla="*/ 5 w 6"/>
                <a:gd name="T3" fmla="*/ 3 h 4"/>
                <a:gd name="T4" fmla="*/ 4 w 6"/>
                <a:gd name="T5" fmla="*/ 2 h 4"/>
                <a:gd name="T6" fmla="*/ 5 w 6"/>
                <a:gd name="T7" fmla="*/ 2 h 4"/>
                <a:gd name="T8" fmla="*/ 1 w 6"/>
                <a:gd name="T9" fmla="*/ 0 h 4"/>
                <a:gd name="T10" fmla="*/ 1 w 6"/>
                <a:gd name="T11" fmla="*/ 0 h 4"/>
                <a:gd name="T12" fmla="*/ 3 w 6"/>
                <a:gd name="T13" fmla="*/ 2 h 4"/>
                <a:gd name="T14" fmla="*/ 0 w 6"/>
                <a:gd name="T15" fmla="*/ 1 h 4"/>
                <a:gd name="T16" fmla="*/ 2 w 6"/>
                <a:gd name="T17" fmla="*/ 2 h 4"/>
                <a:gd name="T18" fmla="*/ 1 w 6"/>
                <a:gd name="T19" fmla="*/ 2 h 4"/>
                <a:gd name="T20" fmla="*/ 2 w 6"/>
                <a:gd name="T21" fmla="*/ 2 h 4"/>
                <a:gd name="T22" fmla="*/ 6 w 6"/>
                <a:gd name="T23" fmla="*/ 4 h 4"/>
                <a:gd name="T24" fmla="*/ 6 w 6"/>
                <a:gd name="T25" fmla="*/ 3 h 4"/>
                <a:gd name="T26" fmla="*/ 6 w 6"/>
                <a:gd name="T27" fmla="*/ 3 h 4"/>
                <a:gd name="T28" fmla="*/ 3 w 6"/>
                <a:gd name="T29" fmla="*/ 2 h 4"/>
                <a:gd name="T30" fmla="*/ 4 w 6"/>
                <a:gd name="T31" fmla="*/ 2 h 4"/>
                <a:gd name="T32" fmla="*/ 3 w 6"/>
                <a:gd name="T33" fmla="*/ 2 h 4"/>
                <a:gd name="T34" fmla="*/ 4 w 6"/>
                <a:gd name="T35" fmla="*/ 2 h 4"/>
                <a:gd name="T36" fmla="*/ 3 w 6"/>
                <a:gd name="T3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4">
                  <a:moveTo>
                    <a:pt x="6" y="3"/>
                  </a:move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3" y="1"/>
                    <a:pt x="3" y="2"/>
                  </a:cubicBezTo>
                  <a:cubicBezTo>
                    <a:pt x="2" y="2"/>
                    <a:pt x="1" y="1"/>
                    <a:pt x="0" y="1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3"/>
                    <a:pt x="4" y="3"/>
                    <a:pt x="6" y="4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0CF1537E-8A88-4A45-8F94-A5BA869BC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6525" y="30353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6C64AD87-0B6B-4382-90C4-DA6516191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30353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1AAFFFEE-615C-4EC6-83B8-272434EB7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113" y="2941638"/>
              <a:ext cx="3175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1308C1A9-4738-4BE3-861B-9F834CA93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025" y="3035301"/>
              <a:ext cx="63500" cy="3175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2 w 2"/>
                <a:gd name="T9" fmla="*/ 1 h 1"/>
                <a:gd name="T10" fmla="*/ 2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DDCE277-2906-4FCD-93CD-2F5BC05749AE}"/>
              </a:ext>
            </a:extLst>
          </p:cNvPr>
          <p:cNvSpPr txBox="1"/>
          <p:nvPr/>
        </p:nvSpPr>
        <p:spPr>
          <a:xfrm>
            <a:off x="1222836" y="405214"/>
            <a:ext cx="600164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1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rPr>
              <a:t>工作人员使用界面及功能介绍</a:t>
            </a:r>
          </a:p>
        </p:txBody>
      </p: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0E0F986B-2BF4-A96A-251A-627DA59E857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1" y="1334930"/>
            <a:ext cx="10045170" cy="4876093"/>
          </a:xfrm>
          <a:prstGeom prst="rect">
            <a:avLst/>
          </a:prstGeom>
        </p:spPr>
      </p:pic>
      <p:pic>
        <p:nvPicPr>
          <p:cNvPr id="6" name="图片 5" descr="图形用户界面, 网站&#10;&#10;描述已自动生成">
            <a:extLst>
              <a:ext uri="{FF2B5EF4-FFF2-40B4-BE49-F238E27FC236}">
                <a16:creationId xmlns:a16="http://schemas.microsoft.com/office/drawing/2014/main" id="{1F6B147F-72C4-2741-95BA-914C844227E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1" y="1357069"/>
            <a:ext cx="10045170" cy="4876093"/>
          </a:xfrm>
          <a:prstGeom prst="rect">
            <a:avLst/>
          </a:prstGeom>
        </p:spPr>
      </p:pic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6BA5D9A8-C690-F793-D72F-DD5E5F04C8C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1" y="1319163"/>
            <a:ext cx="10077651" cy="4891860"/>
          </a:xfrm>
          <a:prstGeom prst="rect">
            <a:avLst/>
          </a:prstGeom>
        </p:spPr>
      </p:pic>
      <p:pic>
        <p:nvPicPr>
          <p:cNvPr id="11" name="图片 10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5583F897-FFB7-8E1C-9052-98357116E6B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9" y="1319164"/>
            <a:ext cx="10077652" cy="4891860"/>
          </a:xfrm>
          <a:prstGeom prst="rect">
            <a:avLst/>
          </a:prstGeom>
        </p:spPr>
      </p:pic>
      <p:pic>
        <p:nvPicPr>
          <p:cNvPr id="13" name="图片 12" descr="图形用户界面, 应用程序&#10;&#10;描述已自动生成">
            <a:extLst>
              <a:ext uri="{FF2B5EF4-FFF2-40B4-BE49-F238E27FC236}">
                <a16:creationId xmlns:a16="http://schemas.microsoft.com/office/drawing/2014/main" id="{68EEFDD4-F84B-44B6-838F-B471F224950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1" y="1302001"/>
            <a:ext cx="10211923" cy="49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5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0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DDB2CF0-EEA1-4BD5-8724-3360EA883D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3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44CB889-0E55-421F-B2E7-EAE36C85C342}"/>
              </a:ext>
            </a:extLst>
          </p:cNvPr>
          <p:cNvGrpSpPr/>
          <p:nvPr/>
        </p:nvGrpSpPr>
        <p:grpSpPr>
          <a:xfrm>
            <a:off x="368300" y="384645"/>
            <a:ext cx="887744" cy="505306"/>
            <a:chOff x="4649788" y="357188"/>
            <a:chExt cx="5092700" cy="2898775"/>
          </a:xfrm>
          <a:solidFill>
            <a:srgbClr val="77150F"/>
          </a:solidFill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D288D2F-DE50-40E0-8AF4-23B958363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2436813"/>
              <a:ext cx="0" cy="31750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B4EF91F6-7298-4883-93D7-CA1D82664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2373313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3E77E6DD-C4CD-4A51-8A6A-4052B5428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2500313"/>
              <a:ext cx="0" cy="31750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2D0882CA-B337-4C00-B64A-B0C97282D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463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D6222520-9D3C-4417-94DB-801CCE1FF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46388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6D4B7B10-1C11-415A-A1E4-E9F617350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1774826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F846F733-2865-4FAA-A3C7-B427517C0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23733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052C8BFF-119D-4784-8F47-3A114B09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3700" y="1460501"/>
              <a:ext cx="3175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34E1C499-599F-4CC3-88DA-4F9342D34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14638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3CCA436-9799-43FA-B675-E8125A9E2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2436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87940C1C-2E9D-4787-9782-865E20C61A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1538" y="357188"/>
              <a:ext cx="4589463" cy="2898775"/>
            </a:xfrm>
            <a:custGeom>
              <a:avLst/>
              <a:gdLst>
                <a:gd name="T0" fmla="*/ 95 w 146"/>
                <a:gd name="T1" fmla="*/ 72 h 92"/>
                <a:gd name="T2" fmla="*/ 89 w 146"/>
                <a:gd name="T3" fmla="*/ 74 h 92"/>
                <a:gd name="T4" fmla="*/ 96 w 146"/>
                <a:gd name="T5" fmla="*/ 64 h 92"/>
                <a:gd name="T6" fmla="*/ 81 w 146"/>
                <a:gd name="T7" fmla="*/ 71 h 92"/>
                <a:gd name="T8" fmla="*/ 65 w 146"/>
                <a:gd name="T9" fmla="*/ 57 h 92"/>
                <a:gd name="T10" fmla="*/ 63 w 146"/>
                <a:gd name="T11" fmla="*/ 38 h 92"/>
                <a:gd name="T12" fmla="*/ 82 w 146"/>
                <a:gd name="T13" fmla="*/ 50 h 92"/>
                <a:gd name="T14" fmla="*/ 95 w 146"/>
                <a:gd name="T15" fmla="*/ 43 h 92"/>
                <a:gd name="T16" fmla="*/ 107 w 146"/>
                <a:gd name="T17" fmla="*/ 33 h 92"/>
                <a:gd name="T18" fmla="*/ 111 w 146"/>
                <a:gd name="T19" fmla="*/ 34 h 92"/>
                <a:gd name="T20" fmla="*/ 138 w 146"/>
                <a:gd name="T21" fmla="*/ 18 h 92"/>
                <a:gd name="T22" fmla="*/ 135 w 146"/>
                <a:gd name="T23" fmla="*/ 16 h 92"/>
                <a:gd name="T24" fmla="*/ 116 w 146"/>
                <a:gd name="T25" fmla="*/ 17 h 92"/>
                <a:gd name="T26" fmla="*/ 102 w 146"/>
                <a:gd name="T27" fmla="*/ 30 h 92"/>
                <a:gd name="T28" fmla="*/ 90 w 146"/>
                <a:gd name="T29" fmla="*/ 26 h 92"/>
                <a:gd name="T30" fmla="*/ 84 w 146"/>
                <a:gd name="T31" fmla="*/ 20 h 92"/>
                <a:gd name="T32" fmla="*/ 99 w 146"/>
                <a:gd name="T33" fmla="*/ 13 h 92"/>
                <a:gd name="T34" fmla="*/ 76 w 146"/>
                <a:gd name="T35" fmla="*/ 7 h 92"/>
                <a:gd name="T36" fmla="*/ 44 w 146"/>
                <a:gd name="T37" fmla="*/ 0 h 92"/>
                <a:gd name="T38" fmla="*/ 13 w 146"/>
                <a:gd name="T39" fmla="*/ 25 h 92"/>
                <a:gd name="T40" fmla="*/ 2 w 146"/>
                <a:gd name="T41" fmla="*/ 55 h 92"/>
                <a:gd name="T42" fmla="*/ 2 w 146"/>
                <a:gd name="T43" fmla="*/ 71 h 92"/>
                <a:gd name="T44" fmla="*/ 3 w 146"/>
                <a:gd name="T45" fmla="*/ 61 h 92"/>
                <a:gd name="T46" fmla="*/ 10 w 146"/>
                <a:gd name="T47" fmla="*/ 76 h 92"/>
                <a:gd name="T48" fmla="*/ 18 w 146"/>
                <a:gd name="T49" fmla="*/ 79 h 92"/>
                <a:gd name="T50" fmla="*/ 49 w 146"/>
                <a:gd name="T51" fmla="*/ 88 h 92"/>
                <a:gd name="T52" fmla="*/ 58 w 146"/>
                <a:gd name="T53" fmla="*/ 84 h 92"/>
                <a:gd name="T54" fmla="*/ 86 w 146"/>
                <a:gd name="T55" fmla="*/ 80 h 92"/>
                <a:gd name="T56" fmla="*/ 97 w 146"/>
                <a:gd name="T57" fmla="*/ 75 h 92"/>
                <a:gd name="T58" fmla="*/ 140 w 146"/>
                <a:gd name="T59" fmla="*/ 19 h 92"/>
                <a:gd name="T60" fmla="*/ 124 w 146"/>
                <a:gd name="T61" fmla="*/ 18 h 92"/>
                <a:gd name="T62" fmla="*/ 126 w 146"/>
                <a:gd name="T63" fmla="*/ 15 h 92"/>
                <a:gd name="T64" fmla="*/ 127 w 146"/>
                <a:gd name="T65" fmla="*/ 15 h 92"/>
                <a:gd name="T66" fmla="*/ 113 w 146"/>
                <a:gd name="T67" fmla="*/ 26 h 92"/>
                <a:gd name="T68" fmla="*/ 109 w 146"/>
                <a:gd name="T69" fmla="*/ 33 h 92"/>
                <a:gd name="T70" fmla="*/ 106 w 146"/>
                <a:gd name="T71" fmla="*/ 31 h 92"/>
                <a:gd name="T72" fmla="*/ 104 w 146"/>
                <a:gd name="T73" fmla="*/ 33 h 92"/>
                <a:gd name="T74" fmla="*/ 95 w 146"/>
                <a:gd name="T75" fmla="*/ 43 h 92"/>
                <a:gd name="T76" fmla="*/ 99 w 146"/>
                <a:gd name="T77" fmla="*/ 39 h 92"/>
                <a:gd name="T78" fmla="*/ 93 w 146"/>
                <a:gd name="T79" fmla="*/ 39 h 92"/>
                <a:gd name="T80" fmla="*/ 95 w 146"/>
                <a:gd name="T81" fmla="*/ 37 h 92"/>
                <a:gd name="T82" fmla="*/ 72 w 146"/>
                <a:gd name="T83" fmla="*/ 22 h 92"/>
                <a:gd name="T84" fmla="*/ 6 w 146"/>
                <a:gd name="T85" fmla="*/ 73 h 92"/>
                <a:gd name="T86" fmla="*/ 15 w 146"/>
                <a:gd name="T87" fmla="*/ 76 h 92"/>
                <a:gd name="T88" fmla="*/ 20 w 146"/>
                <a:gd name="T89" fmla="*/ 78 h 92"/>
                <a:gd name="T90" fmla="*/ 48 w 146"/>
                <a:gd name="T91" fmla="*/ 89 h 92"/>
                <a:gd name="T92" fmla="*/ 20 w 146"/>
                <a:gd name="T93" fmla="*/ 69 h 92"/>
                <a:gd name="T94" fmla="*/ 15 w 146"/>
                <a:gd name="T95" fmla="*/ 72 h 92"/>
                <a:gd name="T96" fmla="*/ 13 w 146"/>
                <a:gd name="T97" fmla="*/ 72 h 92"/>
                <a:gd name="T98" fmla="*/ 9 w 146"/>
                <a:gd name="T99" fmla="*/ 68 h 92"/>
                <a:gd name="T100" fmla="*/ 11 w 146"/>
                <a:gd name="T101" fmla="*/ 61 h 92"/>
                <a:gd name="T102" fmla="*/ 32 w 146"/>
                <a:gd name="T103" fmla="*/ 23 h 92"/>
                <a:gd name="T104" fmla="*/ 43 w 146"/>
                <a:gd name="T105" fmla="*/ 22 h 92"/>
                <a:gd name="T106" fmla="*/ 41 w 146"/>
                <a:gd name="T107" fmla="*/ 33 h 92"/>
                <a:gd name="T108" fmla="*/ 43 w 146"/>
                <a:gd name="T109" fmla="*/ 60 h 92"/>
                <a:gd name="T110" fmla="*/ 54 w 146"/>
                <a:gd name="T111" fmla="*/ 76 h 92"/>
                <a:gd name="T112" fmla="*/ 60 w 146"/>
                <a:gd name="T113" fmla="*/ 78 h 92"/>
                <a:gd name="T114" fmla="*/ 87 w 146"/>
                <a:gd name="T115" fmla="*/ 69 h 92"/>
                <a:gd name="T116" fmla="*/ 83 w 146"/>
                <a:gd name="T117" fmla="*/ 76 h 92"/>
                <a:gd name="T118" fmla="*/ 81 w 146"/>
                <a:gd name="T119" fmla="*/ 72 h 92"/>
                <a:gd name="T120" fmla="*/ 88 w 146"/>
                <a:gd name="T121" fmla="*/ 75 h 92"/>
                <a:gd name="T122" fmla="*/ 84 w 146"/>
                <a:gd name="T123" fmla="*/ 77 h 92"/>
                <a:gd name="T124" fmla="*/ 99 w 146"/>
                <a:gd name="T125" fmla="*/ 7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6" h="92">
                  <a:moveTo>
                    <a:pt x="100" y="73"/>
                  </a:moveTo>
                  <a:cubicBezTo>
                    <a:pt x="99" y="72"/>
                    <a:pt x="99" y="72"/>
                    <a:pt x="99" y="72"/>
                  </a:cubicBezTo>
                  <a:cubicBezTo>
                    <a:pt x="99" y="72"/>
                    <a:pt x="98" y="73"/>
                    <a:pt x="98" y="73"/>
                  </a:cubicBezTo>
                  <a:cubicBezTo>
                    <a:pt x="98" y="72"/>
                    <a:pt x="98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98" y="71"/>
                    <a:pt x="98" y="72"/>
                    <a:pt x="98" y="72"/>
                  </a:cubicBezTo>
                  <a:cubicBezTo>
                    <a:pt x="97" y="71"/>
                    <a:pt x="97" y="72"/>
                    <a:pt x="97" y="71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5" y="73"/>
                    <a:pt x="95" y="73"/>
                  </a:cubicBezTo>
                  <a:cubicBezTo>
                    <a:pt x="94" y="75"/>
                    <a:pt x="92" y="75"/>
                    <a:pt x="90" y="77"/>
                  </a:cubicBezTo>
                  <a:cubicBezTo>
                    <a:pt x="90" y="76"/>
                    <a:pt x="89" y="77"/>
                    <a:pt x="89" y="76"/>
                  </a:cubicBezTo>
                  <a:cubicBezTo>
                    <a:pt x="90" y="76"/>
                    <a:pt x="90" y="75"/>
                    <a:pt x="90" y="75"/>
                  </a:cubicBezTo>
                  <a:cubicBezTo>
                    <a:pt x="91" y="75"/>
                    <a:pt x="92" y="75"/>
                    <a:pt x="92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3"/>
                    <a:pt x="94" y="72"/>
                    <a:pt x="95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1"/>
                    <a:pt x="95" y="71"/>
                    <a:pt x="96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69"/>
                    <a:pt x="99" y="67"/>
                    <a:pt x="98" y="67"/>
                  </a:cubicBezTo>
                  <a:cubicBezTo>
                    <a:pt x="98" y="67"/>
                    <a:pt x="98" y="67"/>
                    <a:pt x="97" y="67"/>
                  </a:cubicBezTo>
                  <a:cubicBezTo>
                    <a:pt x="97" y="67"/>
                    <a:pt x="96" y="67"/>
                    <a:pt x="97" y="67"/>
                  </a:cubicBezTo>
                  <a:cubicBezTo>
                    <a:pt x="97" y="67"/>
                    <a:pt x="97" y="68"/>
                    <a:pt x="97" y="68"/>
                  </a:cubicBezTo>
                  <a:cubicBezTo>
                    <a:pt x="97" y="68"/>
                    <a:pt x="97" y="68"/>
                    <a:pt x="96" y="68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4" y="70"/>
                    <a:pt x="93" y="71"/>
                    <a:pt x="92" y="73"/>
                  </a:cubicBezTo>
                  <a:cubicBezTo>
                    <a:pt x="91" y="73"/>
                    <a:pt x="90" y="74"/>
                    <a:pt x="89" y="7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9" y="72"/>
                    <a:pt x="92" y="73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3" y="71"/>
                    <a:pt x="93" y="71"/>
                    <a:pt x="93" y="71"/>
                  </a:cubicBezTo>
                  <a:cubicBezTo>
                    <a:pt x="93" y="69"/>
                    <a:pt x="94" y="69"/>
                    <a:pt x="95" y="67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4" y="67"/>
                    <a:pt x="94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5" y="66"/>
                  </a:cubicBezTo>
                  <a:cubicBezTo>
                    <a:pt x="95" y="65"/>
                    <a:pt x="95" y="67"/>
                    <a:pt x="94" y="66"/>
                  </a:cubicBezTo>
                  <a:cubicBezTo>
                    <a:pt x="95" y="65"/>
                    <a:pt x="95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3" y="66"/>
                    <a:pt x="93" y="66"/>
                    <a:pt x="93" y="65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1" y="67"/>
                    <a:pt x="91" y="68"/>
                    <a:pt x="90" y="67"/>
                  </a:cubicBezTo>
                  <a:cubicBezTo>
                    <a:pt x="91" y="67"/>
                    <a:pt x="91" y="67"/>
                    <a:pt x="91" y="66"/>
                  </a:cubicBezTo>
                  <a:cubicBezTo>
                    <a:pt x="90" y="66"/>
                    <a:pt x="91" y="67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9" y="70"/>
                    <a:pt x="89" y="68"/>
                    <a:pt x="89" y="68"/>
                  </a:cubicBezTo>
                  <a:cubicBezTo>
                    <a:pt x="89" y="67"/>
                    <a:pt x="89" y="67"/>
                    <a:pt x="89" y="66"/>
                  </a:cubicBezTo>
                  <a:cubicBezTo>
                    <a:pt x="88" y="67"/>
                    <a:pt x="88" y="67"/>
                    <a:pt x="88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6" y="69"/>
                    <a:pt x="85" y="70"/>
                    <a:pt x="84" y="71"/>
                  </a:cubicBezTo>
                  <a:cubicBezTo>
                    <a:pt x="83" y="70"/>
                    <a:pt x="82" y="72"/>
                    <a:pt x="81" y="71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0" y="72"/>
                  </a:cubicBezTo>
                  <a:cubicBezTo>
                    <a:pt x="79" y="72"/>
                    <a:pt x="81" y="72"/>
                    <a:pt x="81" y="72"/>
                  </a:cubicBezTo>
                  <a:cubicBezTo>
                    <a:pt x="80" y="72"/>
                    <a:pt x="79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3" y="73"/>
                    <a:pt x="67" y="74"/>
                    <a:pt x="62" y="73"/>
                  </a:cubicBezTo>
                  <a:cubicBezTo>
                    <a:pt x="62" y="72"/>
                    <a:pt x="61" y="71"/>
                    <a:pt x="62" y="71"/>
                  </a:cubicBezTo>
                  <a:cubicBezTo>
                    <a:pt x="61" y="71"/>
                    <a:pt x="62" y="72"/>
                    <a:pt x="61" y="72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62" y="70"/>
                    <a:pt x="65" y="72"/>
                    <a:pt x="66" y="69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7" y="69"/>
                    <a:pt x="67" y="67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9" y="64"/>
                    <a:pt x="69" y="64"/>
                    <a:pt x="69" y="62"/>
                  </a:cubicBezTo>
                  <a:cubicBezTo>
                    <a:pt x="68" y="63"/>
                    <a:pt x="69" y="61"/>
                    <a:pt x="68" y="61"/>
                  </a:cubicBezTo>
                  <a:cubicBezTo>
                    <a:pt x="67" y="60"/>
                    <a:pt x="67" y="57"/>
                    <a:pt x="65" y="57"/>
                  </a:cubicBezTo>
                  <a:cubicBezTo>
                    <a:pt x="63" y="54"/>
                    <a:pt x="59" y="53"/>
                    <a:pt x="55" y="51"/>
                  </a:cubicBezTo>
                  <a:cubicBezTo>
                    <a:pt x="53" y="51"/>
                    <a:pt x="52" y="50"/>
                    <a:pt x="50" y="50"/>
                  </a:cubicBezTo>
                  <a:cubicBezTo>
                    <a:pt x="49" y="47"/>
                    <a:pt x="48" y="43"/>
                    <a:pt x="45" y="42"/>
                  </a:cubicBezTo>
                  <a:cubicBezTo>
                    <a:pt x="46" y="42"/>
                    <a:pt x="47" y="43"/>
                    <a:pt x="48" y="42"/>
                  </a:cubicBezTo>
                  <a:cubicBezTo>
                    <a:pt x="48" y="41"/>
                    <a:pt x="50" y="41"/>
                    <a:pt x="50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2" y="41"/>
                    <a:pt x="53" y="39"/>
                    <a:pt x="54" y="40"/>
                  </a:cubicBezTo>
                  <a:cubicBezTo>
                    <a:pt x="53" y="42"/>
                    <a:pt x="53" y="44"/>
                    <a:pt x="53" y="46"/>
                  </a:cubicBezTo>
                  <a:cubicBezTo>
                    <a:pt x="54" y="45"/>
                    <a:pt x="54" y="44"/>
                    <a:pt x="54" y="43"/>
                  </a:cubicBezTo>
                  <a:cubicBezTo>
                    <a:pt x="55" y="44"/>
                    <a:pt x="53" y="46"/>
                    <a:pt x="55" y="46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5" y="48"/>
                    <a:pt x="56" y="46"/>
                    <a:pt x="57" y="47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8"/>
                    <a:pt x="57" y="47"/>
                    <a:pt x="57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60" y="45"/>
                    <a:pt x="61" y="41"/>
                    <a:pt x="63" y="38"/>
                  </a:cubicBezTo>
                  <a:cubicBezTo>
                    <a:pt x="65" y="34"/>
                    <a:pt x="69" y="31"/>
                    <a:pt x="75" y="32"/>
                  </a:cubicBezTo>
                  <a:cubicBezTo>
                    <a:pt x="76" y="32"/>
                    <a:pt x="77" y="32"/>
                    <a:pt x="78" y="33"/>
                  </a:cubicBezTo>
                  <a:cubicBezTo>
                    <a:pt x="79" y="33"/>
                    <a:pt x="80" y="34"/>
                    <a:pt x="81" y="34"/>
                  </a:cubicBezTo>
                  <a:cubicBezTo>
                    <a:pt x="82" y="36"/>
                    <a:pt x="83" y="39"/>
                    <a:pt x="83" y="42"/>
                  </a:cubicBezTo>
                  <a:cubicBezTo>
                    <a:pt x="80" y="42"/>
                    <a:pt x="78" y="42"/>
                    <a:pt x="76" y="42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3"/>
                    <a:pt x="77" y="44"/>
                  </a:cubicBezTo>
                  <a:cubicBezTo>
                    <a:pt x="76" y="44"/>
                    <a:pt x="76" y="44"/>
                    <a:pt x="76" y="45"/>
                  </a:cubicBezTo>
                  <a:cubicBezTo>
                    <a:pt x="76" y="45"/>
                    <a:pt x="76" y="45"/>
                    <a:pt x="76" y="44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6" y="46"/>
                    <a:pt x="77" y="46"/>
                    <a:pt x="77" y="46"/>
                  </a:cubicBezTo>
                  <a:cubicBezTo>
                    <a:pt x="77" y="46"/>
                    <a:pt x="78" y="47"/>
                    <a:pt x="77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80" y="49"/>
                    <a:pt x="81" y="48"/>
                    <a:pt x="82" y="49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0" y="50"/>
                    <a:pt x="81" y="50"/>
                    <a:pt x="82" y="50"/>
                  </a:cubicBezTo>
                  <a:cubicBezTo>
                    <a:pt x="81" y="50"/>
                    <a:pt x="80" y="50"/>
                    <a:pt x="78" y="50"/>
                  </a:cubicBezTo>
                  <a:cubicBezTo>
                    <a:pt x="82" y="50"/>
                    <a:pt x="86" y="51"/>
                    <a:pt x="90" y="51"/>
                  </a:cubicBezTo>
                  <a:cubicBezTo>
                    <a:pt x="92" y="50"/>
                    <a:pt x="94" y="50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7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7" y="45"/>
                    <a:pt x="96" y="45"/>
                    <a:pt x="96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45"/>
                    <a:pt x="96" y="44"/>
                    <a:pt x="95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4" y="46"/>
                    <a:pt x="94" y="46"/>
                    <a:pt x="93" y="45"/>
                  </a:cubicBezTo>
                  <a:cubicBezTo>
                    <a:pt x="94" y="45"/>
                    <a:pt x="95" y="44"/>
                    <a:pt x="95" y="43"/>
                  </a:cubicBezTo>
                  <a:cubicBezTo>
                    <a:pt x="95" y="42"/>
                    <a:pt x="97" y="43"/>
                    <a:pt x="97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9" y="41"/>
                    <a:pt x="100" y="40"/>
                    <a:pt x="101" y="40"/>
                  </a:cubicBezTo>
                  <a:cubicBezTo>
                    <a:pt x="103" y="39"/>
                    <a:pt x="103" y="39"/>
                    <a:pt x="103" y="37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4" y="37"/>
                    <a:pt x="103" y="37"/>
                    <a:pt x="104" y="37"/>
                  </a:cubicBezTo>
                  <a:cubicBezTo>
                    <a:pt x="103" y="35"/>
                    <a:pt x="105" y="34"/>
                    <a:pt x="105" y="33"/>
                  </a:cubicBezTo>
                  <a:cubicBezTo>
                    <a:pt x="107" y="34"/>
                    <a:pt x="104" y="34"/>
                    <a:pt x="105" y="36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6" y="33"/>
                    <a:pt x="107" y="33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5"/>
                    <a:pt x="108" y="35"/>
                    <a:pt x="109" y="34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5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6"/>
                    <a:pt x="109" y="37"/>
                    <a:pt x="109" y="36"/>
                  </a:cubicBezTo>
                  <a:cubicBezTo>
                    <a:pt x="109" y="35"/>
                    <a:pt x="111" y="36"/>
                    <a:pt x="111" y="34"/>
                  </a:cubicBezTo>
                  <a:cubicBezTo>
                    <a:pt x="114" y="31"/>
                    <a:pt x="118" y="30"/>
                    <a:pt x="121" y="27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27" y="23"/>
                    <a:pt x="135" y="21"/>
                    <a:pt x="143" y="23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143" y="22"/>
                    <a:pt x="143" y="22"/>
                    <a:pt x="144" y="22"/>
                  </a:cubicBezTo>
                  <a:cubicBezTo>
                    <a:pt x="143" y="22"/>
                    <a:pt x="143" y="21"/>
                    <a:pt x="142" y="21"/>
                  </a:cubicBezTo>
                  <a:cubicBezTo>
                    <a:pt x="143" y="21"/>
                    <a:pt x="145" y="21"/>
                    <a:pt x="146" y="21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4" y="21"/>
                    <a:pt x="143" y="21"/>
                    <a:pt x="143" y="20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3" y="20"/>
                    <a:pt x="143" y="20"/>
                    <a:pt x="143" y="19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2" y="20"/>
                    <a:pt x="141" y="20"/>
                    <a:pt x="141" y="20"/>
                  </a:cubicBezTo>
                  <a:cubicBezTo>
                    <a:pt x="140" y="20"/>
                    <a:pt x="140" y="18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39" y="17"/>
                    <a:pt x="139" y="18"/>
                    <a:pt x="138" y="18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17"/>
                    <a:pt x="138" y="17"/>
                    <a:pt x="138" y="16"/>
                  </a:cubicBezTo>
                  <a:cubicBezTo>
                    <a:pt x="139" y="17"/>
                    <a:pt x="139" y="16"/>
                    <a:pt x="140" y="17"/>
                  </a:cubicBezTo>
                  <a:cubicBezTo>
                    <a:pt x="140" y="16"/>
                    <a:pt x="141" y="17"/>
                    <a:pt x="141" y="16"/>
                  </a:cubicBezTo>
                  <a:cubicBezTo>
                    <a:pt x="140" y="16"/>
                    <a:pt x="139" y="16"/>
                    <a:pt x="138" y="16"/>
                  </a:cubicBezTo>
                  <a:cubicBezTo>
                    <a:pt x="138" y="16"/>
                    <a:pt x="137" y="16"/>
                    <a:pt x="137" y="16"/>
                  </a:cubicBezTo>
                  <a:cubicBezTo>
                    <a:pt x="137" y="16"/>
                    <a:pt x="136" y="16"/>
                    <a:pt x="136" y="16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6" y="16"/>
                    <a:pt x="136" y="15"/>
                    <a:pt x="136" y="15"/>
                  </a:cubicBezTo>
                  <a:cubicBezTo>
                    <a:pt x="136" y="15"/>
                    <a:pt x="136" y="15"/>
                    <a:pt x="136" y="15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6" y="16"/>
                    <a:pt x="134" y="16"/>
                    <a:pt x="136" y="17"/>
                  </a:cubicBezTo>
                  <a:cubicBezTo>
                    <a:pt x="135" y="17"/>
                    <a:pt x="135" y="17"/>
                    <a:pt x="134" y="17"/>
                  </a:cubicBezTo>
                  <a:cubicBezTo>
                    <a:pt x="134" y="17"/>
                    <a:pt x="134" y="16"/>
                    <a:pt x="135" y="16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4" y="16"/>
                    <a:pt x="133" y="15"/>
                    <a:pt x="132" y="15"/>
                  </a:cubicBezTo>
                  <a:cubicBezTo>
                    <a:pt x="133" y="14"/>
                    <a:pt x="133" y="15"/>
                    <a:pt x="133" y="14"/>
                  </a:cubicBezTo>
                  <a:cubicBezTo>
                    <a:pt x="133" y="14"/>
                    <a:pt x="133" y="14"/>
                    <a:pt x="133" y="14"/>
                  </a:cubicBezTo>
                  <a:cubicBezTo>
                    <a:pt x="132" y="14"/>
                    <a:pt x="131" y="13"/>
                    <a:pt x="130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30" y="14"/>
                    <a:pt x="129" y="13"/>
                    <a:pt x="129" y="14"/>
                  </a:cubicBezTo>
                  <a:cubicBezTo>
                    <a:pt x="128" y="13"/>
                    <a:pt x="128" y="15"/>
                    <a:pt x="126" y="14"/>
                  </a:cubicBezTo>
                  <a:cubicBezTo>
                    <a:pt x="125" y="15"/>
                    <a:pt x="124" y="14"/>
                    <a:pt x="122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15"/>
                    <a:pt x="121" y="16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5"/>
                    <a:pt x="121" y="15"/>
                    <a:pt x="121" y="16"/>
                  </a:cubicBezTo>
                  <a:cubicBezTo>
                    <a:pt x="121" y="16"/>
                    <a:pt x="121" y="16"/>
                    <a:pt x="121" y="16"/>
                  </a:cubicBezTo>
                  <a:cubicBezTo>
                    <a:pt x="120" y="16"/>
                    <a:pt x="120" y="16"/>
                    <a:pt x="120" y="15"/>
                  </a:cubicBezTo>
                  <a:cubicBezTo>
                    <a:pt x="118" y="16"/>
                    <a:pt x="117" y="16"/>
                    <a:pt x="116" y="17"/>
                  </a:cubicBezTo>
                  <a:cubicBezTo>
                    <a:pt x="113" y="18"/>
                    <a:pt x="110" y="20"/>
                    <a:pt x="108" y="22"/>
                  </a:cubicBezTo>
                  <a:cubicBezTo>
                    <a:pt x="106" y="23"/>
                    <a:pt x="106" y="24"/>
                    <a:pt x="105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26"/>
                    <a:pt x="102" y="27"/>
                    <a:pt x="101" y="28"/>
                  </a:cubicBezTo>
                  <a:cubicBezTo>
                    <a:pt x="101" y="29"/>
                    <a:pt x="100" y="30"/>
                    <a:pt x="100" y="31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1" y="31"/>
                    <a:pt x="101" y="31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1" y="29"/>
                    <a:pt x="102" y="29"/>
                    <a:pt x="102" y="30"/>
                  </a:cubicBezTo>
                  <a:cubicBezTo>
                    <a:pt x="102" y="30"/>
                    <a:pt x="102" y="30"/>
                    <a:pt x="101" y="30"/>
                  </a:cubicBezTo>
                  <a:cubicBezTo>
                    <a:pt x="102" y="31"/>
                    <a:pt x="101" y="31"/>
                    <a:pt x="101" y="32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2" y="32"/>
                    <a:pt x="102" y="31"/>
                    <a:pt x="102" y="30"/>
                  </a:cubicBezTo>
                  <a:cubicBezTo>
                    <a:pt x="103" y="30"/>
                    <a:pt x="104" y="29"/>
                    <a:pt x="105" y="29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0" y="33"/>
                    <a:pt x="101" y="33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99" y="33"/>
                    <a:pt x="100" y="33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1" y="31"/>
                    <a:pt x="100" y="31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9" y="32"/>
                    <a:pt x="100" y="31"/>
                    <a:pt x="100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7" y="34"/>
                    <a:pt x="93" y="36"/>
                    <a:pt x="91" y="38"/>
                  </a:cubicBezTo>
                  <a:cubicBezTo>
                    <a:pt x="90" y="37"/>
                    <a:pt x="91" y="35"/>
                    <a:pt x="90" y="34"/>
                  </a:cubicBezTo>
                  <a:cubicBezTo>
                    <a:pt x="88" y="32"/>
                    <a:pt x="86" y="30"/>
                    <a:pt x="85" y="28"/>
                  </a:cubicBezTo>
                  <a:cubicBezTo>
                    <a:pt x="84" y="27"/>
                    <a:pt x="82" y="27"/>
                    <a:pt x="83" y="26"/>
                  </a:cubicBezTo>
                  <a:cubicBezTo>
                    <a:pt x="86" y="25"/>
                    <a:pt x="88" y="26"/>
                    <a:pt x="90" y="26"/>
                  </a:cubicBezTo>
                  <a:cubicBezTo>
                    <a:pt x="90" y="25"/>
                    <a:pt x="91" y="25"/>
                    <a:pt x="91" y="25"/>
                  </a:cubicBezTo>
                  <a:cubicBezTo>
                    <a:pt x="92" y="25"/>
                    <a:pt x="92" y="26"/>
                    <a:pt x="92" y="26"/>
                  </a:cubicBezTo>
                  <a:cubicBezTo>
                    <a:pt x="92" y="26"/>
                    <a:pt x="93" y="26"/>
                    <a:pt x="93" y="26"/>
                  </a:cubicBezTo>
                  <a:cubicBezTo>
                    <a:pt x="94" y="27"/>
                    <a:pt x="94" y="26"/>
                    <a:pt x="95" y="26"/>
                  </a:cubicBezTo>
                  <a:cubicBezTo>
                    <a:pt x="95" y="26"/>
                    <a:pt x="96" y="26"/>
                    <a:pt x="95" y="26"/>
                  </a:cubicBezTo>
                  <a:cubicBezTo>
                    <a:pt x="96" y="27"/>
                    <a:pt x="96" y="27"/>
                    <a:pt x="96" y="26"/>
                  </a:cubicBezTo>
                  <a:cubicBezTo>
                    <a:pt x="97" y="26"/>
                    <a:pt x="97" y="27"/>
                    <a:pt x="98" y="27"/>
                  </a:cubicBezTo>
                  <a:cubicBezTo>
                    <a:pt x="99" y="26"/>
                    <a:pt x="97" y="26"/>
                    <a:pt x="96" y="25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23"/>
                    <a:pt x="94" y="23"/>
                    <a:pt x="95" y="23"/>
                  </a:cubicBezTo>
                  <a:cubicBezTo>
                    <a:pt x="94" y="23"/>
                    <a:pt x="93" y="22"/>
                    <a:pt x="93" y="22"/>
                  </a:cubicBezTo>
                  <a:cubicBezTo>
                    <a:pt x="90" y="21"/>
                    <a:pt x="88" y="22"/>
                    <a:pt x="86" y="21"/>
                  </a:cubicBezTo>
                  <a:cubicBezTo>
                    <a:pt x="86" y="21"/>
                    <a:pt x="85" y="21"/>
                    <a:pt x="85" y="21"/>
                  </a:cubicBezTo>
                  <a:cubicBezTo>
                    <a:pt x="85" y="21"/>
                    <a:pt x="85" y="20"/>
                    <a:pt x="85" y="21"/>
                  </a:cubicBezTo>
                  <a:cubicBezTo>
                    <a:pt x="86" y="20"/>
                    <a:pt x="84" y="20"/>
                    <a:pt x="85" y="21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2" y="20"/>
                    <a:pt x="80" y="19"/>
                    <a:pt x="79" y="20"/>
                  </a:cubicBezTo>
                  <a:cubicBezTo>
                    <a:pt x="77" y="21"/>
                    <a:pt x="75" y="21"/>
                    <a:pt x="73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2" y="22"/>
                    <a:pt x="71" y="22"/>
                    <a:pt x="69" y="22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2"/>
                    <a:pt x="69" y="24"/>
                    <a:pt x="68" y="23"/>
                  </a:cubicBezTo>
                  <a:cubicBezTo>
                    <a:pt x="66" y="22"/>
                    <a:pt x="68" y="21"/>
                    <a:pt x="69" y="20"/>
                  </a:cubicBezTo>
                  <a:cubicBezTo>
                    <a:pt x="72" y="17"/>
                    <a:pt x="77" y="12"/>
                    <a:pt x="83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4" y="13"/>
                    <a:pt x="88" y="13"/>
                    <a:pt x="90" y="12"/>
                  </a:cubicBezTo>
                  <a:cubicBezTo>
                    <a:pt x="90" y="13"/>
                    <a:pt x="92" y="12"/>
                    <a:pt x="91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3" y="12"/>
                    <a:pt x="96" y="13"/>
                    <a:pt x="96" y="12"/>
                  </a:cubicBezTo>
                  <a:cubicBezTo>
                    <a:pt x="96" y="12"/>
                    <a:pt x="96" y="13"/>
                    <a:pt x="97" y="13"/>
                  </a:cubicBezTo>
                  <a:cubicBezTo>
                    <a:pt x="97" y="13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2"/>
                    <a:pt x="100" y="13"/>
                    <a:pt x="100" y="13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1" y="12"/>
                    <a:pt x="102" y="13"/>
                    <a:pt x="104" y="13"/>
                  </a:cubicBezTo>
                  <a:cubicBezTo>
                    <a:pt x="101" y="12"/>
                    <a:pt x="99" y="11"/>
                    <a:pt x="97" y="11"/>
                  </a:cubicBezTo>
                  <a:cubicBezTo>
                    <a:pt x="97" y="11"/>
                    <a:pt x="97" y="11"/>
                    <a:pt x="9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9"/>
                    <a:pt x="93" y="10"/>
                    <a:pt x="93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6" y="8"/>
                    <a:pt x="84" y="8"/>
                    <a:pt x="82" y="8"/>
                  </a:cubicBezTo>
                  <a:cubicBezTo>
                    <a:pt x="81" y="7"/>
                    <a:pt x="80" y="8"/>
                    <a:pt x="80" y="7"/>
                  </a:cubicBezTo>
                  <a:cubicBezTo>
                    <a:pt x="80" y="7"/>
                    <a:pt x="79" y="6"/>
                    <a:pt x="79" y="7"/>
                  </a:cubicBezTo>
                  <a:cubicBezTo>
                    <a:pt x="78" y="7"/>
                    <a:pt x="77" y="7"/>
                    <a:pt x="77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7"/>
                    <a:pt x="77" y="8"/>
                    <a:pt x="77" y="8"/>
                  </a:cubicBezTo>
                  <a:cubicBezTo>
                    <a:pt x="76" y="8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5" y="8"/>
                    <a:pt x="75" y="7"/>
                  </a:cubicBezTo>
                  <a:cubicBezTo>
                    <a:pt x="74" y="8"/>
                    <a:pt x="73" y="7"/>
                    <a:pt x="73" y="8"/>
                  </a:cubicBezTo>
                  <a:cubicBezTo>
                    <a:pt x="71" y="7"/>
                    <a:pt x="70" y="9"/>
                    <a:pt x="69" y="8"/>
                  </a:cubicBezTo>
                  <a:cubicBezTo>
                    <a:pt x="68" y="9"/>
                    <a:pt x="66" y="10"/>
                    <a:pt x="66" y="10"/>
                  </a:cubicBezTo>
                  <a:cubicBezTo>
                    <a:pt x="64" y="10"/>
                    <a:pt x="63" y="12"/>
                    <a:pt x="61" y="12"/>
                  </a:cubicBezTo>
                  <a:cubicBezTo>
                    <a:pt x="61" y="12"/>
                    <a:pt x="63" y="11"/>
                    <a:pt x="63" y="10"/>
                  </a:cubicBezTo>
                  <a:cubicBezTo>
                    <a:pt x="62" y="11"/>
                    <a:pt x="62" y="12"/>
                    <a:pt x="61" y="12"/>
                  </a:cubicBezTo>
                  <a:cubicBezTo>
                    <a:pt x="60" y="12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3"/>
                    <a:pt x="60" y="13"/>
                    <a:pt x="59" y="13"/>
                  </a:cubicBezTo>
                  <a:cubicBezTo>
                    <a:pt x="59" y="12"/>
                    <a:pt x="59" y="11"/>
                    <a:pt x="59" y="10"/>
                  </a:cubicBezTo>
                  <a:cubicBezTo>
                    <a:pt x="58" y="9"/>
                    <a:pt x="58" y="6"/>
                    <a:pt x="56" y="5"/>
                  </a:cubicBezTo>
                  <a:cubicBezTo>
                    <a:pt x="55" y="1"/>
                    <a:pt x="52" y="2"/>
                    <a:pt x="49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6" y="0"/>
                    <a:pt x="44" y="0"/>
                  </a:cubicBezTo>
                  <a:cubicBezTo>
                    <a:pt x="39" y="1"/>
                    <a:pt x="35" y="1"/>
                    <a:pt x="32" y="4"/>
                  </a:cubicBezTo>
                  <a:cubicBezTo>
                    <a:pt x="28" y="6"/>
                    <a:pt x="28" y="10"/>
                    <a:pt x="28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5"/>
                    <a:pt x="26" y="15"/>
                    <a:pt x="25" y="15"/>
                  </a:cubicBezTo>
                  <a:cubicBezTo>
                    <a:pt x="23" y="16"/>
                    <a:pt x="20" y="16"/>
                    <a:pt x="18" y="18"/>
                  </a:cubicBezTo>
                  <a:cubicBezTo>
                    <a:pt x="16" y="18"/>
                    <a:pt x="16" y="21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1"/>
                    <a:pt x="15" y="22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3"/>
                    <a:pt x="15" y="22"/>
                    <a:pt x="15" y="22"/>
                  </a:cubicBezTo>
                  <a:cubicBezTo>
                    <a:pt x="14" y="22"/>
                    <a:pt x="14" y="24"/>
                    <a:pt x="14" y="25"/>
                  </a:cubicBezTo>
                  <a:cubicBezTo>
                    <a:pt x="13" y="25"/>
                    <a:pt x="13" y="24"/>
                    <a:pt x="13" y="25"/>
                  </a:cubicBezTo>
                  <a:cubicBezTo>
                    <a:pt x="13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7"/>
                    <a:pt x="12" y="27"/>
                  </a:cubicBezTo>
                  <a:cubicBezTo>
                    <a:pt x="13" y="27"/>
                    <a:pt x="12" y="27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29"/>
                    <a:pt x="12" y="29"/>
                    <a:pt x="12" y="2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4" y="33"/>
                    <a:pt x="14" y="36"/>
                    <a:pt x="17" y="38"/>
                  </a:cubicBezTo>
                  <a:cubicBezTo>
                    <a:pt x="15" y="38"/>
                    <a:pt x="13" y="39"/>
                    <a:pt x="11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4" y="43"/>
                    <a:pt x="6" y="51"/>
                    <a:pt x="3" y="56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2" y="55"/>
                  </a:cubicBezTo>
                  <a:cubicBezTo>
                    <a:pt x="2" y="57"/>
                    <a:pt x="2" y="59"/>
                    <a:pt x="2" y="60"/>
                  </a:cubicBezTo>
                  <a:cubicBezTo>
                    <a:pt x="2" y="62"/>
                    <a:pt x="2" y="63"/>
                    <a:pt x="2" y="65"/>
                  </a:cubicBezTo>
                  <a:cubicBezTo>
                    <a:pt x="2" y="65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5"/>
                    <a:pt x="1" y="63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53"/>
                    <a:pt x="2" y="45"/>
                    <a:pt x="9" y="39"/>
                  </a:cubicBezTo>
                  <a:cubicBezTo>
                    <a:pt x="10" y="39"/>
                    <a:pt x="12" y="38"/>
                    <a:pt x="12" y="37"/>
                  </a:cubicBezTo>
                  <a:cubicBezTo>
                    <a:pt x="7" y="38"/>
                    <a:pt x="5" y="42"/>
                    <a:pt x="3" y="45"/>
                  </a:cubicBezTo>
                  <a:cubicBezTo>
                    <a:pt x="2" y="48"/>
                    <a:pt x="1" y="51"/>
                    <a:pt x="1" y="53"/>
                  </a:cubicBezTo>
                  <a:cubicBezTo>
                    <a:pt x="0" y="53"/>
                    <a:pt x="1" y="53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8"/>
                    <a:pt x="0" y="62"/>
                    <a:pt x="0" y="66"/>
                  </a:cubicBezTo>
                  <a:cubicBezTo>
                    <a:pt x="1" y="66"/>
                    <a:pt x="2" y="67"/>
                    <a:pt x="1" y="67"/>
                  </a:cubicBezTo>
                  <a:cubicBezTo>
                    <a:pt x="2" y="68"/>
                    <a:pt x="0" y="68"/>
                    <a:pt x="1" y="69"/>
                  </a:cubicBezTo>
                  <a:cubicBezTo>
                    <a:pt x="1" y="69"/>
                    <a:pt x="2" y="70"/>
                    <a:pt x="2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3" y="72"/>
                    <a:pt x="3" y="75"/>
                    <a:pt x="5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7"/>
                    <a:pt x="6" y="78"/>
                    <a:pt x="5" y="78"/>
                  </a:cubicBezTo>
                  <a:cubicBezTo>
                    <a:pt x="7" y="78"/>
                    <a:pt x="6" y="78"/>
                    <a:pt x="7" y="79"/>
                  </a:cubicBezTo>
                  <a:cubicBezTo>
                    <a:pt x="6" y="78"/>
                    <a:pt x="6" y="77"/>
                    <a:pt x="5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5" y="75"/>
                    <a:pt x="4" y="74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2" y="71"/>
                    <a:pt x="3" y="68"/>
                    <a:pt x="2" y="65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2" y="65"/>
                    <a:pt x="2" y="63"/>
                    <a:pt x="2" y="61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0"/>
                    <a:pt x="3" y="61"/>
                    <a:pt x="3" y="61"/>
                  </a:cubicBezTo>
                  <a:cubicBezTo>
                    <a:pt x="3" y="61"/>
                    <a:pt x="2" y="60"/>
                    <a:pt x="3" y="59"/>
                  </a:cubicBezTo>
                  <a:cubicBezTo>
                    <a:pt x="3" y="60"/>
                    <a:pt x="3" y="60"/>
                    <a:pt x="3" y="61"/>
                  </a:cubicBezTo>
                  <a:cubicBezTo>
                    <a:pt x="4" y="63"/>
                    <a:pt x="3" y="67"/>
                    <a:pt x="4" y="67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68"/>
                    <a:pt x="5" y="68"/>
                    <a:pt x="5" y="68"/>
                  </a:cubicBezTo>
                  <a:cubicBezTo>
                    <a:pt x="5" y="69"/>
                    <a:pt x="5" y="69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5" y="69"/>
                    <a:pt x="5" y="70"/>
                    <a:pt x="5" y="70"/>
                  </a:cubicBezTo>
                  <a:cubicBezTo>
                    <a:pt x="6" y="71"/>
                    <a:pt x="5" y="72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4"/>
                    <a:pt x="8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0" y="76"/>
                    <a:pt x="9" y="76"/>
                    <a:pt x="9" y="76"/>
                  </a:cubicBezTo>
                  <a:cubicBezTo>
                    <a:pt x="9" y="77"/>
                    <a:pt x="10" y="76"/>
                    <a:pt x="10" y="77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9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2" y="78"/>
                    <a:pt x="11" y="78"/>
                    <a:pt x="11" y="7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2" y="77"/>
                    <a:pt x="14" y="79"/>
                    <a:pt x="16" y="79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6" y="78"/>
                    <a:pt x="18" y="78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20" y="78"/>
                    <a:pt x="21" y="78"/>
                    <a:pt x="20" y="79"/>
                  </a:cubicBezTo>
                  <a:cubicBezTo>
                    <a:pt x="20" y="79"/>
                    <a:pt x="19" y="79"/>
                    <a:pt x="1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7" y="79"/>
                    <a:pt x="17" y="79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9" y="79"/>
                    <a:pt x="19" y="79"/>
                    <a:pt x="21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1" y="80"/>
                    <a:pt x="21" y="80"/>
                    <a:pt x="20" y="80"/>
                  </a:cubicBezTo>
                  <a:cubicBezTo>
                    <a:pt x="22" y="80"/>
                    <a:pt x="22" y="82"/>
                    <a:pt x="23" y="83"/>
                  </a:cubicBezTo>
                  <a:cubicBezTo>
                    <a:pt x="28" y="88"/>
                    <a:pt x="34" y="91"/>
                    <a:pt x="41" y="91"/>
                  </a:cubicBezTo>
                  <a:cubicBezTo>
                    <a:pt x="41" y="90"/>
                    <a:pt x="42" y="90"/>
                    <a:pt x="42" y="9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2" y="92"/>
                    <a:pt x="42" y="90"/>
                    <a:pt x="43" y="90"/>
                  </a:cubicBezTo>
                  <a:cubicBezTo>
                    <a:pt x="43" y="90"/>
                    <a:pt x="44" y="90"/>
                    <a:pt x="44" y="90"/>
                  </a:cubicBezTo>
                  <a:cubicBezTo>
                    <a:pt x="44" y="91"/>
                    <a:pt x="43" y="90"/>
                    <a:pt x="43" y="91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90"/>
                    <a:pt x="47" y="90"/>
                    <a:pt x="48" y="90"/>
                  </a:cubicBezTo>
                  <a:cubicBezTo>
                    <a:pt x="48" y="89"/>
                    <a:pt x="49" y="89"/>
                    <a:pt x="49" y="88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1" y="87"/>
                    <a:pt x="51" y="90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2" y="88"/>
                    <a:pt x="52" y="88"/>
                    <a:pt x="52" y="89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7"/>
                    <a:pt x="55" y="87"/>
                    <a:pt x="55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5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5"/>
                    <a:pt x="57" y="86"/>
                    <a:pt x="57" y="86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8" y="84"/>
                    <a:pt x="58" y="84"/>
                  </a:cubicBezTo>
                  <a:cubicBezTo>
                    <a:pt x="58" y="83"/>
                    <a:pt x="58" y="83"/>
                    <a:pt x="59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2"/>
                    <a:pt x="60" y="82"/>
                    <a:pt x="60" y="81"/>
                  </a:cubicBezTo>
                  <a:cubicBezTo>
                    <a:pt x="60" y="81"/>
                    <a:pt x="59" y="82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59" y="82"/>
                    <a:pt x="58" y="83"/>
                  </a:cubicBezTo>
                  <a:cubicBezTo>
                    <a:pt x="57" y="82"/>
                    <a:pt x="58" y="81"/>
                    <a:pt x="58" y="81"/>
                  </a:cubicBezTo>
                  <a:cubicBezTo>
                    <a:pt x="58" y="81"/>
                    <a:pt x="58" y="83"/>
                    <a:pt x="57" y="82"/>
                  </a:cubicBezTo>
                  <a:cubicBezTo>
                    <a:pt x="57" y="81"/>
                    <a:pt x="58" y="80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79"/>
                    <a:pt x="60" y="79"/>
                    <a:pt x="60" y="7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80"/>
                    <a:pt x="60" y="80"/>
                    <a:pt x="60" y="80"/>
                  </a:cubicBezTo>
                  <a:cubicBezTo>
                    <a:pt x="65" y="81"/>
                    <a:pt x="70" y="81"/>
                    <a:pt x="76" y="82"/>
                  </a:cubicBezTo>
                  <a:cubicBezTo>
                    <a:pt x="79" y="81"/>
                    <a:pt x="84" y="81"/>
                    <a:pt x="86" y="80"/>
                  </a:cubicBezTo>
                  <a:cubicBezTo>
                    <a:pt x="86" y="80"/>
                    <a:pt x="86" y="80"/>
                    <a:pt x="86" y="80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8"/>
                    <a:pt x="87" y="78"/>
                    <a:pt x="87" y="78"/>
                  </a:cubicBezTo>
                  <a:cubicBezTo>
                    <a:pt x="87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79"/>
                    <a:pt x="88" y="78"/>
                    <a:pt x="87" y="78"/>
                  </a:cubicBezTo>
                  <a:cubicBezTo>
                    <a:pt x="88" y="78"/>
                    <a:pt x="88" y="77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2" y="78"/>
                  </a:cubicBezTo>
                  <a:cubicBezTo>
                    <a:pt x="94" y="78"/>
                    <a:pt x="96" y="76"/>
                    <a:pt x="97" y="75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8" y="74"/>
                    <a:pt x="98" y="74"/>
                    <a:pt x="99" y="74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99" y="73"/>
                    <a:pt x="100" y="73"/>
                    <a:pt x="100" y="72"/>
                  </a:cubicBezTo>
                  <a:cubicBezTo>
                    <a:pt x="100" y="72"/>
                    <a:pt x="100" y="73"/>
                    <a:pt x="100" y="73"/>
                  </a:cubicBezTo>
                  <a:close/>
                  <a:moveTo>
                    <a:pt x="91" y="68"/>
                  </a:move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0" y="69"/>
                    <a:pt x="90" y="69"/>
                    <a:pt x="91" y="68"/>
                  </a:cubicBezTo>
                  <a:close/>
                  <a:moveTo>
                    <a:pt x="138" y="16"/>
                  </a:moveTo>
                  <a:cubicBezTo>
                    <a:pt x="138" y="16"/>
                    <a:pt x="138" y="16"/>
                    <a:pt x="138" y="16"/>
                  </a:cubicBezTo>
                  <a:cubicBezTo>
                    <a:pt x="137" y="16"/>
                    <a:pt x="137" y="16"/>
                    <a:pt x="137" y="16"/>
                  </a:cubicBezTo>
                  <a:lnTo>
                    <a:pt x="138" y="16"/>
                  </a:lnTo>
                  <a:close/>
                  <a:moveTo>
                    <a:pt x="139" y="18"/>
                  </a:move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9" y="19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8" y="19"/>
                    <a:pt x="137" y="18"/>
                  </a:cubicBezTo>
                  <a:lnTo>
                    <a:pt x="139" y="18"/>
                  </a:lnTo>
                  <a:close/>
                  <a:moveTo>
                    <a:pt x="110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0" y="35"/>
                    <a:pt x="110" y="35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lose/>
                  <a:moveTo>
                    <a:pt x="128" y="18"/>
                  </a:moveTo>
                  <a:cubicBezTo>
                    <a:pt x="128" y="18"/>
                    <a:pt x="128" y="18"/>
                    <a:pt x="128" y="18"/>
                  </a:cubicBezTo>
                  <a:cubicBezTo>
                    <a:pt x="126" y="18"/>
                    <a:pt x="126" y="19"/>
                    <a:pt x="124" y="18"/>
                  </a:cubicBezTo>
                  <a:cubicBezTo>
                    <a:pt x="126" y="18"/>
                    <a:pt x="126" y="17"/>
                    <a:pt x="128" y="18"/>
                  </a:cubicBezTo>
                  <a:cubicBezTo>
                    <a:pt x="128" y="18"/>
                    <a:pt x="128" y="18"/>
                    <a:pt x="128" y="18"/>
                  </a:cubicBezTo>
                  <a:close/>
                  <a:moveTo>
                    <a:pt x="129" y="18"/>
                  </a:moveTo>
                  <a:cubicBezTo>
                    <a:pt x="129" y="17"/>
                    <a:pt x="129" y="17"/>
                    <a:pt x="129" y="17"/>
                  </a:cubicBezTo>
                  <a:cubicBezTo>
                    <a:pt x="130" y="17"/>
                    <a:pt x="130" y="17"/>
                    <a:pt x="130" y="17"/>
                  </a:cubicBezTo>
                  <a:lnTo>
                    <a:pt x="129" y="18"/>
                  </a:lnTo>
                  <a:close/>
                  <a:moveTo>
                    <a:pt x="131" y="16"/>
                  </a:moveTo>
                  <a:cubicBezTo>
                    <a:pt x="131" y="16"/>
                    <a:pt x="132" y="16"/>
                    <a:pt x="132" y="16"/>
                  </a:cubicBezTo>
                  <a:cubicBezTo>
                    <a:pt x="132" y="16"/>
                    <a:pt x="132" y="17"/>
                    <a:pt x="131" y="16"/>
                  </a:cubicBezTo>
                  <a:close/>
                  <a:moveTo>
                    <a:pt x="132" y="17"/>
                  </a:move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7"/>
                  </a:cubicBezTo>
                  <a:close/>
                  <a:moveTo>
                    <a:pt x="117" y="17"/>
                  </a:moveTo>
                  <a:cubicBezTo>
                    <a:pt x="118" y="18"/>
                    <a:pt x="120" y="16"/>
                    <a:pt x="121" y="16"/>
                  </a:cubicBezTo>
                  <a:cubicBezTo>
                    <a:pt x="123" y="15"/>
                    <a:pt x="125" y="14"/>
                    <a:pt x="126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9" y="15"/>
                    <a:pt x="129" y="15"/>
                    <a:pt x="130" y="15"/>
                  </a:cubicBezTo>
                  <a:cubicBezTo>
                    <a:pt x="130" y="15"/>
                    <a:pt x="131" y="14"/>
                    <a:pt x="131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3" y="15"/>
                    <a:pt x="133" y="15"/>
                    <a:pt x="133" y="15"/>
                  </a:cubicBezTo>
                  <a:cubicBezTo>
                    <a:pt x="132" y="15"/>
                    <a:pt x="131" y="14"/>
                    <a:pt x="130" y="15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6" y="16"/>
                    <a:pt x="124" y="15"/>
                    <a:pt x="123" y="16"/>
                  </a:cubicBezTo>
                  <a:cubicBezTo>
                    <a:pt x="121" y="16"/>
                    <a:pt x="119" y="17"/>
                    <a:pt x="116" y="18"/>
                  </a:cubicBezTo>
                  <a:lnTo>
                    <a:pt x="117" y="17"/>
                  </a:lnTo>
                  <a:close/>
                  <a:moveTo>
                    <a:pt x="117" y="25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7" y="25"/>
                  </a:lnTo>
                  <a:close/>
                  <a:moveTo>
                    <a:pt x="113" y="20"/>
                  </a:moveTo>
                  <a:cubicBezTo>
                    <a:pt x="113" y="19"/>
                    <a:pt x="112" y="19"/>
                    <a:pt x="113" y="19"/>
                  </a:cubicBezTo>
                  <a:cubicBezTo>
                    <a:pt x="114" y="20"/>
                    <a:pt x="115" y="18"/>
                    <a:pt x="116" y="18"/>
                  </a:cubicBezTo>
                  <a:cubicBezTo>
                    <a:pt x="115" y="18"/>
                    <a:pt x="113" y="19"/>
                    <a:pt x="113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3" y="20"/>
                    <a:pt x="113" y="20"/>
                  </a:cubicBezTo>
                  <a:close/>
                  <a:moveTo>
                    <a:pt x="113" y="25"/>
                  </a:moveTo>
                  <a:cubicBezTo>
                    <a:pt x="113" y="26"/>
                    <a:pt x="113" y="26"/>
                    <a:pt x="113" y="26"/>
                  </a:cubicBezTo>
                  <a:cubicBezTo>
                    <a:pt x="113" y="25"/>
                    <a:pt x="113" y="25"/>
                    <a:pt x="113" y="25"/>
                  </a:cubicBez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3" y="28"/>
                    <a:pt x="113" y="28"/>
                    <a:pt x="113" y="28"/>
                  </a:cubicBezTo>
                  <a:lnTo>
                    <a:pt x="114" y="27"/>
                  </a:lnTo>
                  <a:close/>
                  <a:moveTo>
                    <a:pt x="109" y="21"/>
                  </a:moveTo>
                  <a:cubicBezTo>
                    <a:pt x="109" y="22"/>
                    <a:pt x="109" y="22"/>
                    <a:pt x="110" y="22"/>
                  </a:cubicBezTo>
                  <a:cubicBezTo>
                    <a:pt x="110" y="20"/>
                    <a:pt x="111" y="21"/>
                    <a:pt x="112" y="20"/>
                  </a:cubicBezTo>
                  <a:cubicBezTo>
                    <a:pt x="111" y="21"/>
                    <a:pt x="110" y="22"/>
                    <a:pt x="108" y="22"/>
                  </a:cubicBezTo>
                  <a:cubicBezTo>
                    <a:pt x="109" y="22"/>
                    <a:pt x="109" y="22"/>
                    <a:pt x="109" y="21"/>
                  </a:cubicBezTo>
                  <a:close/>
                  <a:moveTo>
                    <a:pt x="107" y="33"/>
                  </a:moveTo>
                  <a:cubicBezTo>
                    <a:pt x="108" y="33"/>
                    <a:pt x="108" y="33"/>
                    <a:pt x="108" y="33"/>
                  </a:cubicBezTo>
                  <a:cubicBezTo>
                    <a:pt x="109" y="32"/>
                    <a:pt x="108" y="32"/>
                    <a:pt x="108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1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8" y="32"/>
                    <a:pt x="109" y="32"/>
                    <a:pt x="109" y="33"/>
                  </a:cubicBezTo>
                  <a:cubicBezTo>
                    <a:pt x="109" y="33"/>
                    <a:pt x="109" y="32"/>
                    <a:pt x="109" y="32"/>
                  </a:cubicBezTo>
                  <a:cubicBezTo>
                    <a:pt x="110" y="32"/>
                    <a:pt x="110" y="32"/>
                    <a:pt x="110" y="32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9" y="33"/>
                    <a:pt x="108" y="33"/>
                    <a:pt x="108" y="33"/>
                  </a:cubicBezTo>
                  <a:cubicBezTo>
                    <a:pt x="108" y="33"/>
                    <a:pt x="108" y="33"/>
                    <a:pt x="108" y="34"/>
                  </a:cubicBezTo>
                  <a:lnTo>
                    <a:pt x="107" y="33"/>
                  </a:lnTo>
                  <a:close/>
                  <a:moveTo>
                    <a:pt x="108" y="34"/>
                  </a:moveTo>
                  <a:cubicBezTo>
                    <a:pt x="108" y="34"/>
                    <a:pt x="108" y="34"/>
                    <a:pt x="108" y="34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8" y="34"/>
                    <a:pt x="108" y="34"/>
                    <a:pt x="108" y="34"/>
                  </a:cubicBezTo>
                  <a:close/>
                  <a:moveTo>
                    <a:pt x="103" y="36"/>
                  </a:move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4" y="36"/>
                  </a:cubicBezTo>
                  <a:cubicBezTo>
                    <a:pt x="104" y="36"/>
                    <a:pt x="103" y="36"/>
                    <a:pt x="103" y="36"/>
                  </a:cubicBezTo>
                  <a:close/>
                  <a:moveTo>
                    <a:pt x="106" y="32"/>
                  </a:move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7" y="31"/>
                    <a:pt x="106" y="31"/>
                    <a:pt x="106" y="32"/>
                  </a:cubicBezTo>
                  <a:close/>
                  <a:moveTo>
                    <a:pt x="106" y="25"/>
                  </a:moveTo>
                  <a:cubicBezTo>
                    <a:pt x="106" y="25"/>
                    <a:pt x="106" y="25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lose/>
                  <a:moveTo>
                    <a:pt x="106" y="27"/>
                  </a:moveTo>
                  <a:cubicBezTo>
                    <a:pt x="105" y="29"/>
                    <a:pt x="105" y="29"/>
                    <a:pt x="105" y="29"/>
                  </a:cubicBezTo>
                  <a:cubicBezTo>
                    <a:pt x="105" y="29"/>
                    <a:pt x="105" y="28"/>
                    <a:pt x="106" y="27"/>
                  </a:cubicBezTo>
                  <a:close/>
                  <a:moveTo>
                    <a:pt x="104" y="33"/>
                  </a:move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3"/>
                    <a:pt x="105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lose/>
                  <a:moveTo>
                    <a:pt x="102" y="36"/>
                  </a:moveTo>
                  <a:cubicBezTo>
                    <a:pt x="103" y="35"/>
                    <a:pt x="102" y="34"/>
                    <a:pt x="103" y="34"/>
                  </a:cubicBezTo>
                  <a:cubicBezTo>
                    <a:pt x="103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3" y="36"/>
                    <a:pt x="102" y="36"/>
                  </a:cubicBezTo>
                  <a:cubicBezTo>
                    <a:pt x="102" y="36"/>
                    <a:pt x="102" y="36"/>
                    <a:pt x="102" y="36"/>
                  </a:cubicBezTo>
                  <a:close/>
                  <a:moveTo>
                    <a:pt x="95" y="43"/>
                  </a:moveTo>
                  <a:cubicBezTo>
                    <a:pt x="96" y="42"/>
                    <a:pt x="96" y="42"/>
                    <a:pt x="96" y="42"/>
                  </a:cubicBezTo>
                  <a:cubicBezTo>
                    <a:pt x="96" y="42"/>
                    <a:pt x="96" y="42"/>
                    <a:pt x="96" y="42"/>
                  </a:cubicBezTo>
                  <a:lnTo>
                    <a:pt x="95" y="43"/>
                  </a:lnTo>
                  <a:close/>
                  <a:moveTo>
                    <a:pt x="98" y="41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lnTo>
                    <a:pt x="98" y="41"/>
                  </a:lnTo>
                  <a:close/>
                  <a:moveTo>
                    <a:pt x="93" y="43"/>
                  </a:moveTo>
                  <a:cubicBezTo>
                    <a:pt x="93" y="42"/>
                    <a:pt x="95" y="42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7" y="40"/>
                    <a:pt x="95" y="42"/>
                    <a:pt x="93" y="43"/>
                  </a:cubicBez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100" y="33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3"/>
                    <a:pt x="99" y="33"/>
                  </a:cubicBezTo>
                  <a:cubicBezTo>
                    <a:pt x="98" y="33"/>
                    <a:pt x="98" y="33"/>
                    <a:pt x="98" y="34"/>
                  </a:cubicBezTo>
                  <a:cubicBezTo>
                    <a:pt x="98" y="33"/>
                    <a:pt x="99" y="33"/>
                    <a:pt x="99" y="32"/>
                  </a:cubicBezTo>
                  <a:close/>
                  <a:moveTo>
                    <a:pt x="97" y="36"/>
                  </a:moveTo>
                  <a:cubicBezTo>
                    <a:pt x="96" y="36"/>
                    <a:pt x="96" y="36"/>
                    <a:pt x="96" y="36"/>
                  </a:cubicBezTo>
                  <a:cubicBezTo>
                    <a:pt x="96" y="37"/>
                    <a:pt x="96" y="37"/>
                    <a:pt x="96" y="37"/>
                  </a:cubicBezTo>
                  <a:lnTo>
                    <a:pt x="97" y="36"/>
                  </a:lnTo>
                  <a:close/>
                  <a:moveTo>
                    <a:pt x="91" y="40"/>
                  </a:move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3" y="39"/>
                    <a:pt x="93" y="39"/>
                  </a:cubicBezTo>
                  <a:cubicBezTo>
                    <a:pt x="93" y="39"/>
                    <a:pt x="93" y="38"/>
                    <a:pt x="93" y="3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2" y="38"/>
                    <a:pt x="92" y="38"/>
                    <a:pt x="92" y="39"/>
                  </a:cubicBezTo>
                  <a:cubicBezTo>
                    <a:pt x="92" y="38"/>
                    <a:pt x="92" y="39"/>
                    <a:pt x="91" y="38"/>
                  </a:cubicBezTo>
                  <a:cubicBezTo>
                    <a:pt x="92" y="38"/>
                    <a:pt x="93" y="38"/>
                    <a:pt x="92" y="37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9"/>
                    <a:pt x="93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3" y="37"/>
                    <a:pt x="93" y="37"/>
                  </a:cubicBezTo>
                  <a:cubicBezTo>
                    <a:pt x="93" y="37"/>
                    <a:pt x="94" y="37"/>
                    <a:pt x="95" y="37"/>
                  </a:cubicBezTo>
                  <a:cubicBezTo>
                    <a:pt x="95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8"/>
                    <a:pt x="94" y="38"/>
                    <a:pt x="94" y="38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96" y="37"/>
                    <a:pt x="97" y="37"/>
                    <a:pt x="98" y="36"/>
                  </a:cubicBezTo>
                  <a:cubicBezTo>
                    <a:pt x="98" y="36"/>
                    <a:pt x="99" y="35"/>
                    <a:pt x="99" y="35"/>
                  </a:cubicBezTo>
                  <a:cubicBezTo>
                    <a:pt x="99" y="35"/>
                    <a:pt x="98" y="36"/>
                    <a:pt x="98" y="36"/>
                  </a:cubicBezTo>
                  <a:cubicBezTo>
                    <a:pt x="96" y="38"/>
                    <a:pt x="94" y="39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lose/>
                  <a:moveTo>
                    <a:pt x="90" y="37"/>
                  </a:move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89" y="39"/>
                  </a:cubicBezTo>
                  <a:cubicBezTo>
                    <a:pt x="90" y="39"/>
                    <a:pt x="90" y="38"/>
                    <a:pt x="90" y="37"/>
                  </a:cubicBezTo>
                  <a:close/>
                  <a:moveTo>
                    <a:pt x="88" y="49"/>
                  </a:moveTo>
                  <a:cubicBezTo>
                    <a:pt x="88" y="48"/>
                    <a:pt x="88" y="49"/>
                    <a:pt x="89" y="48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9"/>
                    <a:pt x="88" y="48"/>
                    <a:pt x="88" y="49"/>
                  </a:cubicBezTo>
                  <a:close/>
                  <a:moveTo>
                    <a:pt x="72" y="22"/>
                  </a:moveTo>
                  <a:cubicBezTo>
                    <a:pt x="73" y="22"/>
                    <a:pt x="73" y="22"/>
                    <a:pt x="73" y="22"/>
                  </a:cubicBezTo>
                  <a:cubicBezTo>
                    <a:pt x="72" y="22"/>
                    <a:pt x="72" y="22"/>
                    <a:pt x="72" y="22"/>
                  </a:cubicBezTo>
                  <a:close/>
                  <a:moveTo>
                    <a:pt x="57" y="13"/>
                  </a:moveTo>
                  <a:cubicBezTo>
                    <a:pt x="58" y="13"/>
                    <a:pt x="57" y="15"/>
                    <a:pt x="57" y="15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5"/>
                    <a:pt x="57" y="15"/>
                    <a:pt x="57" y="14"/>
                  </a:cubicBezTo>
                  <a:lnTo>
                    <a:pt x="57" y="13"/>
                  </a:lnTo>
                  <a:close/>
                  <a:moveTo>
                    <a:pt x="2" y="69"/>
                  </a:moveTo>
                  <a:cubicBezTo>
                    <a:pt x="2" y="67"/>
                    <a:pt x="2" y="67"/>
                    <a:pt x="2" y="67"/>
                  </a:cubicBezTo>
                  <a:cubicBezTo>
                    <a:pt x="2" y="68"/>
                    <a:pt x="2" y="68"/>
                    <a:pt x="2" y="68"/>
                  </a:cubicBezTo>
                  <a:lnTo>
                    <a:pt x="2" y="69"/>
                  </a:lnTo>
                  <a:close/>
                  <a:moveTo>
                    <a:pt x="2" y="58"/>
                  </a:moveTo>
                  <a:cubicBezTo>
                    <a:pt x="2" y="57"/>
                    <a:pt x="2" y="57"/>
                    <a:pt x="3" y="56"/>
                  </a:cubicBezTo>
                  <a:cubicBezTo>
                    <a:pt x="3" y="57"/>
                    <a:pt x="3" y="57"/>
                    <a:pt x="2" y="58"/>
                  </a:cubicBezTo>
                  <a:close/>
                  <a:moveTo>
                    <a:pt x="6" y="73"/>
                  </a:moveTo>
                  <a:cubicBezTo>
                    <a:pt x="7" y="73"/>
                    <a:pt x="7" y="72"/>
                    <a:pt x="7" y="73"/>
                  </a:cubicBezTo>
                  <a:cubicBezTo>
                    <a:pt x="7" y="73"/>
                    <a:pt x="7" y="72"/>
                    <a:pt x="6" y="73"/>
                  </a:cubicBezTo>
                  <a:close/>
                  <a:moveTo>
                    <a:pt x="55" y="43"/>
                  </a:moveTo>
                  <a:cubicBezTo>
                    <a:pt x="54" y="42"/>
                    <a:pt x="55" y="40"/>
                    <a:pt x="55" y="39"/>
                  </a:cubicBezTo>
                  <a:cubicBezTo>
                    <a:pt x="56" y="40"/>
                    <a:pt x="55" y="42"/>
                    <a:pt x="55" y="43"/>
                  </a:cubicBezTo>
                  <a:close/>
                  <a:moveTo>
                    <a:pt x="10" y="73"/>
                  </a:moveTo>
                  <a:cubicBezTo>
                    <a:pt x="9" y="72"/>
                    <a:pt x="9" y="71"/>
                    <a:pt x="9" y="71"/>
                  </a:cubicBezTo>
                  <a:cubicBezTo>
                    <a:pt x="9" y="72"/>
                    <a:pt x="10" y="73"/>
                    <a:pt x="11" y="74"/>
                  </a:cubicBezTo>
                  <a:cubicBezTo>
                    <a:pt x="10" y="75"/>
                    <a:pt x="11" y="73"/>
                    <a:pt x="10" y="73"/>
                  </a:cubicBezTo>
                  <a:close/>
                  <a:moveTo>
                    <a:pt x="11" y="75"/>
                  </a:moveTo>
                  <a:cubicBezTo>
                    <a:pt x="11" y="75"/>
                    <a:pt x="11" y="75"/>
                    <a:pt x="11" y="75"/>
                  </a:cubicBezTo>
                  <a:cubicBezTo>
                    <a:pt x="12" y="75"/>
                    <a:pt x="12" y="75"/>
                    <a:pt x="12" y="75"/>
                  </a:cubicBezTo>
                  <a:lnTo>
                    <a:pt x="11" y="75"/>
                  </a:lnTo>
                  <a:close/>
                  <a:moveTo>
                    <a:pt x="15" y="78"/>
                  </a:move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5" y="77"/>
                    <a:pt x="15" y="77"/>
                  </a:cubicBezTo>
                  <a:lnTo>
                    <a:pt x="15" y="78"/>
                  </a:lnTo>
                  <a:close/>
                  <a:moveTo>
                    <a:pt x="14" y="76"/>
                  </a:moveTo>
                  <a:cubicBezTo>
                    <a:pt x="15" y="75"/>
                    <a:pt x="15" y="76"/>
                    <a:pt x="15" y="76"/>
                  </a:cubicBezTo>
                  <a:cubicBezTo>
                    <a:pt x="15" y="76"/>
                    <a:pt x="15" y="77"/>
                    <a:pt x="14" y="76"/>
                  </a:cubicBezTo>
                  <a:close/>
                  <a:moveTo>
                    <a:pt x="20" y="78"/>
                  </a:moveTo>
                  <a:cubicBezTo>
                    <a:pt x="19" y="77"/>
                    <a:pt x="19" y="78"/>
                    <a:pt x="19" y="78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8" y="78"/>
                    <a:pt x="17" y="78"/>
                    <a:pt x="16" y="77"/>
                  </a:cubicBezTo>
                  <a:cubicBezTo>
                    <a:pt x="16" y="77"/>
                    <a:pt x="17" y="78"/>
                    <a:pt x="18" y="78"/>
                  </a:cubicBezTo>
                  <a:cubicBezTo>
                    <a:pt x="18" y="78"/>
                    <a:pt x="18" y="77"/>
                    <a:pt x="18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7" y="76"/>
                    <a:pt x="17" y="77"/>
                    <a:pt x="17" y="77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76"/>
                    <a:pt x="17" y="76"/>
                    <a:pt x="17" y="76"/>
                  </a:cubicBezTo>
                  <a:cubicBezTo>
                    <a:pt x="16" y="75"/>
                    <a:pt x="15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5" y="75"/>
                    <a:pt x="15" y="74"/>
                    <a:pt x="15" y="75"/>
                  </a:cubicBezTo>
                  <a:cubicBezTo>
                    <a:pt x="16" y="74"/>
                    <a:pt x="18" y="75"/>
                    <a:pt x="19" y="75"/>
                  </a:cubicBezTo>
                  <a:cubicBezTo>
                    <a:pt x="19" y="76"/>
                    <a:pt x="20" y="77"/>
                    <a:pt x="20" y="78"/>
                  </a:cubicBezTo>
                  <a:close/>
                  <a:moveTo>
                    <a:pt x="47" y="90"/>
                  </a:moveTo>
                  <a:cubicBezTo>
                    <a:pt x="47" y="90"/>
                    <a:pt x="47" y="90"/>
                    <a:pt x="47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8" y="89"/>
                    <a:pt x="48" y="89"/>
                    <a:pt x="48" y="89"/>
                  </a:cubicBezTo>
                  <a:lnTo>
                    <a:pt x="47" y="90"/>
                  </a:lnTo>
                  <a:close/>
                  <a:moveTo>
                    <a:pt x="48" y="89"/>
                  </a:moveTo>
                  <a:cubicBezTo>
                    <a:pt x="48" y="89"/>
                    <a:pt x="48" y="88"/>
                    <a:pt x="48" y="88"/>
                  </a:cubicBezTo>
                  <a:cubicBezTo>
                    <a:pt x="48" y="88"/>
                    <a:pt x="48" y="89"/>
                    <a:pt x="48" y="89"/>
                  </a:cubicBezTo>
                  <a:close/>
                  <a:moveTo>
                    <a:pt x="49" y="79"/>
                  </a:moveTo>
                  <a:cubicBezTo>
                    <a:pt x="49" y="79"/>
                    <a:pt x="49" y="79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9"/>
                    <a:pt x="50" y="79"/>
                    <a:pt x="50" y="79"/>
                  </a:cubicBezTo>
                  <a:cubicBezTo>
                    <a:pt x="49" y="79"/>
                    <a:pt x="49" y="79"/>
                    <a:pt x="49" y="79"/>
                  </a:cubicBezTo>
                  <a:close/>
                  <a:moveTo>
                    <a:pt x="51" y="87"/>
                  </a:moveTo>
                  <a:cubicBezTo>
                    <a:pt x="51" y="87"/>
                    <a:pt x="51" y="87"/>
                    <a:pt x="51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2" y="87"/>
                    <a:pt x="52" y="87"/>
                    <a:pt x="52" y="87"/>
                  </a:cubicBezTo>
                  <a:lnTo>
                    <a:pt x="51" y="87"/>
                  </a:lnTo>
                  <a:close/>
                  <a:moveTo>
                    <a:pt x="50" y="76"/>
                  </a:moveTo>
                  <a:cubicBezTo>
                    <a:pt x="46" y="78"/>
                    <a:pt x="41" y="79"/>
                    <a:pt x="36" y="78"/>
                  </a:cubicBezTo>
                  <a:cubicBezTo>
                    <a:pt x="32" y="76"/>
                    <a:pt x="27" y="73"/>
                    <a:pt x="26" y="69"/>
                  </a:cubicBezTo>
                  <a:cubicBezTo>
                    <a:pt x="25" y="67"/>
                    <a:pt x="23" y="67"/>
                    <a:pt x="21" y="66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8"/>
                    <a:pt x="20" y="68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8" y="69"/>
                    <a:pt x="19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0"/>
                    <a:pt x="19" y="71"/>
                    <a:pt x="19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72"/>
                    <a:pt x="18" y="73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4" y="72"/>
                    <a:pt x="14" y="70"/>
                    <a:pt x="13" y="70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4" y="73"/>
                    <a:pt x="14" y="73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5" y="73"/>
                    <a:pt x="14" y="73"/>
                    <a:pt x="15" y="73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5" y="73"/>
                    <a:pt x="14" y="73"/>
                    <a:pt x="14" y="73"/>
                  </a:cubicBezTo>
                  <a:cubicBezTo>
                    <a:pt x="13" y="74"/>
                    <a:pt x="14" y="74"/>
                    <a:pt x="13" y="74"/>
                  </a:cubicBezTo>
                  <a:cubicBezTo>
                    <a:pt x="13" y="73"/>
                    <a:pt x="12" y="72"/>
                    <a:pt x="12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3" y="72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2"/>
                    <a:pt x="11" y="72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2" y="73"/>
                    <a:pt x="12" y="74"/>
                    <a:pt x="12" y="7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2" y="74"/>
                  </a:cubicBezTo>
                  <a:cubicBezTo>
                    <a:pt x="12" y="74"/>
                    <a:pt x="12" y="73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2"/>
                    <a:pt x="10" y="70"/>
                    <a:pt x="9" y="69"/>
                  </a:cubicBezTo>
                  <a:cubicBezTo>
                    <a:pt x="10" y="70"/>
                    <a:pt x="10" y="69"/>
                    <a:pt x="10" y="70"/>
                  </a:cubicBezTo>
                  <a:cubicBezTo>
                    <a:pt x="11" y="70"/>
                    <a:pt x="10" y="69"/>
                    <a:pt x="10" y="69"/>
                  </a:cubicBezTo>
                  <a:cubicBezTo>
                    <a:pt x="10" y="69"/>
                    <a:pt x="10" y="69"/>
                    <a:pt x="9" y="69"/>
                  </a:cubicBezTo>
                  <a:cubicBezTo>
                    <a:pt x="9" y="69"/>
                    <a:pt x="9" y="68"/>
                    <a:pt x="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10" y="67"/>
                    <a:pt x="10" y="66"/>
                    <a:pt x="10" y="67"/>
                  </a:cubicBezTo>
                  <a:cubicBezTo>
                    <a:pt x="10" y="67"/>
                    <a:pt x="10" y="67"/>
                    <a:pt x="11" y="67"/>
                  </a:cubicBezTo>
                  <a:cubicBezTo>
                    <a:pt x="11" y="67"/>
                    <a:pt x="11" y="67"/>
                    <a:pt x="11" y="66"/>
                  </a:cubicBezTo>
                  <a:cubicBezTo>
                    <a:pt x="11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1" y="67"/>
                    <a:pt x="11" y="6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7"/>
                    <a:pt x="11" y="66"/>
                    <a:pt x="12" y="66"/>
                  </a:cubicBezTo>
                  <a:cubicBezTo>
                    <a:pt x="11" y="65"/>
                    <a:pt x="11" y="64"/>
                    <a:pt x="10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58"/>
                    <a:pt x="11" y="54"/>
                    <a:pt x="13" y="52"/>
                  </a:cubicBezTo>
                  <a:cubicBezTo>
                    <a:pt x="15" y="48"/>
                    <a:pt x="17" y="46"/>
                    <a:pt x="21" y="44"/>
                  </a:cubicBezTo>
                  <a:cubicBezTo>
                    <a:pt x="22" y="44"/>
                    <a:pt x="24" y="43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5" y="42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0"/>
                    <a:pt x="27" y="40"/>
                    <a:pt x="28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9"/>
                    <a:pt x="30" y="39"/>
                    <a:pt x="31" y="38"/>
                  </a:cubicBezTo>
                  <a:cubicBezTo>
                    <a:pt x="30" y="36"/>
                    <a:pt x="32" y="36"/>
                    <a:pt x="31" y="34"/>
                  </a:cubicBezTo>
                  <a:cubicBezTo>
                    <a:pt x="30" y="34"/>
                    <a:pt x="30" y="33"/>
                    <a:pt x="29" y="34"/>
                  </a:cubicBezTo>
                  <a:cubicBezTo>
                    <a:pt x="29" y="35"/>
                    <a:pt x="28" y="33"/>
                    <a:pt x="27" y="33"/>
                  </a:cubicBezTo>
                  <a:cubicBezTo>
                    <a:pt x="24" y="30"/>
                    <a:pt x="24" y="25"/>
                    <a:pt x="25" y="21"/>
                  </a:cubicBezTo>
                  <a:cubicBezTo>
                    <a:pt x="26" y="20"/>
                    <a:pt x="27" y="20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30" y="16"/>
                    <a:pt x="30" y="22"/>
                    <a:pt x="32" y="23"/>
                  </a:cubicBezTo>
                  <a:cubicBezTo>
                    <a:pt x="33" y="23"/>
                    <a:pt x="33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24"/>
                    <a:pt x="37" y="23"/>
                    <a:pt x="38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3" y="18"/>
                    <a:pt x="33" y="10"/>
                    <a:pt x="42" y="7"/>
                  </a:cubicBezTo>
                  <a:cubicBezTo>
                    <a:pt x="46" y="7"/>
                    <a:pt x="49" y="7"/>
                    <a:pt x="51" y="10"/>
                  </a:cubicBezTo>
                  <a:cubicBezTo>
                    <a:pt x="51" y="12"/>
                    <a:pt x="53" y="14"/>
                    <a:pt x="53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1" y="17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6" y="17"/>
                    <a:pt x="45" y="18"/>
                    <a:pt x="44" y="18"/>
                  </a:cubicBezTo>
                  <a:cubicBezTo>
                    <a:pt x="44" y="20"/>
                    <a:pt x="42" y="20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4" y="25"/>
                    <a:pt x="45" y="25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6"/>
                    <a:pt x="47" y="25"/>
                    <a:pt x="48" y="25"/>
                  </a:cubicBezTo>
                  <a:cubicBezTo>
                    <a:pt x="49" y="23"/>
                    <a:pt x="52" y="23"/>
                    <a:pt x="54" y="23"/>
                  </a:cubicBezTo>
                  <a:cubicBezTo>
                    <a:pt x="56" y="25"/>
                    <a:pt x="55" y="28"/>
                    <a:pt x="54" y="31"/>
                  </a:cubicBezTo>
                  <a:cubicBezTo>
                    <a:pt x="53" y="32"/>
                    <a:pt x="53" y="34"/>
                    <a:pt x="51" y="35"/>
                  </a:cubicBezTo>
                  <a:cubicBezTo>
                    <a:pt x="51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6"/>
                    <a:pt x="48" y="35"/>
                    <a:pt x="48" y="35"/>
                  </a:cubicBezTo>
                  <a:cubicBezTo>
                    <a:pt x="47" y="35"/>
                    <a:pt x="45" y="35"/>
                    <a:pt x="44" y="35"/>
                  </a:cubicBezTo>
                  <a:cubicBezTo>
                    <a:pt x="43" y="35"/>
                    <a:pt x="43" y="34"/>
                    <a:pt x="42" y="34"/>
                  </a:cubicBezTo>
                  <a:cubicBezTo>
                    <a:pt x="42" y="34"/>
                    <a:pt x="42" y="33"/>
                    <a:pt x="41" y="33"/>
                  </a:cubicBezTo>
                  <a:cubicBezTo>
                    <a:pt x="40" y="33"/>
                    <a:pt x="40" y="34"/>
                    <a:pt x="40" y="35"/>
                  </a:cubicBezTo>
                  <a:cubicBezTo>
                    <a:pt x="41" y="35"/>
                    <a:pt x="42" y="36"/>
                    <a:pt x="41" y="37"/>
                  </a:cubicBezTo>
                  <a:cubicBezTo>
                    <a:pt x="40" y="38"/>
                    <a:pt x="43" y="38"/>
                    <a:pt x="42" y="39"/>
                  </a:cubicBezTo>
                  <a:cubicBezTo>
                    <a:pt x="43" y="40"/>
                    <a:pt x="43" y="40"/>
                    <a:pt x="44" y="41"/>
                  </a:cubicBezTo>
                  <a:cubicBezTo>
                    <a:pt x="39" y="40"/>
                    <a:pt x="33" y="39"/>
                    <a:pt x="29" y="42"/>
                  </a:cubicBezTo>
                  <a:cubicBezTo>
                    <a:pt x="29" y="43"/>
                    <a:pt x="27" y="43"/>
                    <a:pt x="27" y="45"/>
                  </a:cubicBezTo>
                  <a:cubicBezTo>
                    <a:pt x="30" y="48"/>
                    <a:pt x="34" y="44"/>
                    <a:pt x="37" y="47"/>
                  </a:cubicBezTo>
                  <a:cubicBezTo>
                    <a:pt x="39" y="48"/>
                    <a:pt x="40" y="50"/>
                    <a:pt x="40" y="52"/>
                  </a:cubicBezTo>
                  <a:cubicBezTo>
                    <a:pt x="38" y="53"/>
                    <a:pt x="35" y="54"/>
                    <a:pt x="34" y="56"/>
                  </a:cubicBezTo>
                  <a:cubicBezTo>
                    <a:pt x="33" y="56"/>
                    <a:pt x="33" y="57"/>
                    <a:pt x="33" y="57"/>
                  </a:cubicBezTo>
                  <a:cubicBezTo>
                    <a:pt x="32" y="58"/>
                    <a:pt x="31" y="59"/>
                    <a:pt x="31" y="60"/>
                  </a:cubicBezTo>
                  <a:cubicBezTo>
                    <a:pt x="32" y="61"/>
                    <a:pt x="34" y="61"/>
                    <a:pt x="35" y="61"/>
                  </a:cubicBezTo>
                  <a:cubicBezTo>
                    <a:pt x="37" y="60"/>
                    <a:pt x="39" y="59"/>
                    <a:pt x="41" y="5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0" y="60"/>
                    <a:pt x="43" y="60"/>
                    <a:pt x="42" y="61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60"/>
                    <a:pt x="45" y="58"/>
                    <a:pt x="47" y="57"/>
                  </a:cubicBezTo>
                  <a:cubicBezTo>
                    <a:pt x="49" y="58"/>
                    <a:pt x="52" y="59"/>
                    <a:pt x="53" y="60"/>
                  </a:cubicBezTo>
                  <a:cubicBezTo>
                    <a:pt x="54" y="63"/>
                    <a:pt x="54" y="67"/>
                    <a:pt x="53" y="69"/>
                  </a:cubicBezTo>
                  <a:cubicBezTo>
                    <a:pt x="51" y="72"/>
                    <a:pt x="49" y="75"/>
                    <a:pt x="47" y="77"/>
                  </a:cubicBezTo>
                  <a:cubicBezTo>
                    <a:pt x="49" y="76"/>
                    <a:pt x="51" y="74"/>
                    <a:pt x="54" y="74"/>
                  </a:cubicBezTo>
                  <a:cubicBezTo>
                    <a:pt x="54" y="74"/>
                    <a:pt x="53" y="74"/>
                    <a:pt x="52" y="75"/>
                  </a:cubicBezTo>
                  <a:cubicBezTo>
                    <a:pt x="52" y="75"/>
                    <a:pt x="51" y="75"/>
                    <a:pt x="50" y="76"/>
                  </a:cubicBezTo>
                  <a:close/>
                  <a:moveTo>
                    <a:pt x="54" y="84"/>
                  </a:moveTo>
                  <a:cubicBezTo>
                    <a:pt x="53" y="84"/>
                    <a:pt x="53" y="84"/>
                    <a:pt x="53" y="84"/>
                  </a:cubicBezTo>
                  <a:cubicBezTo>
                    <a:pt x="53" y="85"/>
                    <a:pt x="54" y="84"/>
                    <a:pt x="54" y="84"/>
                  </a:cubicBezTo>
                  <a:close/>
                  <a:moveTo>
                    <a:pt x="55" y="87"/>
                  </a:move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lnTo>
                    <a:pt x="55" y="87"/>
                  </a:lnTo>
                  <a:close/>
                  <a:moveTo>
                    <a:pt x="56" y="75"/>
                  </a:moveTo>
                  <a:cubicBezTo>
                    <a:pt x="55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7"/>
                  </a:cubicBezTo>
                  <a:cubicBezTo>
                    <a:pt x="53" y="77"/>
                    <a:pt x="53" y="77"/>
                    <a:pt x="52" y="78"/>
                  </a:cubicBezTo>
                  <a:cubicBezTo>
                    <a:pt x="52" y="76"/>
                    <a:pt x="53" y="77"/>
                    <a:pt x="54" y="77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75"/>
                    <a:pt x="55" y="75"/>
                    <a:pt x="56" y="75"/>
                  </a:cubicBezTo>
                  <a:close/>
                  <a:moveTo>
                    <a:pt x="57" y="85"/>
                  </a:moveTo>
                  <a:cubicBezTo>
                    <a:pt x="56" y="85"/>
                    <a:pt x="56" y="85"/>
                    <a:pt x="56" y="85"/>
                  </a:cubicBezTo>
                  <a:cubicBezTo>
                    <a:pt x="57" y="85"/>
                    <a:pt x="57" y="85"/>
                    <a:pt x="57" y="85"/>
                  </a:cubicBezTo>
                  <a:close/>
                  <a:moveTo>
                    <a:pt x="61" y="79"/>
                  </a:moveTo>
                  <a:cubicBezTo>
                    <a:pt x="61" y="79"/>
                    <a:pt x="61" y="79"/>
                    <a:pt x="60" y="79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0" y="79"/>
                    <a:pt x="60" y="79"/>
                    <a:pt x="60" y="78"/>
                  </a:cubicBezTo>
                  <a:cubicBezTo>
                    <a:pt x="60" y="78"/>
                    <a:pt x="60" y="79"/>
                    <a:pt x="60" y="79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79"/>
                    <a:pt x="61" y="79"/>
                    <a:pt x="61" y="79"/>
                  </a:cubicBezTo>
                  <a:close/>
                  <a:moveTo>
                    <a:pt x="79" y="73"/>
                  </a:moveTo>
                  <a:cubicBezTo>
                    <a:pt x="79" y="73"/>
                    <a:pt x="79" y="73"/>
                    <a:pt x="7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73"/>
                  </a:moveTo>
                  <a:cubicBezTo>
                    <a:pt x="79" y="73"/>
                    <a:pt x="80" y="73"/>
                    <a:pt x="80" y="73"/>
                  </a:cubicBezTo>
                  <a:cubicBezTo>
                    <a:pt x="80" y="73"/>
                    <a:pt x="80" y="73"/>
                    <a:pt x="79" y="73"/>
                  </a:cubicBezTo>
                  <a:close/>
                  <a:moveTo>
                    <a:pt x="85" y="70"/>
                  </a:moveTo>
                  <a:cubicBezTo>
                    <a:pt x="85" y="70"/>
                    <a:pt x="86" y="70"/>
                    <a:pt x="86" y="70"/>
                  </a:cubicBezTo>
                  <a:cubicBezTo>
                    <a:pt x="86" y="70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8" y="69"/>
                    <a:pt x="88" y="68"/>
                    <a:pt x="89" y="68"/>
                  </a:cubicBezTo>
                  <a:cubicBezTo>
                    <a:pt x="89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70"/>
                    <a:pt x="86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4" y="70"/>
                    <a:pt x="85" y="71"/>
                    <a:pt x="85" y="70"/>
                  </a:cubicBezTo>
                  <a:close/>
                  <a:moveTo>
                    <a:pt x="86" y="74"/>
                  </a:moveTo>
                  <a:cubicBezTo>
                    <a:pt x="85" y="74"/>
                    <a:pt x="85" y="74"/>
                    <a:pt x="85" y="74"/>
                  </a:cubicBezTo>
                  <a:cubicBezTo>
                    <a:pt x="85" y="74"/>
                    <a:pt x="85" y="74"/>
                    <a:pt x="85" y="74"/>
                  </a:cubicBezTo>
                  <a:lnTo>
                    <a:pt x="86" y="74"/>
                  </a:lnTo>
                  <a:close/>
                  <a:moveTo>
                    <a:pt x="85" y="72"/>
                  </a:moveTo>
                  <a:cubicBezTo>
                    <a:pt x="84" y="73"/>
                    <a:pt x="83" y="74"/>
                    <a:pt x="82" y="73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3" y="73"/>
                    <a:pt x="84" y="73"/>
                    <a:pt x="85" y="72"/>
                  </a:cubicBezTo>
                  <a:close/>
                  <a:moveTo>
                    <a:pt x="83" y="76"/>
                  </a:move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2" y="75"/>
                    <a:pt x="82" y="75"/>
                    <a:pt x="83" y="75"/>
                  </a:cubicBezTo>
                  <a:cubicBezTo>
                    <a:pt x="83" y="75"/>
                    <a:pt x="83" y="75"/>
                    <a:pt x="83" y="75"/>
                  </a:cubicBezTo>
                  <a:lnTo>
                    <a:pt x="83" y="76"/>
                  </a:lnTo>
                  <a:close/>
                  <a:moveTo>
                    <a:pt x="83" y="75"/>
                  </a:moveTo>
                  <a:cubicBezTo>
                    <a:pt x="83" y="75"/>
                    <a:pt x="84" y="75"/>
                    <a:pt x="84" y="75"/>
                  </a:cubicBezTo>
                  <a:cubicBezTo>
                    <a:pt x="84" y="75"/>
                    <a:pt x="84" y="75"/>
                    <a:pt x="83" y="75"/>
                  </a:cubicBezTo>
                  <a:close/>
                  <a:moveTo>
                    <a:pt x="84" y="71"/>
                  </a:moveTo>
                  <a:cubicBezTo>
                    <a:pt x="83" y="71"/>
                    <a:pt x="83" y="71"/>
                    <a:pt x="83" y="71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3" y="71"/>
                    <a:pt x="83" y="71"/>
                    <a:pt x="83" y="71"/>
                  </a:cubicBezTo>
                  <a:lnTo>
                    <a:pt x="84" y="71"/>
                  </a:lnTo>
                  <a:close/>
                  <a:moveTo>
                    <a:pt x="81" y="72"/>
                  </a:moveTo>
                  <a:cubicBezTo>
                    <a:pt x="81" y="72"/>
                    <a:pt x="82" y="72"/>
                    <a:pt x="83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2" y="72"/>
                    <a:pt x="82" y="72"/>
                    <a:pt x="81" y="73"/>
                  </a:cubicBezTo>
                  <a:lnTo>
                    <a:pt x="81" y="72"/>
                  </a:lnTo>
                  <a:close/>
                  <a:moveTo>
                    <a:pt x="82" y="77"/>
                  </a:moveTo>
                  <a:cubicBezTo>
                    <a:pt x="82" y="77"/>
                    <a:pt x="83" y="76"/>
                    <a:pt x="84" y="76"/>
                  </a:cubicBezTo>
                  <a:cubicBezTo>
                    <a:pt x="85" y="76"/>
                    <a:pt x="85" y="75"/>
                    <a:pt x="86" y="75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5" y="75"/>
                    <a:pt x="86" y="75"/>
                    <a:pt x="86" y="74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6" y="75"/>
                    <a:pt x="87" y="74"/>
                    <a:pt x="87" y="74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7" y="76"/>
                    <a:pt x="88" y="76"/>
                    <a:pt x="88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7" y="75"/>
                    <a:pt x="87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7" y="76"/>
                    <a:pt x="86" y="76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5" y="76"/>
                    <a:pt x="84" y="77"/>
                    <a:pt x="83" y="77"/>
                  </a:cubicBezTo>
                  <a:cubicBezTo>
                    <a:pt x="83" y="77"/>
                    <a:pt x="83" y="77"/>
                    <a:pt x="84" y="77"/>
                  </a:cubicBezTo>
                  <a:cubicBezTo>
                    <a:pt x="83" y="77"/>
                    <a:pt x="82" y="78"/>
                    <a:pt x="82" y="77"/>
                  </a:cubicBezTo>
                  <a:close/>
                  <a:moveTo>
                    <a:pt x="89" y="77"/>
                  </a:moveTo>
                  <a:cubicBezTo>
                    <a:pt x="87" y="78"/>
                    <a:pt x="85" y="78"/>
                    <a:pt x="83" y="79"/>
                  </a:cubicBezTo>
                  <a:cubicBezTo>
                    <a:pt x="85" y="77"/>
                    <a:pt x="87" y="77"/>
                    <a:pt x="89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6"/>
                    <a:pt x="89" y="77"/>
                    <a:pt x="89" y="77"/>
                  </a:cubicBezTo>
                  <a:close/>
                  <a:moveTo>
                    <a:pt x="97" y="72"/>
                  </a:moveTo>
                  <a:cubicBezTo>
                    <a:pt x="97" y="72"/>
                    <a:pt x="97" y="72"/>
                    <a:pt x="98" y="72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7" y="73"/>
                    <a:pt x="97" y="73"/>
                    <a:pt x="97" y="72"/>
                  </a:cubicBezTo>
                  <a:close/>
                  <a:moveTo>
                    <a:pt x="98" y="74"/>
                  </a:moveTo>
                  <a:cubicBezTo>
                    <a:pt x="98" y="74"/>
                    <a:pt x="98" y="74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7" y="73"/>
                    <a:pt x="97" y="73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8" y="74"/>
                    <a:pt x="99" y="73"/>
                    <a:pt x="99" y="73"/>
                  </a:cubicBezTo>
                  <a:lnTo>
                    <a:pt x="9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0BD2DC36-3B46-4FE3-95B6-2684EF03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6275" y="1397001"/>
              <a:ext cx="31750" cy="3175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D3593529-E1A8-49F9-9AB9-CBEC2BEF1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3438" y="1333501"/>
              <a:ext cx="31750" cy="3175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0F79E41F-CB84-4078-BD07-15DFCFBDB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0" y="2689226"/>
              <a:ext cx="30163" cy="3175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C6DF8B61-AD34-4102-957B-25950141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3700" y="14605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6874896A-9D03-46A1-A84E-A8A7AF0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5188" y="13652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5609DC9-C5D5-4AA4-8B25-9514B9DFF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7488" y="29098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A63C6FEE-1511-4507-ABEB-B54508C0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0" y="2468563"/>
              <a:ext cx="0" cy="63500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6C3F4166-FBFA-44FE-8865-707CD353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600" y="1301751"/>
              <a:ext cx="3175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BF98F15A-9899-4DDF-9B54-BBF263286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525" y="1176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24D9936F-1AF8-489B-8F10-37208968B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413" y="3130551"/>
              <a:ext cx="31750" cy="317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40F03AA5-E464-4DA4-ACB9-CD2C3B88F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8463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1E56F3C4-EAA4-44D0-96EB-0FD9B64BE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7488" y="703263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3E35FE4B-C3E6-4A2F-A122-B403F2459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0063" y="6096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3F30EFE0-F654-4924-8394-7ED19F094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735013"/>
              <a:ext cx="0" cy="31750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F271826D-B5CC-45FD-8204-6EAE6EED3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3175" y="798513"/>
              <a:ext cx="63500" cy="3175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0 h 1"/>
                <a:gd name="T6" fmla="*/ 2 w 2"/>
                <a:gd name="T7" fmla="*/ 1 h 1"/>
                <a:gd name="T8" fmla="*/ 2 w 2"/>
                <a:gd name="T9" fmla="*/ 0 h 1"/>
                <a:gd name="T10" fmla="*/ 1 w 2"/>
                <a:gd name="T11" fmla="*/ 0 h 1"/>
                <a:gd name="T12" fmla="*/ 1 w 2"/>
                <a:gd name="T13" fmla="*/ 0 h 1"/>
                <a:gd name="T14" fmla="*/ 2 w 2"/>
                <a:gd name="T15" fmla="*/ 0 h 1"/>
                <a:gd name="T16" fmla="*/ 0 w 2"/>
                <a:gd name="T17" fmla="*/ 0 h 1"/>
                <a:gd name="T18" fmla="*/ 0 w 2"/>
                <a:gd name="T19" fmla="*/ 0 h 1"/>
                <a:gd name="T20" fmla="*/ 0 w 2"/>
                <a:gd name="T21" fmla="*/ 1 h 1"/>
                <a:gd name="T22" fmla="*/ 2 w 2"/>
                <a:gd name="T23" fmla="*/ 1 h 1"/>
                <a:gd name="T24" fmla="*/ 2 w 2"/>
                <a:gd name="T25" fmla="*/ 1 h 1"/>
                <a:gd name="T26" fmla="*/ 2 w 2"/>
                <a:gd name="T2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052965AA-17EA-4065-9DC3-0D31DB31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671513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589E13B6-2944-4175-9E70-D679D4E1E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725" y="5778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3324FF94-E61A-4897-95D4-9625A1A23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50" y="987426"/>
              <a:ext cx="0" cy="317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DA230185-E45D-4458-A165-2BC385D5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9363" y="1176338"/>
              <a:ext cx="3016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B5F142F1-EE50-4C2B-8496-663B8A669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3563" y="1239838"/>
              <a:ext cx="2828925" cy="1133475"/>
            </a:xfrm>
            <a:custGeom>
              <a:avLst/>
              <a:gdLst>
                <a:gd name="T0" fmla="*/ 84 w 90"/>
                <a:gd name="T1" fmla="*/ 6 h 36"/>
                <a:gd name="T2" fmla="*/ 76 w 90"/>
                <a:gd name="T3" fmla="*/ 2 h 36"/>
                <a:gd name="T4" fmla="*/ 65 w 90"/>
                <a:gd name="T5" fmla="*/ 0 h 36"/>
                <a:gd name="T6" fmla="*/ 54 w 90"/>
                <a:gd name="T7" fmla="*/ 2 h 36"/>
                <a:gd name="T8" fmla="*/ 49 w 90"/>
                <a:gd name="T9" fmla="*/ 4 h 36"/>
                <a:gd name="T10" fmla="*/ 44 w 90"/>
                <a:gd name="T11" fmla="*/ 7 h 36"/>
                <a:gd name="T12" fmla="*/ 41 w 90"/>
                <a:gd name="T13" fmla="*/ 9 h 36"/>
                <a:gd name="T14" fmla="*/ 36 w 90"/>
                <a:gd name="T15" fmla="*/ 12 h 36"/>
                <a:gd name="T16" fmla="*/ 36 w 90"/>
                <a:gd name="T17" fmla="*/ 8 h 36"/>
                <a:gd name="T18" fmla="*/ 27 w 90"/>
                <a:gd name="T19" fmla="*/ 15 h 36"/>
                <a:gd name="T20" fmla="*/ 31 w 90"/>
                <a:gd name="T21" fmla="*/ 15 h 36"/>
                <a:gd name="T22" fmla="*/ 12 w 90"/>
                <a:gd name="T23" fmla="*/ 29 h 36"/>
                <a:gd name="T24" fmla="*/ 8 w 90"/>
                <a:gd name="T25" fmla="*/ 30 h 36"/>
                <a:gd name="T26" fmla="*/ 1 w 90"/>
                <a:gd name="T27" fmla="*/ 33 h 36"/>
                <a:gd name="T28" fmla="*/ 7 w 90"/>
                <a:gd name="T29" fmla="*/ 34 h 36"/>
                <a:gd name="T30" fmla="*/ 21 w 90"/>
                <a:gd name="T31" fmla="*/ 34 h 36"/>
                <a:gd name="T32" fmla="*/ 30 w 90"/>
                <a:gd name="T33" fmla="*/ 31 h 36"/>
                <a:gd name="T34" fmla="*/ 40 w 90"/>
                <a:gd name="T35" fmla="*/ 24 h 36"/>
                <a:gd name="T36" fmla="*/ 43 w 90"/>
                <a:gd name="T37" fmla="*/ 22 h 36"/>
                <a:gd name="T38" fmla="*/ 47 w 90"/>
                <a:gd name="T39" fmla="*/ 16 h 36"/>
                <a:gd name="T40" fmla="*/ 68 w 90"/>
                <a:gd name="T41" fmla="*/ 6 h 36"/>
                <a:gd name="T42" fmla="*/ 87 w 90"/>
                <a:gd name="T43" fmla="*/ 9 h 36"/>
                <a:gd name="T44" fmla="*/ 20 w 90"/>
                <a:gd name="T45" fmla="*/ 26 h 36"/>
                <a:gd name="T46" fmla="*/ 41 w 90"/>
                <a:gd name="T47" fmla="*/ 15 h 36"/>
                <a:gd name="T48" fmla="*/ 38 w 90"/>
                <a:gd name="T49" fmla="*/ 17 h 36"/>
                <a:gd name="T50" fmla="*/ 34 w 90"/>
                <a:gd name="T51" fmla="*/ 11 h 36"/>
                <a:gd name="T52" fmla="*/ 34 w 90"/>
                <a:gd name="T53" fmla="*/ 14 h 36"/>
                <a:gd name="T54" fmla="*/ 35 w 90"/>
                <a:gd name="T55" fmla="*/ 21 h 36"/>
                <a:gd name="T56" fmla="*/ 34 w 90"/>
                <a:gd name="T57" fmla="*/ 22 h 36"/>
                <a:gd name="T58" fmla="*/ 34 w 90"/>
                <a:gd name="T59" fmla="*/ 16 h 36"/>
                <a:gd name="T60" fmla="*/ 31 w 90"/>
                <a:gd name="T61" fmla="*/ 18 h 36"/>
                <a:gd name="T62" fmla="*/ 32 w 90"/>
                <a:gd name="T63" fmla="*/ 18 h 36"/>
                <a:gd name="T64" fmla="*/ 32 w 90"/>
                <a:gd name="T65" fmla="*/ 19 h 36"/>
                <a:gd name="T66" fmla="*/ 39 w 90"/>
                <a:gd name="T67" fmla="*/ 25 h 36"/>
                <a:gd name="T68" fmla="*/ 39 w 90"/>
                <a:gd name="T69" fmla="*/ 20 h 36"/>
                <a:gd name="T70" fmla="*/ 36 w 90"/>
                <a:gd name="T71" fmla="*/ 23 h 36"/>
                <a:gd name="T72" fmla="*/ 35 w 90"/>
                <a:gd name="T73" fmla="*/ 23 h 36"/>
                <a:gd name="T74" fmla="*/ 40 w 90"/>
                <a:gd name="T75" fmla="*/ 19 h 36"/>
                <a:gd name="T76" fmla="*/ 44 w 90"/>
                <a:gd name="T77" fmla="*/ 16 h 36"/>
                <a:gd name="T78" fmla="*/ 55 w 90"/>
                <a:gd name="T79" fmla="*/ 3 h 36"/>
                <a:gd name="T80" fmla="*/ 56 w 90"/>
                <a:gd name="T81" fmla="*/ 4 h 36"/>
                <a:gd name="T82" fmla="*/ 53 w 90"/>
                <a:gd name="T83" fmla="*/ 5 h 36"/>
                <a:gd name="T84" fmla="*/ 52 w 90"/>
                <a:gd name="T85" fmla="*/ 6 h 36"/>
                <a:gd name="T86" fmla="*/ 47 w 90"/>
                <a:gd name="T87" fmla="*/ 12 h 36"/>
                <a:gd name="T88" fmla="*/ 48 w 90"/>
                <a:gd name="T89" fmla="*/ 5 h 36"/>
                <a:gd name="T90" fmla="*/ 51 w 90"/>
                <a:gd name="T91" fmla="*/ 10 h 36"/>
                <a:gd name="T92" fmla="*/ 50 w 90"/>
                <a:gd name="T93" fmla="*/ 9 h 36"/>
                <a:gd name="T94" fmla="*/ 50 w 90"/>
                <a:gd name="T95" fmla="*/ 9 h 36"/>
                <a:gd name="T96" fmla="*/ 54 w 90"/>
                <a:gd name="T97" fmla="*/ 8 h 36"/>
                <a:gd name="T98" fmla="*/ 52 w 90"/>
                <a:gd name="T99" fmla="*/ 8 h 36"/>
                <a:gd name="T100" fmla="*/ 55 w 90"/>
                <a:gd name="T101" fmla="*/ 7 h 36"/>
                <a:gd name="T102" fmla="*/ 56 w 90"/>
                <a:gd name="T103" fmla="*/ 6 h 36"/>
                <a:gd name="T104" fmla="*/ 56 w 90"/>
                <a:gd name="T105" fmla="*/ 6 h 36"/>
                <a:gd name="T106" fmla="*/ 58 w 90"/>
                <a:gd name="T107" fmla="*/ 7 h 36"/>
                <a:gd name="T108" fmla="*/ 63 w 90"/>
                <a:gd name="T109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0" h="36">
                  <a:moveTo>
                    <a:pt x="90" y="10"/>
                  </a:moveTo>
                  <a:cubicBezTo>
                    <a:pt x="90" y="10"/>
                    <a:pt x="90" y="10"/>
                    <a:pt x="89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7" y="9"/>
                    <a:pt x="86" y="7"/>
                    <a:pt x="85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4" y="6"/>
                    <a:pt x="84" y="5"/>
                  </a:cubicBezTo>
                  <a:cubicBezTo>
                    <a:pt x="83" y="6"/>
                    <a:pt x="83" y="4"/>
                    <a:pt x="82" y="5"/>
                  </a:cubicBezTo>
                  <a:cubicBezTo>
                    <a:pt x="81" y="4"/>
                    <a:pt x="81" y="4"/>
                    <a:pt x="80" y="4"/>
                  </a:cubicBezTo>
                  <a:cubicBezTo>
                    <a:pt x="80" y="3"/>
                    <a:pt x="80" y="3"/>
                    <a:pt x="80" y="4"/>
                  </a:cubicBezTo>
                  <a:cubicBezTo>
                    <a:pt x="78" y="4"/>
                    <a:pt x="78" y="2"/>
                    <a:pt x="76" y="2"/>
                  </a:cubicBezTo>
                  <a:cubicBezTo>
                    <a:pt x="75" y="2"/>
                    <a:pt x="73" y="1"/>
                    <a:pt x="72" y="1"/>
                  </a:cubicBezTo>
                  <a:cubicBezTo>
                    <a:pt x="72" y="1"/>
                    <a:pt x="72" y="1"/>
                    <a:pt x="71" y="1"/>
                  </a:cubicBezTo>
                  <a:cubicBezTo>
                    <a:pt x="70" y="1"/>
                    <a:pt x="67" y="0"/>
                    <a:pt x="66" y="0"/>
                  </a:cubicBezTo>
                  <a:cubicBezTo>
                    <a:pt x="66" y="1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2" y="1"/>
                    <a:pt x="59" y="0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6" y="2"/>
                    <a:pt x="55" y="3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3" y="2"/>
                    <a:pt x="52" y="3"/>
                    <a:pt x="51" y="3"/>
                  </a:cubicBezTo>
                  <a:cubicBezTo>
                    <a:pt x="51" y="3"/>
                    <a:pt x="51" y="3"/>
                    <a:pt x="52" y="4"/>
                  </a:cubicBezTo>
                  <a:cubicBezTo>
                    <a:pt x="52" y="4"/>
                    <a:pt x="51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3"/>
                    <a:pt x="49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5"/>
                    <a:pt x="48" y="5"/>
                    <a:pt x="47" y="5"/>
                  </a:cubicBezTo>
                  <a:cubicBezTo>
                    <a:pt x="47" y="4"/>
                    <a:pt x="46" y="5"/>
                    <a:pt x="45" y="5"/>
                  </a:cubicBezTo>
                  <a:cubicBezTo>
                    <a:pt x="46" y="5"/>
                    <a:pt x="46" y="5"/>
                    <a:pt x="47" y="5"/>
                  </a:cubicBezTo>
                  <a:cubicBezTo>
                    <a:pt x="46" y="6"/>
                    <a:pt x="45" y="6"/>
                    <a:pt x="44" y="7"/>
                  </a:cubicBezTo>
                  <a:cubicBezTo>
                    <a:pt x="44" y="7"/>
                    <a:pt x="42" y="8"/>
                    <a:pt x="42" y="8"/>
                  </a:cubicBezTo>
                  <a:cubicBezTo>
                    <a:pt x="42" y="9"/>
                    <a:pt x="42" y="8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40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8" y="10"/>
                    <a:pt x="37" y="11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1"/>
                    <a:pt x="36" y="11"/>
                    <a:pt x="37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5" y="10"/>
                    <a:pt x="35" y="10"/>
                  </a:cubicBezTo>
                  <a:cubicBezTo>
                    <a:pt x="35" y="9"/>
                    <a:pt x="36" y="8"/>
                    <a:pt x="36" y="8"/>
                  </a:cubicBezTo>
                  <a:cubicBezTo>
                    <a:pt x="36" y="8"/>
                    <a:pt x="36" y="7"/>
                    <a:pt x="35" y="7"/>
                  </a:cubicBezTo>
                  <a:cubicBezTo>
                    <a:pt x="36" y="8"/>
                    <a:pt x="35" y="8"/>
                    <a:pt x="35" y="9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11"/>
                    <a:pt x="31" y="12"/>
                    <a:pt x="29" y="14"/>
                  </a:cubicBezTo>
                  <a:cubicBezTo>
                    <a:pt x="29" y="14"/>
                    <a:pt x="27" y="14"/>
                    <a:pt x="27" y="15"/>
                  </a:cubicBezTo>
                  <a:cubicBezTo>
                    <a:pt x="28" y="15"/>
                    <a:pt x="28" y="15"/>
                    <a:pt x="29" y="15"/>
                  </a:cubicBezTo>
                  <a:cubicBezTo>
                    <a:pt x="29" y="15"/>
                    <a:pt x="29" y="14"/>
                    <a:pt x="29" y="15"/>
                  </a:cubicBezTo>
                  <a:cubicBezTo>
                    <a:pt x="29" y="15"/>
                    <a:pt x="29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9" y="17"/>
                    <a:pt x="30" y="15"/>
                    <a:pt x="31" y="15"/>
                  </a:cubicBezTo>
                  <a:cubicBezTo>
                    <a:pt x="33" y="15"/>
                    <a:pt x="34" y="13"/>
                    <a:pt x="35" y="13"/>
                  </a:cubicBezTo>
                  <a:cubicBezTo>
                    <a:pt x="31" y="19"/>
                    <a:pt x="27" y="22"/>
                    <a:pt x="21" y="26"/>
                  </a:cubicBezTo>
                  <a:cubicBezTo>
                    <a:pt x="18" y="27"/>
                    <a:pt x="16" y="28"/>
                    <a:pt x="13" y="28"/>
                  </a:cubicBezTo>
                  <a:cubicBezTo>
                    <a:pt x="13" y="28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0" y="28"/>
                    <a:pt x="9" y="31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6" y="31"/>
                    <a:pt x="5" y="31"/>
                    <a:pt x="3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0" y="32"/>
                    <a:pt x="0" y="33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5"/>
                    <a:pt x="5" y="34"/>
                    <a:pt x="7" y="34"/>
                  </a:cubicBezTo>
                  <a:cubicBezTo>
                    <a:pt x="7" y="35"/>
                    <a:pt x="5" y="35"/>
                    <a:pt x="6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6" y="35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2" y="36"/>
                    <a:pt x="16" y="35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4"/>
                    <a:pt x="24" y="33"/>
                    <a:pt x="26" y="33"/>
                  </a:cubicBezTo>
                  <a:cubicBezTo>
                    <a:pt x="26" y="34"/>
                    <a:pt x="25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2"/>
                    <a:pt x="29" y="32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3" y="30"/>
                    <a:pt x="37" y="29"/>
                    <a:pt x="39" y="26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5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1" y="23"/>
                    <a:pt x="42" y="23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2"/>
                    <a:pt x="43" y="22"/>
                  </a:cubicBezTo>
                  <a:cubicBezTo>
                    <a:pt x="43" y="22"/>
                    <a:pt x="43" y="22"/>
                    <a:pt x="44" y="22"/>
                  </a:cubicBezTo>
                  <a:cubicBezTo>
                    <a:pt x="44" y="21"/>
                    <a:pt x="45" y="22"/>
                    <a:pt x="45" y="21"/>
                  </a:cubicBezTo>
                  <a:cubicBezTo>
                    <a:pt x="46" y="20"/>
                    <a:pt x="46" y="19"/>
                    <a:pt x="47" y="18"/>
                  </a:cubicBezTo>
                  <a:cubicBezTo>
                    <a:pt x="47" y="18"/>
                    <a:pt x="46" y="19"/>
                    <a:pt x="45" y="19"/>
                  </a:cubicBezTo>
                  <a:cubicBezTo>
                    <a:pt x="45" y="18"/>
                    <a:pt x="47" y="17"/>
                    <a:pt x="47" y="16"/>
                  </a:cubicBezTo>
                  <a:cubicBezTo>
                    <a:pt x="48" y="16"/>
                    <a:pt x="47" y="17"/>
                    <a:pt x="48" y="17"/>
                  </a:cubicBezTo>
                  <a:cubicBezTo>
                    <a:pt x="48" y="17"/>
                    <a:pt x="48" y="16"/>
                    <a:pt x="48" y="16"/>
                  </a:cubicBezTo>
                  <a:cubicBezTo>
                    <a:pt x="51" y="14"/>
                    <a:pt x="55" y="12"/>
                    <a:pt x="58" y="9"/>
                  </a:cubicBezTo>
                  <a:cubicBezTo>
                    <a:pt x="61" y="8"/>
                    <a:pt x="64" y="7"/>
                    <a:pt x="67" y="7"/>
                  </a:cubicBezTo>
                  <a:cubicBezTo>
                    <a:pt x="67" y="7"/>
                    <a:pt x="68" y="6"/>
                    <a:pt x="68" y="6"/>
                  </a:cubicBezTo>
                  <a:cubicBezTo>
                    <a:pt x="68" y="6"/>
                    <a:pt x="71" y="6"/>
                    <a:pt x="72" y="6"/>
                  </a:cubicBezTo>
                  <a:cubicBezTo>
                    <a:pt x="73" y="6"/>
                    <a:pt x="74" y="6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8" y="7"/>
                    <a:pt x="82" y="8"/>
                    <a:pt x="86" y="9"/>
                  </a:cubicBezTo>
                  <a:cubicBezTo>
                    <a:pt x="86" y="9"/>
                    <a:pt x="87" y="10"/>
                    <a:pt x="87" y="9"/>
                  </a:cubicBezTo>
                  <a:cubicBezTo>
                    <a:pt x="88" y="10"/>
                    <a:pt x="89" y="10"/>
                    <a:pt x="89" y="11"/>
                  </a:cubicBezTo>
                  <a:cubicBezTo>
                    <a:pt x="89" y="10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0" y="10"/>
                    <a:pt x="90" y="10"/>
                    <a:pt x="90" y="10"/>
                  </a:cubicBezTo>
                  <a:close/>
                  <a:moveTo>
                    <a:pt x="20" y="26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lnTo>
                    <a:pt x="20" y="26"/>
                  </a:lnTo>
                  <a:close/>
                  <a:moveTo>
                    <a:pt x="40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39" y="17"/>
                    <a:pt x="38" y="18"/>
                  </a:cubicBezTo>
                  <a:cubicBezTo>
                    <a:pt x="38" y="18"/>
                    <a:pt x="38" y="18"/>
                    <a:pt x="38" y="17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0" y="15"/>
                    <a:pt x="40" y="15"/>
                    <a:pt x="40" y="15"/>
                  </a:cubicBezTo>
                  <a:close/>
                  <a:moveTo>
                    <a:pt x="34" y="11"/>
                  </a:move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lnTo>
                    <a:pt x="34" y="11"/>
                  </a:lnTo>
                  <a:close/>
                  <a:moveTo>
                    <a:pt x="39" y="10"/>
                  </a:moveTo>
                  <a:cubicBezTo>
                    <a:pt x="40" y="10"/>
                    <a:pt x="40" y="10"/>
                    <a:pt x="40" y="10"/>
                  </a:cubicBezTo>
                  <a:cubicBezTo>
                    <a:pt x="38" y="11"/>
                    <a:pt x="37" y="13"/>
                    <a:pt x="35" y="14"/>
                  </a:cubicBezTo>
                  <a:cubicBezTo>
                    <a:pt x="36" y="13"/>
                    <a:pt x="38" y="11"/>
                    <a:pt x="39" y="10"/>
                  </a:cubicBezTo>
                  <a:close/>
                  <a:moveTo>
                    <a:pt x="34" y="14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lnTo>
                    <a:pt x="34" y="14"/>
                  </a:lnTo>
                  <a:close/>
                  <a:moveTo>
                    <a:pt x="35" y="21"/>
                  </a:move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1"/>
                    <a:pt x="35" y="21"/>
                  </a:cubicBezTo>
                  <a:close/>
                  <a:moveTo>
                    <a:pt x="34" y="16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3" y="16"/>
                    <a:pt x="33" y="16"/>
                    <a:pt x="33" y="16"/>
                  </a:cubicBezTo>
                  <a:lnTo>
                    <a:pt x="34" y="16"/>
                  </a:lnTo>
                  <a:close/>
                  <a:moveTo>
                    <a:pt x="32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0" y="20"/>
                    <a:pt x="28" y="22"/>
                    <a:pt x="26" y="23"/>
                  </a:cubicBezTo>
                  <a:cubicBezTo>
                    <a:pt x="27" y="21"/>
                    <a:pt x="30" y="20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8"/>
                    <a:pt x="32" y="18"/>
                    <a:pt x="32" y="18"/>
                  </a:cubicBezTo>
                  <a:close/>
                  <a:moveTo>
                    <a:pt x="32" y="19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2" y="18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lnTo>
                    <a:pt x="32" y="19"/>
                  </a:lnTo>
                  <a:close/>
                  <a:moveTo>
                    <a:pt x="39" y="25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39" y="26"/>
                    <a:pt x="39" y="25"/>
                    <a:pt x="39" y="25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5"/>
                    <a:pt x="40" y="25"/>
                    <a:pt x="39" y="25"/>
                  </a:cubicBezTo>
                  <a:close/>
                  <a:moveTo>
                    <a:pt x="44" y="16"/>
                  </a:moveTo>
                  <a:cubicBezTo>
                    <a:pt x="41" y="19"/>
                    <a:pt x="41" y="19"/>
                    <a:pt x="41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20"/>
                    <a:pt x="40" y="20"/>
                    <a:pt x="40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2"/>
                    <a:pt x="37" y="22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7" y="23"/>
                    <a:pt x="37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4" y="25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5"/>
                    <a:pt x="34" y="24"/>
                    <a:pt x="35" y="24"/>
                  </a:cubicBezTo>
                  <a:cubicBezTo>
                    <a:pt x="35" y="24"/>
                    <a:pt x="35" y="24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7" y="23"/>
                    <a:pt x="37" y="2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1"/>
                    <a:pt x="40" y="21"/>
                    <a:pt x="39" y="20"/>
                  </a:cubicBezTo>
                  <a:cubicBezTo>
                    <a:pt x="40" y="20"/>
                    <a:pt x="40" y="19"/>
                    <a:pt x="40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7"/>
                    <a:pt x="42" y="17"/>
                    <a:pt x="44" y="1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5"/>
                    <a:pt x="44" y="16"/>
                  </a:cubicBezTo>
                  <a:cubicBezTo>
                    <a:pt x="43" y="16"/>
                    <a:pt x="43" y="16"/>
                    <a:pt x="43" y="16"/>
                  </a:cubicBezTo>
                  <a:lnTo>
                    <a:pt x="44" y="16"/>
                  </a:lnTo>
                  <a:close/>
                  <a:moveTo>
                    <a:pt x="59" y="3"/>
                  </a:moveTo>
                  <a:cubicBezTo>
                    <a:pt x="58" y="4"/>
                    <a:pt x="58" y="3"/>
                    <a:pt x="58" y="3"/>
                  </a:cubicBezTo>
                  <a:cubicBezTo>
                    <a:pt x="58" y="3"/>
                    <a:pt x="58" y="3"/>
                    <a:pt x="59" y="3"/>
                  </a:cubicBezTo>
                  <a:close/>
                  <a:moveTo>
                    <a:pt x="55" y="3"/>
                  </a:moveTo>
                  <a:cubicBezTo>
                    <a:pt x="55" y="3"/>
                    <a:pt x="55" y="3"/>
                    <a:pt x="55" y="3"/>
                  </a:cubicBezTo>
                  <a:cubicBezTo>
                    <a:pt x="55" y="4"/>
                    <a:pt x="55" y="4"/>
                    <a:pt x="55" y="4"/>
                  </a:cubicBezTo>
                  <a:lnTo>
                    <a:pt x="55" y="3"/>
                  </a:lnTo>
                  <a:close/>
                  <a:moveTo>
                    <a:pt x="56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6" y="5"/>
                    <a:pt x="55" y="5"/>
                    <a:pt x="55" y="4"/>
                  </a:cubicBezTo>
                  <a:cubicBezTo>
                    <a:pt x="55" y="5"/>
                    <a:pt x="54" y="5"/>
                    <a:pt x="53" y="5"/>
                  </a:cubicBezTo>
                  <a:cubicBezTo>
                    <a:pt x="53" y="5"/>
                    <a:pt x="56" y="5"/>
                    <a:pt x="56" y="4"/>
                  </a:cubicBezTo>
                  <a:close/>
                  <a:moveTo>
                    <a:pt x="52" y="6"/>
                  </a:moveTo>
                  <a:cubicBezTo>
                    <a:pt x="52" y="6"/>
                    <a:pt x="51" y="6"/>
                    <a:pt x="51" y="7"/>
                  </a:cubicBezTo>
                  <a:cubicBezTo>
                    <a:pt x="51" y="7"/>
                    <a:pt x="51" y="7"/>
                    <a:pt x="50" y="7"/>
                  </a:cubicBezTo>
                  <a:cubicBezTo>
                    <a:pt x="51" y="7"/>
                    <a:pt x="51" y="6"/>
                    <a:pt x="52" y="6"/>
                  </a:cubicBezTo>
                  <a:close/>
                  <a:moveTo>
                    <a:pt x="48" y="6"/>
                  </a:moveTo>
                  <a:cubicBezTo>
                    <a:pt x="48" y="7"/>
                    <a:pt x="48" y="7"/>
                    <a:pt x="48" y="7"/>
                  </a:cubicBezTo>
                  <a:cubicBezTo>
                    <a:pt x="47" y="7"/>
                    <a:pt x="47" y="7"/>
                    <a:pt x="47" y="7"/>
                  </a:cubicBezTo>
                  <a:lnTo>
                    <a:pt x="48" y="6"/>
                  </a:lnTo>
                  <a:close/>
                  <a:moveTo>
                    <a:pt x="47" y="12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9" y="10"/>
                    <a:pt x="49" y="10"/>
                    <a:pt x="49" y="10"/>
                  </a:cubicBezTo>
                  <a:lnTo>
                    <a:pt x="47" y="12"/>
                  </a:lnTo>
                  <a:close/>
                  <a:moveTo>
                    <a:pt x="48" y="5"/>
                  </a:moveTo>
                  <a:cubicBezTo>
                    <a:pt x="48" y="5"/>
                    <a:pt x="48" y="6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9" y="5"/>
                  </a:cubicBezTo>
                  <a:lnTo>
                    <a:pt x="48" y="5"/>
                  </a:lnTo>
                  <a:close/>
                  <a:moveTo>
                    <a:pt x="51" y="1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0" y="10"/>
                    <a:pt x="49" y="10"/>
                  </a:cubicBezTo>
                  <a:cubicBezTo>
                    <a:pt x="49" y="10"/>
                    <a:pt x="50" y="10"/>
                    <a:pt x="50" y="9"/>
                  </a:cubicBezTo>
                  <a:cubicBezTo>
                    <a:pt x="49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9"/>
                    <a:pt x="52" y="9"/>
                    <a:pt x="52" y="9"/>
                  </a:cubicBezTo>
                  <a:lnTo>
                    <a:pt x="51" y="10"/>
                  </a:lnTo>
                  <a:close/>
                  <a:moveTo>
                    <a:pt x="54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3" y="9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4" y="7"/>
                    <a:pt x="55" y="7"/>
                  </a:cubicBezTo>
                  <a:cubicBezTo>
                    <a:pt x="55" y="7"/>
                    <a:pt x="54" y="8"/>
                    <a:pt x="54" y="8"/>
                  </a:cubicBezTo>
                  <a:close/>
                  <a:moveTo>
                    <a:pt x="55" y="7"/>
                  </a:moveTo>
                  <a:cubicBezTo>
                    <a:pt x="54" y="7"/>
                    <a:pt x="54" y="7"/>
                    <a:pt x="54" y="7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7"/>
                  </a:cubicBezTo>
                  <a:close/>
                  <a:moveTo>
                    <a:pt x="56" y="6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8"/>
                    <a:pt x="56" y="7"/>
                    <a:pt x="55" y="7"/>
                  </a:cubicBezTo>
                  <a:cubicBezTo>
                    <a:pt x="55" y="5"/>
                    <a:pt x="57" y="7"/>
                    <a:pt x="57" y="5"/>
                  </a:cubicBezTo>
                  <a:cubicBezTo>
                    <a:pt x="57" y="6"/>
                    <a:pt x="57" y="7"/>
                    <a:pt x="56" y="6"/>
                  </a:cubicBezTo>
                  <a:close/>
                  <a:moveTo>
                    <a:pt x="58" y="7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8" y="7"/>
                    <a:pt x="58" y="7"/>
                    <a:pt x="58" y="7"/>
                  </a:cubicBezTo>
                  <a:close/>
                  <a:moveTo>
                    <a:pt x="57" y="6"/>
                  </a:moveTo>
                  <a:cubicBezTo>
                    <a:pt x="58" y="6"/>
                    <a:pt x="59" y="6"/>
                    <a:pt x="60" y="5"/>
                  </a:cubicBezTo>
                  <a:cubicBezTo>
                    <a:pt x="59" y="6"/>
                    <a:pt x="58" y="6"/>
                    <a:pt x="57" y="6"/>
                  </a:cubicBezTo>
                  <a:close/>
                  <a:moveTo>
                    <a:pt x="60" y="5"/>
                  </a:moveTo>
                  <a:cubicBezTo>
                    <a:pt x="61" y="4"/>
                    <a:pt x="62" y="4"/>
                    <a:pt x="63" y="4"/>
                  </a:cubicBezTo>
                  <a:cubicBezTo>
                    <a:pt x="62" y="5"/>
                    <a:pt x="61" y="4"/>
                    <a:pt x="6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04152B1-A3FF-439F-9AB1-C0C32EB86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83026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E4335DF4-7F5A-47CF-8939-C43C8E8EC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613" y="2814638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06FB95F2-AA1E-4E04-8D7B-3E3AE9387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1550" y="2122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AB228BB9-3448-4055-8CE8-75C81BAE6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0338" y="892176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CDB58EF8-7E2B-4611-A1B8-CA176F278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6525" y="28463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629AD6C1-9104-4616-A03A-494C3F149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9800" y="2152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C9911EEF-DDA0-43E9-8A73-E3A3C9D48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075" y="420688"/>
              <a:ext cx="31750" cy="31750"/>
            </a:xfrm>
            <a:custGeom>
              <a:avLst/>
              <a:gdLst>
                <a:gd name="T0" fmla="*/ 0 w 20"/>
                <a:gd name="T1" fmla="*/ 0 h 20"/>
                <a:gd name="T2" fmla="*/ 0 w 20"/>
                <a:gd name="T3" fmla="*/ 0 h 20"/>
                <a:gd name="T4" fmla="*/ 20 w 20"/>
                <a:gd name="T5" fmla="*/ 20 h 20"/>
                <a:gd name="T6" fmla="*/ 0 w 20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0" y="0"/>
                  </a:lnTo>
                  <a:lnTo>
                    <a:pt x="20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86B0E1E2-31DD-4562-953B-122FB3093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0" y="641351"/>
              <a:ext cx="63500" cy="3016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4E5A5CD4-CA36-49EC-BFD2-C2294DF1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8425" y="798513"/>
              <a:ext cx="30163" cy="3175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1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587A4C8A-6061-4FDC-9329-98FEBF636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588" y="830263"/>
              <a:ext cx="63500" cy="0"/>
            </a:xfrm>
            <a:custGeom>
              <a:avLst/>
              <a:gdLst>
                <a:gd name="T0" fmla="*/ 2 w 2"/>
                <a:gd name="T1" fmla="*/ 1 w 2"/>
                <a:gd name="T2" fmla="*/ 1 w 2"/>
                <a:gd name="T3" fmla="*/ 0 w 2"/>
                <a:gd name="T4" fmla="*/ 1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7D866DC9-5218-432E-B6E4-99253803A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588" y="830263"/>
              <a:ext cx="30163" cy="317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1B4AC879-3250-4A94-9030-3627D4572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088" y="892176"/>
              <a:ext cx="63500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21148625-435D-4306-969E-457EDC1E0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1000" y="1019176"/>
              <a:ext cx="93663" cy="0"/>
            </a:xfrm>
            <a:custGeom>
              <a:avLst/>
              <a:gdLst>
                <a:gd name="T0" fmla="*/ 1 w 3"/>
                <a:gd name="T1" fmla="*/ 1 w 3"/>
                <a:gd name="T2" fmla="*/ 2 w 3"/>
                <a:gd name="T3" fmla="*/ 0 w 3"/>
                <a:gd name="T4" fmla="*/ 1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2D578E5-FDE9-4C46-9EFF-F84040E39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450" y="1428751"/>
              <a:ext cx="15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80CDB661-FF2A-4C7C-9EA5-82D738A57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1460501"/>
              <a:ext cx="3175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D0832EE7-6BD7-4D96-86B1-65D54D244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4525" y="1428751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0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88DC330-AD8F-4599-B959-4A7B72F9C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7238" y="146050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731BC7F9-1D19-4B81-A150-F3E8E7EF3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4125" y="1554163"/>
              <a:ext cx="31750" cy="31750"/>
            </a:xfrm>
            <a:custGeom>
              <a:avLst/>
              <a:gdLst>
                <a:gd name="T0" fmla="*/ 20 w 20"/>
                <a:gd name="T1" fmla="*/ 0 h 20"/>
                <a:gd name="T2" fmla="*/ 0 w 20"/>
                <a:gd name="T3" fmla="*/ 20 h 20"/>
                <a:gd name="T4" fmla="*/ 20 w 20"/>
                <a:gd name="T5" fmla="*/ 0 h 20"/>
                <a:gd name="T6" fmla="*/ 20 w 20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lnTo>
                    <a:pt x="0" y="2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E03147E2-3879-4693-9B7E-7FC0F3B13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613" y="1522413"/>
              <a:ext cx="15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9F7D7114-D3B2-403E-8085-9A43D73B4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1774826"/>
              <a:ext cx="31750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05009FDE-7000-4C11-82EA-25C113B8C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1774826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A2EEF7B1-1A4B-47B8-8A9C-2CFB47928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1806576"/>
              <a:ext cx="31750" cy="95250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3 h 3"/>
                <a:gd name="T4" fmla="*/ 1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BD03A8AF-0BB5-44F0-B0EB-60BE330FD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1711326"/>
              <a:ext cx="30163" cy="63500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0 h 2"/>
                <a:gd name="T4" fmla="*/ 0 w 1"/>
                <a:gd name="T5" fmla="*/ 1 h 2"/>
                <a:gd name="T6" fmla="*/ 0 w 1"/>
                <a:gd name="T7" fmla="*/ 1 h 2"/>
                <a:gd name="T8" fmla="*/ 0 w 1"/>
                <a:gd name="T9" fmla="*/ 1 h 2"/>
                <a:gd name="T10" fmla="*/ 0 w 1"/>
                <a:gd name="T11" fmla="*/ 1 h 2"/>
                <a:gd name="T12" fmla="*/ 0 w 1"/>
                <a:gd name="T13" fmla="*/ 1 h 2"/>
                <a:gd name="T14" fmla="*/ 1 w 1"/>
                <a:gd name="T15" fmla="*/ 2 h 2"/>
                <a:gd name="T16" fmla="*/ 0 w 1"/>
                <a:gd name="T17" fmla="*/ 1 h 2"/>
                <a:gd name="T18" fmla="*/ 1 w 1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44806904-CD27-4CD6-A773-C9C5F8D35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2090738"/>
              <a:ext cx="0" cy="188913"/>
            </a:xfrm>
            <a:custGeom>
              <a:avLst/>
              <a:gdLst>
                <a:gd name="T0" fmla="*/ 6 h 6"/>
                <a:gd name="T1" fmla="*/ 0 h 6"/>
                <a:gd name="T2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6FD8E501-376A-4D31-BC90-2733ACC72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725" y="2184401"/>
              <a:ext cx="3175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A8C55685-B1D9-46CC-BB82-B2E7CC32E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2373313"/>
              <a:ext cx="31750" cy="6350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0 h 40"/>
                <a:gd name="T4" fmla="*/ 0 w 20"/>
                <a:gd name="T5" fmla="*/ 0 h 40"/>
                <a:gd name="T6" fmla="*/ 20 w 20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0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DEBDC775-3AF4-42B1-A697-43D74F2BC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213" y="2341563"/>
              <a:ext cx="61913" cy="3175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0 h 1"/>
                <a:gd name="T6" fmla="*/ 0 w 2"/>
                <a:gd name="T7" fmla="*/ 1 h 1"/>
                <a:gd name="T8" fmla="*/ 1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CD6D8817-5322-40B2-895C-7ADF5A42C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4125" y="2341563"/>
              <a:ext cx="31750" cy="3175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BAC7428A-B4B8-49CD-838A-CCEBE2C7D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5875" y="2341563"/>
              <a:ext cx="0" cy="3175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FF951D06-E1A6-4E02-947F-4EDD0EE2D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1125" y="2341563"/>
              <a:ext cx="15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FFA84EF1-018A-40BD-968A-65BA1CABF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863" y="2468563"/>
              <a:ext cx="31750" cy="317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DA314180-C2F5-4E63-B650-4BC500670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2500313"/>
              <a:ext cx="157163" cy="314325"/>
            </a:xfrm>
            <a:custGeom>
              <a:avLst/>
              <a:gdLst>
                <a:gd name="T0" fmla="*/ 5 w 5"/>
                <a:gd name="T1" fmla="*/ 10 h 10"/>
                <a:gd name="T2" fmla="*/ 0 w 5"/>
                <a:gd name="T3" fmla="*/ 0 h 10"/>
                <a:gd name="T4" fmla="*/ 5 w 5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0">
                  <a:moveTo>
                    <a:pt x="5" y="10"/>
                  </a:moveTo>
                  <a:cubicBezTo>
                    <a:pt x="3" y="7"/>
                    <a:pt x="1" y="4"/>
                    <a:pt x="0" y="0"/>
                  </a:cubicBezTo>
                  <a:cubicBezTo>
                    <a:pt x="1" y="4"/>
                    <a:pt x="3" y="8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75767DF7-8BAD-490C-B17C-29543E9D5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373313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  <a:gd name="T8" fmla="*/ 1 w 1"/>
                <a:gd name="T9" fmla="*/ 0 h 1"/>
                <a:gd name="T10" fmla="*/ 0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079DA5AD-6947-42CD-92E4-DD180AC55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24050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76B7DEE1-9C63-4145-964D-819095533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2373313"/>
              <a:ext cx="31750" cy="3175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229EB58-623F-4F80-AF20-5644F6411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7613" y="253206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71C0B44A-17C3-4A34-BC2C-BA2AFBC5A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463" y="2405063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E845FF20-53E8-4F61-8DAF-65AF7ED61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3963" y="2405063"/>
              <a:ext cx="30163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0B19EE24-78BE-49EC-8B4C-798A6CA06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405063"/>
              <a:ext cx="31750" cy="3175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1C5DDF6C-10BB-4074-8563-AC3663322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863" y="2562226"/>
              <a:ext cx="31750" cy="31750"/>
            </a:xfrm>
            <a:custGeom>
              <a:avLst/>
              <a:gdLst>
                <a:gd name="T0" fmla="*/ 20 w 20"/>
                <a:gd name="T1" fmla="*/ 20 h 20"/>
                <a:gd name="T2" fmla="*/ 20 w 20"/>
                <a:gd name="T3" fmla="*/ 0 h 20"/>
                <a:gd name="T4" fmla="*/ 0 w 20"/>
                <a:gd name="T5" fmla="*/ 0 h 20"/>
                <a:gd name="T6" fmla="*/ 20 w 20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20" y="2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996C7D89-5139-4660-95B8-AB04E7D3F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275" y="2593976"/>
              <a:ext cx="31750" cy="3175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33F12BBA-4118-48C0-868B-D3B95A538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6538" y="2500313"/>
              <a:ext cx="31750" cy="31750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CEAED710-F202-49E8-9CAC-88DFB5D23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2532063"/>
              <a:ext cx="63500" cy="61913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1 h 2"/>
                <a:gd name="T10" fmla="*/ 2 w 2"/>
                <a:gd name="T11" fmla="*/ 1 h 2"/>
                <a:gd name="T12" fmla="*/ 2 w 2"/>
                <a:gd name="T13" fmla="*/ 0 h 2"/>
                <a:gd name="T14" fmla="*/ 2 w 2"/>
                <a:gd name="T15" fmla="*/ 0 h 2"/>
                <a:gd name="T16" fmla="*/ 2 w 2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17DDAC74-6885-4FFA-B7E4-71A9DD61B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6538" y="25320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E3CF63B2-48CE-4E42-AC5D-958BFCABE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562226"/>
              <a:ext cx="31750" cy="3175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0 h 20"/>
                <a:gd name="T4" fmla="*/ 0 w 20"/>
                <a:gd name="T5" fmla="*/ 20 h 20"/>
                <a:gd name="T6" fmla="*/ 20 w 20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lnTo>
                    <a:pt x="20" y="0"/>
                  </a:lnTo>
                  <a:lnTo>
                    <a:pt x="0" y="2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C2C38938-2167-4884-A87C-252A4F81D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2720976"/>
              <a:ext cx="31750" cy="0"/>
            </a:xfrm>
            <a:custGeom>
              <a:avLst/>
              <a:gdLst>
                <a:gd name="T0" fmla="*/ 0 w 20"/>
                <a:gd name="T1" fmla="*/ 20 w 20"/>
                <a:gd name="T2" fmla="*/ 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726B241C-CC56-4D72-9C53-B8992318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438" y="2878138"/>
              <a:ext cx="3175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93D040BF-C857-4C48-9172-A04E5F72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363" y="2909888"/>
              <a:ext cx="63500" cy="31750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1 w 2"/>
                <a:gd name="T5" fmla="*/ 0 h 1"/>
                <a:gd name="T6" fmla="*/ 1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206C7B26-44BF-487B-AC5C-C145DB834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363" y="2941638"/>
              <a:ext cx="31750" cy="3016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246BF7E0-4C49-47FC-851C-C5A2E0C5A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275" y="2971801"/>
              <a:ext cx="63500" cy="63500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1 h 2"/>
                <a:gd name="T4" fmla="*/ 1 w 2"/>
                <a:gd name="T5" fmla="*/ 1 h 2"/>
                <a:gd name="T6" fmla="*/ 0 w 2"/>
                <a:gd name="T7" fmla="*/ 1 h 2"/>
                <a:gd name="T8" fmla="*/ 1 w 2"/>
                <a:gd name="T9" fmla="*/ 1 h 2"/>
                <a:gd name="T10" fmla="*/ 1 w 2"/>
                <a:gd name="T11" fmla="*/ 2 h 2"/>
                <a:gd name="T12" fmla="*/ 1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C8B9F006-B80E-47F6-B992-19C1F0B8E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3035301"/>
              <a:ext cx="3175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8C6F25E3-EDDD-4348-9821-24D797CD52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4113" y="2941638"/>
              <a:ext cx="188913" cy="125413"/>
            </a:xfrm>
            <a:custGeom>
              <a:avLst/>
              <a:gdLst>
                <a:gd name="T0" fmla="*/ 6 w 6"/>
                <a:gd name="T1" fmla="*/ 3 h 4"/>
                <a:gd name="T2" fmla="*/ 5 w 6"/>
                <a:gd name="T3" fmla="*/ 3 h 4"/>
                <a:gd name="T4" fmla="*/ 4 w 6"/>
                <a:gd name="T5" fmla="*/ 2 h 4"/>
                <a:gd name="T6" fmla="*/ 5 w 6"/>
                <a:gd name="T7" fmla="*/ 2 h 4"/>
                <a:gd name="T8" fmla="*/ 1 w 6"/>
                <a:gd name="T9" fmla="*/ 0 h 4"/>
                <a:gd name="T10" fmla="*/ 1 w 6"/>
                <a:gd name="T11" fmla="*/ 0 h 4"/>
                <a:gd name="T12" fmla="*/ 3 w 6"/>
                <a:gd name="T13" fmla="*/ 2 h 4"/>
                <a:gd name="T14" fmla="*/ 0 w 6"/>
                <a:gd name="T15" fmla="*/ 1 h 4"/>
                <a:gd name="T16" fmla="*/ 2 w 6"/>
                <a:gd name="T17" fmla="*/ 2 h 4"/>
                <a:gd name="T18" fmla="*/ 1 w 6"/>
                <a:gd name="T19" fmla="*/ 2 h 4"/>
                <a:gd name="T20" fmla="*/ 2 w 6"/>
                <a:gd name="T21" fmla="*/ 2 h 4"/>
                <a:gd name="T22" fmla="*/ 6 w 6"/>
                <a:gd name="T23" fmla="*/ 4 h 4"/>
                <a:gd name="T24" fmla="*/ 6 w 6"/>
                <a:gd name="T25" fmla="*/ 3 h 4"/>
                <a:gd name="T26" fmla="*/ 6 w 6"/>
                <a:gd name="T27" fmla="*/ 3 h 4"/>
                <a:gd name="T28" fmla="*/ 3 w 6"/>
                <a:gd name="T29" fmla="*/ 2 h 4"/>
                <a:gd name="T30" fmla="*/ 4 w 6"/>
                <a:gd name="T31" fmla="*/ 2 h 4"/>
                <a:gd name="T32" fmla="*/ 3 w 6"/>
                <a:gd name="T33" fmla="*/ 2 h 4"/>
                <a:gd name="T34" fmla="*/ 4 w 6"/>
                <a:gd name="T35" fmla="*/ 2 h 4"/>
                <a:gd name="T36" fmla="*/ 3 w 6"/>
                <a:gd name="T3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4">
                  <a:moveTo>
                    <a:pt x="6" y="3"/>
                  </a:move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3" y="1"/>
                    <a:pt x="3" y="2"/>
                  </a:cubicBezTo>
                  <a:cubicBezTo>
                    <a:pt x="2" y="2"/>
                    <a:pt x="1" y="1"/>
                    <a:pt x="0" y="1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3"/>
                    <a:pt x="4" y="3"/>
                    <a:pt x="6" y="4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0CF1537E-8A88-4A45-8F94-A5BA869BC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6525" y="30353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6C64AD87-0B6B-4382-90C4-DA6516191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30353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1AAFFFEE-615C-4EC6-83B8-272434EB7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113" y="2941638"/>
              <a:ext cx="3175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1308C1A9-4738-4BE3-861B-9F834CA93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025" y="3035301"/>
              <a:ext cx="63500" cy="3175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2 w 2"/>
                <a:gd name="T9" fmla="*/ 1 h 1"/>
                <a:gd name="T10" fmla="*/ 2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D733DC5-091E-379E-2F66-1CD6505C320D}"/>
              </a:ext>
            </a:extLst>
          </p:cNvPr>
          <p:cNvSpPr txBox="1"/>
          <p:nvPr/>
        </p:nvSpPr>
        <p:spPr>
          <a:xfrm>
            <a:off x="1235812" y="308597"/>
            <a:ext cx="309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数据库</a:t>
            </a:r>
          </a:p>
        </p:txBody>
      </p:sp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8C2AAF45-198C-0CF0-E912-34E84C93608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04" y="1015521"/>
            <a:ext cx="8102980" cy="578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5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E7BBA62F-01DC-466F-8610-338A4B911994}"/>
              </a:ext>
            </a:extLst>
          </p:cNvPr>
          <p:cNvSpPr>
            <a:spLocks noChangeAspect="1"/>
          </p:cNvSpPr>
          <p:nvPr/>
        </p:nvSpPr>
        <p:spPr>
          <a:xfrm>
            <a:off x="3722399" y="1063800"/>
            <a:ext cx="4744800" cy="4744800"/>
          </a:xfrm>
          <a:custGeom>
            <a:avLst/>
            <a:gdLst>
              <a:gd name="connsiteX0" fmla="*/ 0 w 4744800"/>
              <a:gd name="connsiteY0" fmla="*/ 0 h 4744800"/>
              <a:gd name="connsiteX1" fmla="*/ 4744800 w 4744800"/>
              <a:gd name="connsiteY1" fmla="*/ 0 h 4744800"/>
              <a:gd name="connsiteX2" fmla="*/ 4744800 w 4744800"/>
              <a:gd name="connsiteY2" fmla="*/ 4548106 h 4744800"/>
              <a:gd name="connsiteX3" fmla="*/ 3843813 w 4744800"/>
              <a:gd name="connsiteY3" fmla="*/ 4548106 h 4744800"/>
              <a:gd name="connsiteX4" fmla="*/ 3843813 w 4744800"/>
              <a:gd name="connsiteY4" fmla="*/ 4744800 h 4744800"/>
              <a:gd name="connsiteX5" fmla="*/ 0 w 4744800"/>
              <a:gd name="connsiteY5" fmla="*/ 4744800 h 47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4800" h="4744800">
                <a:moveTo>
                  <a:pt x="0" y="0"/>
                </a:moveTo>
                <a:lnTo>
                  <a:pt x="4744800" y="0"/>
                </a:lnTo>
                <a:lnTo>
                  <a:pt x="4744800" y="4548106"/>
                </a:lnTo>
                <a:lnTo>
                  <a:pt x="3843813" y="4548106"/>
                </a:lnTo>
                <a:lnTo>
                  <a:pt x="3843813" y="4744800"/>
                </a:lnTo>
                <a:lnTo>
                  <a:pt x="0" y="4744800"/>
                </a:lnTo>
                <a:close/>
              </a:path>
            </a:pathLst>
          </a:custGeom>
          <a:blipFill dpi="0" rotWithShape="1">
            <a:blip r:embed="rId3" cstate="email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9AA043B-0603-403A-B4C2-0AC97F5A682F}"/>
              </a:ext>
            </a:extLst>
          </p:cNvPr>
          <p:cNvPicPr>
            <a:picLocks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56454" y="-7200"/>
            <a:ext cx="3335546" cy="6872400"/>
          </a:xfrm>
          <a:custGeom>
            <a:avLst/>
            <a:gdLst>
              <a:gd name="connsiteX0" fmla="*/ 3335546 w 3335546"/>
              <a:gd name="connsiteY0" fmla="*/ 0 h 6872400"/>
              <a:gd name="connsiteX1" fmla="*/ 0 w 3335546"/>
              <a:gd name="connsiteY1" fmla="*/ 0 h 6872400"/>
              <a:gd name="connsiteX2" fmla="*/ 0 w 3335546"/>
              <a:gd name="connsiteY2" fmla="*/ 1947239 h 6872400"/>
              <a:gd name="connsiteX3" fmla="*/ 110361 w 3335546"/>
              <a:gd name="connsiteY3" fmla="*/ 2068667 h 6872400"/>
              <a:gd name="connsiteX4" fmla="*/ 598708 w 3335546"/>
              <a:gd name="connsiteY4" fmla="*/ 3429000 h 6872400"/>
              <a:gd name="connsiteX5" fmla="*/ 110361 w 3335546"/>
              <a:gd name="connsiteY5" fmla="*/ 4789333 h 6872400"/>
              <a:gd name="connsiteX6" fmla="*/ 0 w 3335546"/>
              <a:gd name="connsiteY6" fmla="*/ 4910761 h 6872400"/>
              <a:gd name="connsiteX7" fmla="*/ 0 w 3335546"/>
              <a:gd name="connsiteY7" fmla="*/ 6872400 h 6872400"/>
              <a:gd name="connsiteX8" fmla="*/ 3335546 w 3335546"/>
              <a:gd name="connsiteY8" fmla="*/ 6872400 h 6872400"/>
              <a:gd name="connsiteX9" fmla="*/ 3335546 w 3335546"/>
              <a:gd name="connsiteY9" fmla="*/ 0 h 68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5546" h="6872400">
                <a:moveTo>
                  <a:pt x="3335546" y="0"/>
                </a:moveTo>
                <a:lnTo>
                  <a:pt x="0" y="0"/>
                </a:lnTo>
                <a:lnTo>
                  <a:pt x="0" y="1947239"/>
                </a:lnTo>
                <a:lnTo>
                  <a:pt x="110361" y="2068667"/>
                </a:lnTo>
                <a:cubicBezTo>
                  <a:pt x="415442" y="2438339"/>
                  <a:pt x="598708" y="2912268"/>
                  <a:pt x="598708" y="3429000"/>
                </a:cubicBezTo>
                <a:cubicBezTo>
                  <a:pt x="598708" y="3945733"/>
                  <a:pt x="415442" y="4419661"/>
                  <a:pt x="110361" y="4789333"/>
                </a:cubicBezTo>
                <a:lnTo>
                  <a:pt x="0" y="4910761"/>
                </a:lnTo>
                <a:lnTo>
                  <a:pt x="0" y="6872400"/>
                </a:lnTo>
                <a:lnTo>
                  <a:pt x="3335546" y="6872400"/>
                </a:lnTo>
                <a:lnTo>
                  <a:pt x="3335546" y="0"/>
                </a:lnTo>
                <a:close/>
              </a:path>
            </a:pathLst>
          </a:cu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728122-179F-4674-A739-C54B426821E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9574" y="-7200"/>
            <a:ext cx="5516880" cy="6858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A3AB676-3A61-4287-830D-5FB9F703CCED}"/>
              </a:ext>
            </a:extLst>
          </p:cNvPr>
          <p:cNvPicPr>
            <a:picLocks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3335546" cy="6872400"/>
          </a:xfrm>
          <a:custGeom>
            <a:avLst/>
            <a:gdLst>
              <a:gd name="connsiteX0" fmla="*/ 3335546 w 3335546"/>
              <a:gd name="connsiteY0" fmla="*/ 0 h 6872400"/>
              <a:gd name="connsiteX1" fmla="*/ 0 w 3335546"/>
              <a:gd name="connsiteY1" fmla="*/ 0 h 6872400"/>
              <a:gd name="connsiteX2" fmla="*/ 0 w 3335546"/>
              <a:gd name="connsiteY2" fmla="*/ 1947239 h 6872400"/>
              <a:gd name="connsiteX3" fmla="*/ 110361 w 3335546"/>
              <a:gd name="connsiteY3" fmla="*/ 2068667 h 6872400"/>
              <a:gd name="connsiteX4" fmla="*/ 598708 w 3335546"/>
              <a:gd name="connsiteY4" fmla="*/ 3429000 h 6872400"/>
              <a:gd name="connsiteX5" fmla="*/ 110361 w 3335546"/>
              <a:gd name="connsiteY5" fmla="*/ 4789333 h 6872400"/>
              <a:gd name="connsiteX6" fmla="*/ 0 w 3335546"/>
              <a:gd name="connsiteY6" fmla="*/ 4910761 h 6872400"/>
              <a:gd name="connsiteX7" fmla="*/ 0 w 3335546"/>
              <a:gd name="connsiteY7" fmla="*/ 6872400 h 6872400"/>
              <a:gd name="connsiteX8" fmla="*/ 3335546 w 3335546"/>
              <a:gd name="connsiteY8" fmla="*/ 6872400 h 6872400"/>
              <a:gd name="connsiteX9" fmla="*/ 3335546 w 3335546"/>
              <a:gd name="connsiteY9" fmla="*/ 0 h 68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5546" h="6872400">
                <a:moveTo>
                  <a:pt x="3335546" y="0"/>
                </a:moveTo>
                <a:lnTo>
                  <a:pt x="0" y="0"/>
                </a:lnTo>
                <a:lnTo>
                  <a:pt x="0" y="1947239"/>
                </a:lnTo>
                <a:lnTo>
                  <a:pt x="110361" y="2068667"/>
                </a:lnTo>
                <a:cubicBezTo>
                  <a:pt x="415442" y="2438339"/>
                  <a:pt x="598708" y="2912268"/>
                  <a:pt x="598708" y="3429000"/>
                </a:cubicBezTo>
                <a:cubicBezTo>
                  <a:pt x="598708" y="3945733"/>
                  <a:pt x="415442" y="4419661"/>
                  <a:pt x="110361" y="4789333"/>
                </a:cubicBezTo>
                <a:lnTo>
                  <a:pt x="0" y="4910761"/>
                </a:lnTo>
                <a:lnTo>
                  <a:pt x="0" y="6872400"/>
                </a:lnTo>
                <a:lnTo>
                  <a:pt x="3335546" y="6872400"/>
                </a:lnTo>
                <a:lnTo>
                  <a:pt x="3335546" y="0"/>
                </a:lnTo>
                <a:close/>
              </a:path>
            </a:pathLst>
          </a:cu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CE617C-6882-4B0D-B364-7FFE847E43F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204"/>
          <a:stretch>
            <a:fillRect/>
          </a:stretch>
        </p:blipFill>
        <p:spPr>
          <a:xfrm>
            <a:off x="2332425" y="4287076"/>
            <a:ext cx="7524750" cy="2570925"/>
          </a:xfrm>
          <a:custGeom>
            <a:avLst/>
            <a:gdLst>
              <a:gd name="connsiteX0" fmla="*/ 5538756 w 7524750"/>
              <a:gd name="connsiteY0" fmla="*/ 0 h 2570925"/>
              <a:gd name="connsiteX1" fmla="*/ 7524750 w 7524750"/>
              <a:gd name="connsiteY1" fmla="*/ 0 h 2570925"/>
              <a:gd name="connsiteX2" fmla="*/ 7524750 w 7524750"/>
              <a:gd name="connsiteY2" fmla="*/ 986984 h 2570925"/>
              <a:gd name="connsiteX3" fmla="*/ 0 w 7524750"/>
              <a:gd name="connsiteY3" fmla="*/ 0 h 2570925"/>
              <a:gd name="connsiteX4" fmla="*/ 2681910 w 7524750"/>
              <a:gd name="connsiteY4" fmla="*/ 0 h 2570925"/>
              <a:gd name="connsiteX5" fmla="*/ 2615382 w 7524750"/>
              <a:gd name="connsiteY5" fmla="*/ 133867 h 2570925"/>
              <a:gd name="connsiteX6" fmla="*/ 7408084 w 7524750"/>
              <a:gd name="connsiteY6" fmla="*/ 2515706 h 2570925"/>
              <a:gd name="connsiteX7" fmla="*/ 7524750 w 7524750"/>
              <a:gd name="connsiteY7" fmla="*/ 2280952 h 2570925"/>
              <a:gd name="connsiteX8" fmla="*/ 7524750 w 7524750"/>
              <a:gd name="connsiteY8" fmla="*/ 2570925 h 2570925"/>
              <a:gd name="connsiteX9" fmla="*/ 0 w 7524750"/>
              <a:gd name="connsiteY9" fmla="*/ 2570925 h 257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24750" h="2570925">
                <a:moveTo>
                  <a:pt x="5538756" y="0"/>
                </a:moveTo>
                <a:lnTo>
                  <a:pt x="7524750" y="0"/>
                </a:lnTo>
                <a:lnTo>
                  <a:pt x="7524750" y="986984"/>
                </a:lnTo>
                <a:close/>
                <a:moveTo>
                  <a:pt x="0" y="0"/>
                </a:moveTo>
                <a:lnTo>
                  <a:pt x="2681910" y="0"/>
                </a:lnTo>
                <a:lnTo>
                  <a:pt x="2615382" y="133867"/>
                </a:lnTo>
                <a:lnTo>
                  <a:pt x="7408084" y="2515706"/>
                </a:lnTo>
                <a:lnTo>
                  <a:pt x="7524750" y="2280952"/>
                </a:lnTo>
                <a:lnTo>
                  <a:pt x="7524750" y="2570925"/>
                </a:lnTo>
                <a:lnTo>
                  <a:pt x="0" y="2570925"/>
                </a:lnTo>
                <a:close/>
              </a:path>
            </a:pathLst>
          </a:cu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44E92C6-3142-401D-9FD4-C4074C7FFE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1580" y="2627306"/>
            <a:ext cx="3968840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034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3.1,&quot;TopMargin&quot;:0.0,&quot;BottomMargin&quot;:0.0,&quot;IntervalMargin&quot;:1.5,&quot;SettingType&quot;:&quot;System&quot;}"/>
  <p:tag name="ISLIDE.TEMPLATE" val="1b60c3a8-d4ae-49f5-8db5-6653ae9b939e"/>
</p:tagLst>
</file>

<file path=ppt/theme/theme1.xml><?xml version="1.0" encoding="utf-8"?>
<a:theme xmlns:a="http://schemas.openxmlformats.org/drawingml/2006/main" name="Office 主题​​">
  <a:themeElements>
    <a:clrScheme name="故宫">
      <a:dk1>
        <a:sysClr val="windowText" lastClr="000000"/>
      </a:dk1>
      <a:lt1>
        <a:sysClr val="window" lastClr="FFFFFF"/>
      </a:lt1>
      <a:dk2>
        <a:srgbClr val="E6D8C5"/>
      </a:dk2>
      <a:lt2>
        <a:srgbClr val="FCF5E3"/>
      </a:lt2>
      <a:accent1>
        <a:srgbClr val="77150F"/>
      </a:accent1>
      <a:accent2>
        <a:srgbClr val="A00000"/>
      </a:accent2>
      <a:accent3>
        <a:srgbClr val="7A2221"/>
      </a:accent3>
      <a:accent4>
        <a:srgbClr val="1C374A"/>
      </a:accent4>
      <a:accent5>
        <a:srgbClr val="FFEED4"/>
      </a:accent5>
      <a:accent6>
        <a:srgbClr val="B22600"/>
      </a:accent6>
      <a:hlink>
        <a:srgbClr val="0563C1"/>
      </a:hlink>
      <a:folHlink>
        <a:srgbClr val="954F72"/>
      </a:folHlink>
    </a:clrScheme>
    <a:fontScheme name="ntvdzowa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1443A8EF62DE444B1FF07917E22EF72" ma:contentTypeVersion="15" ma:contentTypeDescription="新建文档。" ma:contentTypeScope="" ma:versionID="ae25f038f952c8cf9b493a213b142a30">
  <xsd:schema xmlns:xsd="http://www.w3.org/2001/XMLSchema" xmlns:xs="http://www.w3.org/2001/XMLSchema" xmlns:p="http://schemas.microsoft.com/office/2006/metadata/properties" xmlns:ns2="0a5c0dea-e5d7-4228-9256-3793bb42faa5" xmlns:ns3="97934b4b-eba6-486d-bfc1-4b8e3fe39092" targetNamespace="http://schemas.microsoft.com/office/2006/metadata/properties" ma:root="true" ma:fieldsID="19c9d36c0415c8517c82c0e92590e8d1" ns2:_="" ns3:_=""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图像标记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</documentManagement>
</p:properties>
</file>

<file path=customXml/itemProps1.xml><?xml version="1.0" encoding="utf-8"?>
<ds:datastoreItem xmlns:ds="http://schemas.openxmlformats.org/officeDocument/2006/customXml" ds:itemID="{9370C49C-BC8C-4B09-A2C7-C3CDD9A274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488BB5-E33F-4DE3-B775-D2B0F5CCAE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0A2CCF-574C-4E1F-A96F-B97C5C1EE117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一六视觉</Template>
  <TotalTime>137</TotalTime>
  <Words>47</Words>
  <Application>Microsoft Office PowerPoint</Application>
  <PresentationFormat>宽屏</PresentationFormat>
  <Paragraphs>19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一六视觉</dc:creator>
  <cp:lastModifiedBy>巍增 谢</cp:lastModifiedBy>
  <cp:revision>3</cp:revision>
  <cp:lastPrinted>2020-12-24T16:00:00Z</cp:lastPrinted>
  <dcterms:created xsi:type="dcterms:W3CDTF">2020-12-24T16:00:00Z</dcterms:created>
  <dcterms:modified xsi:type="dcterms:W3CDTF">2022-12-22T05:24:31Z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1b60c3a8-d4ae-49f5-8db5-6653ae9b939e</vt:lpwstr>
  </property>
  <property fmtid="{D5CDD505-2E9C-101B-9397-08002B2CF9AE}" pid="3" name="ContentTypeId">
    <vt:lpwstr>0x010100D1443A8EF62DE444B1FF07917E22EF72</vt:lpwstr>
  </property>
</Properties>
</file>