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handoutMasterIdLst>
    <p:handoutMasterId r:id="rId27"/>
  </p:handoutMasterIdLst>
  <p:sldIdLst>
    <p:sldId id="3086" r:id="rId2"/>
    <p:sldId id="3098" r:id="rId3"/>
    <p:sldId id="3135" r:id="rId4"/>
    <p:sldId id="3105" r:id="rId5"/>
    <p:sldId id="3097" r:id="rId6"/>
    <p:sldId id="3082" r:id="rId7"/>
    <p:sldId id="3077" r:id="rId8"/>
    <p:sldId id="3136" r:id="rId9"/>
    <p:sldId id="3137" r:id="rId10"/>
    <p:sldId id="3138" r:id="rId11"/>
    <p:sldId id="3139" r:id="rId12"/>
    <p:sldId id="3140" r:id="rId13"/>
    <p:sldId id="3096" r:id="rId14"/>
    <p:sldId id="3142" r:id="rId15"/>
    <p:sldId id="3094" r:id="rId16"/>
    <p:sldId id="3148" r:id="rId17"/>
    <p:sldId id="3147" r:id="rId18"/>
    <p:sldId id="3145" r:id="rId19"/>
    <p:sldId id="3149" r:id="rId20"/>
    <p:sldId id="3150" r:id="rId21"/>
    <p:sldId id="3151" r:id="rId22"/>
    <p:sldId id="3102" r:id="rId23"/>
    <p:sldId id="3092" r:id="rId24"/>
    <p:sldId id="3103" r:id="rId25"/>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4">
          <p15:clr>
            <a:srgbClr val="A4A3A4"/>
          </p15:clr>
        </p15:guide>
        <p15:guide id="2" orient="horz" pos="4183">
          <p15:clr>
            <a:srgbClr val="A4A3A4"/>
          </p15:clr>
        </p15:guide>
        <p15:guide id="3" pos="4040">
          <p15:clr>
            <a:srgbClr val="A4A3A4"/>
          </p15:clr>
        </p15:guide>
        <p15:guide id="4" pos="540">
          <p15:clr>
            <a:srgbClr val="A4A3A4"/>
          </p15:clr>
        </p15:guide>
        <p15:guide id="5" pos="7588">
          <p15:clr>
            <a:srgbClr val="A4A3A4"/>
          </p15:clr>
        </p15:guide>
        <p15:guide id="6" pos="376">
          <p15:clr>
            <a:srgbClr val="A4A3A4"/>
          </p15:clr>
        </p15:guide>
        <p15:guide id="7" pos="14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F66"/>
    <a:srgbClr val="8EACBE"/>
    <a:srgbClr val="EE985E"/>
    <a:srgbClr val="B7B647"/>
    <a:srgbClr val="FFD2FB"/>
    <a:srgbClr val="D34179"/>
    <a:srgbClr val="FBB600"/>
    <a:srgbClr val="28C7D4"/>
    <a:srgbClr val="F94D4D"/>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8" autoAdjust="0"/>
    <p:restoredTop sz="92986" autoAdjust="0"/>
  </p:normalViewPr>
  <p:slideViewPr>
    <p:cSldViewPr>
      <p:cViewPr varScale="1">
        <p:scale>
          <a:sx n="109" d="100"/>
          <a:sy n="109" d="100"/>
        </p:scale>
        <p:origin x="624" y="108"/>
      </p:cViewPr>
      <p:guideLst>
        <p:guide orient="horz" pos="324"/>
        <p:guide orient="horz" pos="4183"/>
        <p:guide pos="4040"/>
        <p:guide pos="540"/>
        <p:guide pos="7588"/>
        <p:guide pos="376"/>
        <p:guide pos="1406"/>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2019/6/29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2019/6/29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2" name="矩形 1"/>
          <p:cNvSpPr/>
          <p:nvPr userDrawn="1"/>
        </p:nvSpPr>
        <p:spPr>
          <a:xfrm>
            <a:off x="4165823" y="338671"/>
            <a:ext cx="8692574" cy="198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 name="矩形 2"/>
          <p:cNvSpPr/>
          <p:nvPr userDrawn="1"/>
        </p:nvSpPr>
        <p:spPr>
          <a:xfrm>
            <a:off x="353" y="338671"/>
            <a:ext cx="150680" cy="198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688D9A3C-EDB8-47A7-A89F-8B39791795A3}" type="datetimeFigureOut">
              <a:rPr lang="zh-CN" altLang="en-US" smtClean="0"/>
              <a:t>2019/6/29</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7C07C4AA-064A-47A7-A070-FE09BE2412E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2019/6/29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9.jpeg"/><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0"/>
            <a:ext cx="12858750" cy="7243762"/>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224012" y="4705589"/>
            <a:ext cx="545013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800" b="1" i="1" u="sng">
                <a:solidFill>
                  <a:srgbClr val="FFFF00"/>
                </a:solidFill>
              </a:rPr>
              <a:t> </a:t>
            </a:r>
            <a:r>
              <a:rPr lang="zh-CN" altLang="en-US" sz="4800" b="1" i="1" u="sng" smtClean="0">
                <a:solidFill>
                  <a:srgbClr val="FFFF00"/>
                </a:solidFill>
              </a:rPr>
              <a:t>商</a:t>
            </a:r>
            <a:r>
              <a:rPr lang="zh-CN" altLang="en-US" sz="4800" b="1" i="1" u="sng" dirty="0">
                <a:solidFill>
                  <a:srgbClr val="FFFF00"/>
                </a:solidFill>
              </a:rPr>
              <a:t>城</a:t>
            </a:r>
          </a:p>
        </p:txBody>
      </p:sp>
      <p:sp>
        <p:nvSpPr>
          <p:cNvPr id="100" name="文本框 99"/>
          <p:cNvSpPr txBox="1"/>
          <p:nvPr/>
        </p:nvSpPr>
        <p:spPr>
          <a:xfrm>
            <a:off x="3889375" y="3401378"/>
            <a:ext cx="5080000" cy="429895"/>
          </a:xfrm>
          <a:prstGeom prst="rect">
            <a:avLst/>
          </a:prstGeom>
          <a:noFill/>
          <a:ln w="9525">
            <a:noFill/>
          </a:ln>
        </p:spPr>
        <p:txBody>
          <a:bodyPr>
            <a:spAutoFit/>
          </a:bodyPr>
          <a:lstStyle/>
          <a:p>
            <a:pPr marL="0" indent="0"/>
            <a:r>
              <a:rPr lang="zh-CN" sz="2200" b="1">
                <a:ea typeface="等线" panose="02010600030101010101" charset="-122"/>
              </a:rPr>
              <a:t>一、</a:t>
            </a:r>
            <a:r>
              <a:rPr lang="zh-CN" sz="2200" b="1">
                <a:ea typeface="等线" panose="02010600030101010101" charset="-122"/>
                <a:cs typeface="Times New Roman" panose="02020603050405020304" pitchFamily="18" charset="0"/>
              </a:rPr>
              <a:t> 引言 </a:t>
            </a:r>
            <a:endParaRPr lang="zh-CN" altLang="en-US"/>
          </a:p>
        </p:txBody>
      </p:sp>
      <p:sp>
        <p:nvSpPr>
          <p:cNvPr id="2" name="文本框 1"/>
          <p:cNvSpPr txBox="1"/>
          <p:nvPr/>
        </p:nvSpPr>
        <p:spPr>
          <a:xfrm>
            <a:off x="3889375" y="3401378"/>
            <a:ext cx="5080000" cy="429895"/>
          </a:xfrm>
          <a:prstGeom prst="rect">
            <a:avLst/>
          </a:prstGeom>
          <a:noFill/>
          <a:ln w="9525">
            <a:noFill/>
          </a:ln>
        </p:spPr>
        <p:txBody>
          <a:bodyPr>
            <a:spAutoFit/>
          </a:bodyPr>
          <a:lstStyle/>
          <a:p>
            <a:pPr marL="0" indent="0"/>
            <a:r>
              <a:rPr lang="zh-CN" sz="2200" b="1">
                <a:ea typeface="等线" panose="02010600030101010101" charset="-122"/>
              </a:rPr>
              <a:t>一、</a:t>
            </a:r>
            <a:r>
              <a:rPr lang="zh-CN" sz="2200" b="1">
                <a:ea typeface="等线" panose="02010600030101010101" charset="-122"/>
                <a:cs typeface="Times New Roman" panose="02020603050405020304" pitchFamily="18" charset="0"/>
              </a:rPr>
              <a:t> 引言 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500"/>
                                        <p:tgtEl>
                                          <p:spTgt spid="332"/>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332"/>
                                        </p:tgtEl>
                                      </p:cBhvr>
                                      <p:by x="150000" y="150000"/>
                                    </p:animScale>
                                  </p:childTnLst>
                                </p:cTn>
                              </p:par>
                            </p:childTnLst>
                          </p:cTn>
                        </p:par>
                        <p:par>
                          <p:cTn id="11" fill="hold">
                            <p:stCondLst>
                              <p:cond delay="2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3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332" grpId="1" animBg="1"/>
      <p:bldP spid="12" grpId="0"/>
      <p:bldP spid="1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3027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系统体系结构设计</a:t>
            </a:r>
          </a:p>
        </p:txBody>
      </p:sp>
      <p:sp>
        <p:nvSpPr>
          <p:cNvPr id="100" name="文本框 99"/>
          <p:cNvSpPr txBox="1"/>
          <p:nvPr/>
        </p:nvSpPr>
        <p:spPr>
          <a:xfrm>
            <a:off x="374015" y="1412875"/>
            <a:ext cx="2964815" cy="460375"/>
          </a:xfrm>
          <a:prstGeom prst="rect">
            <a:avLst/>
          </a:prstGeom>
          <a:noFill/>
          <a:ln w="9525">
            <a:noFill/>
          </a:ln>
        </p:spPr>
        <p:txBody>
          <a:bodyPr wrap="square">
            <a:spAutoFit/>
          </a:bodyPr>
          <a:lstStyle/>
          <a:p>
            <a:pPr marL="0" indent="0"/>
            <a:r>
              <a:rPr lang="zh-CN" sz="2400" b="0">
                <a:ea typeface="等线" panose="02010600030101010101" charset="-122"/>
              </a:rPr>
              <a:t>管理员账号用例图</a:t>
            </a:r>
            <a:endParaRPr lang="zh-CN" altLang="en-US" sz="2400" b="0">
              <a:ea typeface="等线" panose="02010600030101010101" charset="-122"/>
            </a:endParaRPr>
          </a:p>
        </p:txBody>
      </p:sp>
      <p:pic>
        <p:nvPicPr>
          <p:cNvPr id="6" name="圖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728720" y="1598295"/>
            <a:ext cx="6603365" cy="50152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3027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系统体系结构设计</a:t>
            </a:r>
          </a:p>
        </p:txBody>
      </p:sp>
      <p:sp>
        <p:nvSpPr>
          <p:cNvPr id="100" name="文本框 99"/>
          <p:cNvSpPr txBox="1"/>
          <p:nvPr/>
        </p:nvSpPr>
        <p:spPr>
          <a:xfrm>
            <a:off x="374015" y="1431925"/>
            <a:ext cx="2964815" cy="460375"/>
          </a:xfrm>
          <a:prstGeom prst="rect">
            <a:avLst/>
          </a:prstGeom>
          <a:noFill/>
          <a:ln w="9525">
            <a:noFill/>
          </a:ln>
        </p:spPr>
        <p:txBody>
          <a:bodyPr wrap="square">
            <a:spAutoFit/>
          </a:bodyPr>
          <a:lstStyle/>
          <a:p>
            <a:pPr marL="0" indent="0"/>
            <a:r>
              <a:rPr lang="zh-CN" sz="2400" b="0">
                <a:ea typeface="等线" panose="02010600030101010101" charset="-122"/>
              </a:rPr>
              <a:t>用户账号用例规约</a:t>
            </a:r>
            <a:endParaRPr lang="zh-CN" altLang="en-US" sz="2400" b="0">
              <a:ea typeface="等线" panose="02010600030101010101" charset="-122"/>
            </a:endParaRPr>
          </a:p>
        </p:txBody>
      </p:sp>
      <p:graphicFrame>
        <p:nvGraphicFramePr>
          <p:cNvPr id="2" name="表格 1"/>
          <p:cNvGraphicFramePr/>
          <p:nvPr/>
        </p:nvGraphicFramePr>
        <p:xfrm>
          <a:off x="3082925" y="1759585"/>
          <a:ext cx="8444865" cy="5008880"/>
        </p:xfrm>
        <a:graphic>
          <a:graphicData uri="http://schemas.openxmlformats.org/drawingml/2006/table">
            <a:tbl>
              <a:tblPr firstRow="1" bandRow="1">
                <a:tableStyleId>{5940675A-B579-460E-94D1-54222C63F5DA}</a:tableStyleId>
              </a:tblPr>
              <a:tblGrid>
                <a:gridCol w="1174115">
                  <a:extLst>
                    <a:ext uri="{9D8B030D-6E8A-4147-A177-3AD203B41FA5}">
                      <a16:colId xmlns:a16="http://schemas.microsoft.com/office/drawing/2014/main" val="20000"/>
                    </a:ext>
                  </a:extLst>
                </a:gridCol>
                <a:gridCol w="7270750">
                  <a:extLst>
                    <a:ext uri="{9D8B030D-6E8A-4147-A177-3AD203B41FA5}">
                      <a16:colId xmlns:a16="http://schemas.microsoft.com/office/drawing/2014/main" val="20001"/>
                    </a:ext>
                  </a:extLst>
                </a:gridCol>
              </a:tblGrid>
              <a:tr h="504825">
                <a:tc>
                  <a:txBody>
                    <a:bodyPr/>
                    <a:lstStyle/>
                    <a:p>
                      <a:pPr indent="0">
                        <a:buNone/>
                      </a:pPr>
                      <a:r>
                        <a:rPr lang="en-US" sz="1200" b="0">
                          <a:latin typeface="等线" panose="02010600030101010101" charset="-122"/>
                          <a:ea typeface="等线" panose="02010600030101010101" charset="-122"/>
                          <a:cs typeface="等线" panose="02010600030101010101" charset="-122"/>
                        </a:rPr>
                        <a:t>用例编号</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UC-1</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190">
                <a:tc>
                  <a:txBody>
                    <a:bodyPr/>
                    <a:lstStyle/>
                    <a:p>
                      <a:pPr indent="0">
                        <a:buNone/>
                      </a:pPr>
                      <a:r>
                        <a:rPr lang="en-US" sz="1200" b="0">
                          <a:latin typeface="等线" panose="02010600030101010101" charset="-122"/>
                          <a:ea typeface="等线" panose="02010600030101010101" charset="-122"/>
                          <a:cs typeface="等线" panose="02010600030101010101" charset="-122"/>
                        </a:rPr>
                        <a:t>用例名称</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注册登录</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285">
                <a:tc>
                  <a:txBody>
                    <a:bodyPr/>
                    <a:lstStyle/>
                    <a:p>
                      <a:pPr indent="0">
                        <a:buNone/>
                      </a:pPr>
                      <a:r>
                        <a:rPr lang="en-US" sz="1200" b="0">
                          <a:latin typeface="等线" panose="02010600030101010101" charset="-122"/>
                          <a:ea typeface="等线" panose="02010600030101010101" charset="-122"/>
                          <a:cs typeface="等线" panose="02010600030101010101" charset="-122"/>
                        </a:rPr>
                        <a:t>用例描述</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用户注册并登录该系统</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indent="0">
                        <a:buNone/>
                      </a:pPr>
                      <a:r>
                        <a:rPr lang="en-US" sz="1200" b="0">
                          <a:latin typeface="等线" panose="02010600030101010101" charset="-122"/>
                          <a:ea typeface="等线" panose="02010600030101010101" charset="-122"/>
                          <a:cs typeface="等线" panose="02010600030101010101" charset="-122"/>
                        </a:rPr>
                        <a:t>主参与者</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用户</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190">
                <a:tc>
                  <a:txBody>
                    <a:bodyPr/>
                    <a:lstStyle/>
                    <a:p>
                      <a:pPr indent="0">
                        <a:buNone/>
                      </a:pPr>
                      <a:r>
                        <a:rPr lang="en-US" sz="1200" b="0">
                          <a:latin typeface="等线" panose="02010600030101010101" charset="-122"/>
                          <a:ea typeface="等线" panose="02010600030101010101" charset="-122"/>
                          <a:cs typeface="等线" panose="02010600030101010101" charset="-122"/>
                        </a:rPr>
                        <a:t>前置条件</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无</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83740">
                <a:tc>
                  <a:txBody>
                    <a:bodyPr/>
                    <a:lstStyle/>
                    <a:p>
                      <a:pPr indent="0">
                        <a:buNone/>
                      </a:pPr>
                      <a:r>
                        <a:rPr lang="en-US" sz="1200" b="0">
                          <a:latin typeface="黑体" panose="02010609060101010101" charset="-122"/>
                          <a:ea typeface="黑体" panose="02010609060101010101" charset="-122"/>
                          <a:cs typeface="黑体" panose="02010609060101010101" charset="-122"/>
                        </a:rPr>
                        <a:t> </a:t>
                      </a:r>
                      <a:r>
                        <a:rPr lang="en-US" sz="1200" b="0">
                          <a:latin typeface="等线" panose="02010600030101010101" charset="-122"/>
                          <a:ea typeface="等线" panose="02010600030101010101" charset="-122"/>
                          <a:cs typeface="等线" panose="02010600030101010101" charset="-122"/>
                        </a:rPr>
                        <a:t>事件流</a:t>
                      </a:r>
                      <a:endParaRPr lang="en-US" altLang="en-US" sz="1200" b="0">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系统提示输入账号密码登录网上购物商城系统，若无账号密码则注册用户注册录入用户名、密码、姓名、联系电话、身份证号码用户登录账号系统录入用户信息后进入网上购物商城系统</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25">
                <a:tc>
                  <a:txBody>
                    <a:bodyPr/>
                    <a:lstStyle/>
                    <a:p>
                      <a:pPr indent="0">
                        <a:buNone/>
                      </a:pPr>
                      <a:r>
                        <a:rPr lang="en-US" sz="1200" b="0">
                          <a:latin typeface="等线" panose="02010600030101010101" charset="-122"/>
                          <a:ea typeface="等线" panose="02010600030101010101" charset="-122"/>
                          <a:cs typeface="等线" panose="02010600030101010101" charset="-122"/>
                        </a:rPr>
                        <a:t>后置条件</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登录到网上购物商城</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3027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系统体系结构设计</a:t>
            </a:r>
          </a:p>
        </p:txBody>
      </p:sp>
      <p:sp>
        <p:nvSpPr>
          <p:cNvPr id="100" name="文本框 99"/>
          <p:cNvSpPr txBox="1"/>
          <p:nvPr/>
        </p:nvSpPr>
        <p:spPr>
          <a:xfrm>
            <a:off x="374015" y="1431925"/>
            <a:ext cx="2964815" cy="461665"/>
          </a:xfrm>
          <a:prstGeom prst="rect">
            <a:avLst/>
          </a:prstGeom>
          <a:noFill/>
          <a:ln w="9525">
            <a:noFill/>
          </a:ln>
        </p:spPr>
        <p:txBody>
          <a:bodyPr wrap="square">
            <a:spAutoFit/>
          </a:bodyPr>
          <a:lstStyle/>
          <a:p>
            <a:pPr marL="0" indent="0"/>
            <a:r>
              <a:rPr lang="zh-CN" altLang="en-US" sz="2400" b="0" dirty="0" smtClean="0">
                <a:ea typeface="等线" panose="02010600030101010101" charset="-122"/>
              </a:rPr>
              <a:t>商家</a:t>
            </a:r>
            <a:r>
              <a:rPr lang="zh-CN" sz="2400" b="0" dirty="0" smtClean="0">
                <a:ea typeface="等线" panose="02010600030101010101" charset="-122"/>
              </a:rPr>
              <a:t>账号</a:t>
            </a:r>
            <a:r>
              <a:rPr lang="zh-CN" sz="2400" b="0" dirty="0">
                <a:ea typeface="等线" panose="02010600030101010101" charset="-122"/>
              </a:rPr>
              <a:t>用例规约</a:t>
            </a:r>
            <a:endParaRPr lang="zh-CN" altLang="en-US" sz="2400" b="0" dirty="0">
              <a:ea typeface="等线" panose="02010600030101010101" charset="-122"/>
            </a:endParaRPr>
          </a:p>
        </p:txBody>
      </p:sp>
      <p:graphicFrame>
        <p:nvGraphicFramePr>
          <p:cNvPr id="2" name="表格 1"/>
          <p:cNvGraphicFramePr/>
          <p:nvPr>
            <p:extLst>
              <p:ext uri="{D42A27DB-BD31-4B8C-83A1-F6EECF244321}">
                <p14:modId xmlns:p14="http://schemas.microsoft.com/office/powerpoint/2010/main" val="2044159213"/>
              </p:ext>
            </p:extLst>
          </p:nvPr>
        </p:nvGraphicFramePr>
        <p:xfrm>
          <a:off x="3502660" y="1587500"/>
          <a:ext cx="8025765" cy="4943475"/>
        </p:xfrm>
        <a:graphic>
          <a:graphicData uri="http://schemas.openxmlformats.org/drawingml/2006/table">
            <a:tbl>
              <a:tblPr firstRow="1" bandRow="1">
                <a:tableStyleId>{5940675A-B579-460E-94D1-54222C63F5DA}</a:tableStyleId>
              </a:tblPr>
              <a:tblGrid>
                <a:gridCol w="1116330">
                  <a:extLst>
                    <a:ext uri="{9D8B030D-6E8A-4147-A177-3AD203B41FA5}">
                      <a16:colId xmlns:a16="http://schemas.microsoft.com/office/drawing/2014/main" val="20000"/>
                    </a:ext>
                  </a:extLst>
                </a:gridCol>
                <a:gridCol w="6909435">
                  <a:extLst>
                    <a:ext uri="{9D8B030D-6E8A-4147-A177-3AD203B41FA5}">
                      <a16:colId xmlns:a16="http://schemas.microsoft.com/office/drawing/2014/main" val="20001"/>
                    </a:ext>
                  </a:extLst>
                </a:gridCol>
              </a:tblGrid>
              <a:tr h="497205">
                <a:tc>
                  <a:txBody>
                    <a:bodyPr/>
                    <a:lstStyle/>
                    <a:p>
                      <a:pPr indent="0">
                        <a:buNone/>
                      </a:pPr>
                      <a:r>
                        <a:rPr lang="en-US" sz="1200" b="0">
                          <a:latin typeface="等线" panose="02010600030101010101" charset="-122"/>
                          <a:ea typeface="等线" panose="02010600030101010101" charset="-122"/>
                          <a:cs typeface="等线" panose="02010600030101010101" charset="-122"/>
                        </a:rPr>
                        <a:t>用例编号</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UC-1</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7840">
                <a:tc>
                  <a:txBody>
                    <a:bodyPr/>
                    <a:lstStyle/>
                    <a:p>
                      <a:pPr indent="0">
                        <a:buNone/>
                      </a:pPr>
                      <a:r>
                        <a:rPr lang="en-US" sz="1200" b="0">
                          <a:latin typeface="等线" panose="02010600030101010101" charset="-122"/>
                          <a:ea typeface="等线" panose="02010600030101010101" charset="-122"/>
                          <a:cs typeface="等线" panose="02010600030101010101" charset="-122"/>
                        </a:rPr>
                        <a:t>用例名称</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等线" panose="02010600030101010101" charset="-122"/>
                          <a:ea typeface="等线" panose="02010600030101010101" charset="-122"/>
                          <a:cs typeface="等线" panose="02010600030101010101" charset="-122"/>
                        </a:rPr>
                        <a:t>登录管理</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840">
                <a:tc>
                  <a:txBody>
                    <a:bodyPr/>
                    <a:lstStyle/>
                    <a:p>
                      <a:pPr indent="0">
                        <a:buNone/>
                      </a:pPr>
                      <a:r>
                        <a:rPr lang="en-US" sz="1200" b="0">
                          <a:latin typeface="等线" panose="02010600030101010101" charset="-122"/>
                          <a:ea typeface="等线" panose="02010600030101010101" charset="-122"/>
                          <a:cs typeface="等线" panose="02010600030101010101" charset="-122"/>
                        </a:rPr>
                        <a:t>用例描述</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err="1" smtClean="0">
                          <a:latin typeface="等线" panose="02010600030101010101" charset="-122"/>
                          <a:ea typeface="等线" panose="02010600030101010101" charset="-122"/>
                          <a:cs typeface="等线" panose="02010600030101010101" charset="-122"/>
                        </a:rPr>
                        <a:t>登录该系统</a:t>
                      </a:r>
                      <a:endParaRPr lang="en-US" altLang="en-US" sz="1200" b="0" dirty="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570">
                <a:tc>
                  <a:txBody>
                    <a:bodyPr/>
                    <a:lstStyle/>
                    <a:p>
                      <a:pPr indent="0">
                        <a:buNone/>
                      </a:pPr>
                      <a:r>
                        <a:rPr lang="en-US" sz="1200" b="0">
                          <a:latin typeface="等线" panose="02010600030101010101" charset="-122"/>
                          <a:ea typeface="等线" panose="02010600030101010101" charset="-122"/>
                          <a:cs typeface="等线" panose="02010600030101010101" charset="-122"/>
                        </a:rPr>
                        <a:t>主参与者</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dirty="0" smtClean="0">
                          <a:latin typeface="等线" panose="02010600030101010101" charset="-122"/>
                          <a:ea typeface="等线" panose="02010600030101010101" charset="-122"/>
                          <a:cs typeface="等线" panose="02010600030101010101" charset="-122"/>
                        </a:rPr>
                        <a:t>商家</a:t>
                      </a:r>
                      <a:endParaRPr lang="en-US" altLang="en-US" sz="1200" b="0" dirty="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475">
                <a:tc>
                  <a:txBody>
                    <a:bodyPr/>
                    <a:lstStyle/>
                    <a:p>
                      <a:pPr indent="0">
                        <a:buNone/>
                      </a:pPr>
                      <a:r>
                        <a:rPr lang="en-US" sz="1200" b="0">
                          <a:latin typeface="等线" panose="02010600030101010101" charset="-122"/>
                          <a:ea typeface="等线" panose="02010600030101010101" charset="-122"/>
                          <a:cs typeface="等线" panose="02010600030101010101" charset="-122"/>
                        </a:rPr>
                        <a:t>前置条件</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等线" panose="02010600030101010101" charset="-122"/>
                          <a:ea typeface="等线" panose="02010600030101010101" charset="-122"/>
                          <a:cs typeface="等线" panose="02010600030101010101" charset="-122"/>
                        </a:rPr>
                        <a:t>无</a:t>
                      </a:r>
                      <a:endParaRPr lang="en-US" altLang="en-US" sz="1200" b="0" dirty="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58340">
                <a:tc>
                  <a:txBody>
                    <a:bodyPr/>
                    <a:lstStyle/>
                    <a:p>
                      <a:pPr indent="0">
                        <a:buNone/>
                      </a:pPr>
                      <a:r>
                        <a:rPr lang="en-US" sz="1200" b="0">
                          <a:latin typeface="黑体" panose="02010609060101010101" charset="-122"/>
                          <a:ea typeface="黑体" panose="02010609060101010101" charset="-122"/>
                          <a:cs typeface="黑体" panose="02010609060101010101" charset="-122"/>
                        </a:rPr>
                        <a:t> </a:t>
                      </a:r>
                      <a:r>
                        <a:rPr lang="en-US" sz="1200" b="0">
                          <a:latin typeface="等线" panose="02010600030101010101" charset="-122"/>
                          <a:ea typeface="等线" panose="02010600030101010101" charset="-122"/>
                          <a:cs typeface="等线" panose="02010600030101010101" charset="-122"/>
                        </a:rPr>
                        <a:t>事件流</a:t>
                      </a:r>
                      <a:endParaRPr lang="en-US" altLang="en-US" sz="1200" b="0">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smtClean="0">
                          <a:latin typeface="等线" panose="02010600030101010101" charset="-122"/>
                          <a:ea typeface="等线" panose="02010600030101010101" charset="-122"/>
                          <a:cs typeface="等线" panose="02010600030101010101" charset="-122"/>
                        </a:rPr>
                        <a:t>1、</a:t>
                      </a:r>
                      <a:r>
                        <a:rPr lang="zh-CN" altLang="en-US" sz="1200" b="0" dirty="0" smtClean="0">
                          <a:latin typeface="等线" panose="02010600030101010101" charset="-122"/>
                          <a:ea typeface="等线" panose="02010600030101010101" charset="-122"/>
                          <a:cs typeface="等线" panose="02010600030101010101" charset="-122"/>
                        </a:rPr>
                        <a:t>商家</a:t>
                      </a:r>
                      <a:r>
                        <a:rPr lang="en-US" sz="1200" b="0" dirty="0" smtClean="0">
                          <a:latin typeface="等线" panose="02010600030101010101" charset="-122"/>
                          <a:ea typeface="等线" panose="02010600030101010101" charset="-122"/>
                          <a:cs typeface="等线" panose="02010600030101010101" charset="-122"/>
                        </a:rPr>
                        <a:t>登录进入系统</a:t>
                      </a:r>
                      <a:r>
                        <a:rPr lang="en-US" sz="1200" b="0" dirty="0">
                          <a:latin typeface="等线" panose="02010600030101010101" charset="-122"/>
                          <a:ea typeface="等线" panose="02010600030101010101" charset="-122"/>
                          <a:cs typeface="等线" panose="02010600030101010101" charset="-122"/>
                        </a:rPr>
                        <a:t>2、修改自身密码3、</a:t>
                      </a:r>
                      <a:r>
                        <a:rPr lang="en-US" sz="1200" b="0" dirty="0" smtClean="0">
                          <a:latin typeface="等线" panose="02010600030101010101" charset="-122"/>
                          <a:ea typeface="等线" panose="02010600030101010101" charset="-122"/>
                          <a:cs typeface="等线" panose="02010600030101010101" charset="-122"/>
                        </a:rPr>
                        <a:t>修改用户密码</a:t>
                      </a:r>
                      <a:r>
                        <a:rPr lang="zh-CN" altLang="en-US" sz="1200" b="0" dirty="0" smtClean="0">
                          <a:latin typeface="等线" panose="02010600030101010101" charset="-122"/>
                          <a:ea typeface="等线" panose="02010600030101010101" charset="-122"/>
                          <a:cs typeface="等线" panose="02010600030101010101" charset="-122"/>
                        </a:rPr>
                        <a:t>。</a:t>
                      </a:r>
                      <a:endParaRPr lang="en-US" altLang="en-US" sz="1200" b="0" dirty="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7205">
                <a:tc>
                  <a:txBody>
                    <a:bodyPr/>
                    <a:lstStyle/>
                    <a:p>
                      <a:pPr indent="0">
                        <a:buNone/>
                      </a:pPr>
                      <a:r>
                        <a:rPr lang="en-US" sz="1200" b="0">
                          <a:latin typeface="等线" panose="02010600030101010101" charset="-122"/>
                          <a:ea typeface="等线" panose="02010600030101010101" charset="-122"/>
                          <a:cs typeface="等线" panose="02010600030101010101" charset="-122"/>
                        </a:rPr>
                        <a:t>后置条件</a:t>
                      </a:r>
                      <a:endParaRPr lang="en-US" altLang="en-US" sz="12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err="1">
                          <a:latin typeface="等线" panose="02010600030101010101" charset="-122"/>
                          <a:ea typeface="等线" panose="02010600030101010101" charset="-122"/>
                          <a:cs typeface="等线" panose="02010600030101010101" charset="-122"/>
                        </a:rPr>
                        <a:t>登录到账号管理系统管理用户</a:t>
                      </a:r>
                      <a:endParaRPr lang="en-US" altLang="en-US" sz="1200" b="0" dirty="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bwMode="auto">
          <a:xfrm>
            <a:off x="818313" y="621240"/>
            <a:ext cx="3959005" cy="3046095"/>
            <a:chOff x="2369973" y="199449"/>
            <a:chExt cx="2814868" cy="2166542"/>
          </a:xfrm>
        </p:grpSpPr>
        <p:sp>
          <p:nvSpPr>
            <p:cNvPr id="19466" name="文本框 66"/>
            <p:cNvSpPr txBox="1">
              <a:spLocks noChangeArrowheads="1"/>
            </p:cNvSpPr>
            <p:nvPr/>
          </p:nvSpPr>
          <p:spPr bwMode="auto">
            <a:xfrm>
              <a:off x="2369973" y="199449"/>
              <a:ext cx="2814868" cy="21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3200" dirty="0">
                  <a:solidFill>
                    <a:srgbClr val="0070C0"/>
                  </a:solidFill>
                  <a:latin typeface="Arial" panose="020B0604020202020204" pitchFamily="34" charset="0"/>
                  <a:ea typeface="微软雅黑" panose="020B0503020204020204" pitchFamily="34" charset="-122"/>
                  <a:sym typeface="Arial" panose="020B0604020202020204" pitchFamily="34" charset="0"/>
                </a:rPr>
                <a:t>开发工具的选择</a:t>
              </a:r>
            </a:p>
            <a:p>
              <a:pPr algn="r">
                <a:lnSpc>
                  <a:spcPct val="150000"/>
                </a:lnSpc>
              </a:pPr>
              <a:r>
                <a:rPr lang="zh-CN" altLang="en-US" sz="3200" dirty="0">
                  <a:solidFill>
                    <a:srgbClr val="0070C0"/>
                  </a:solidFill>
                  <a:latin typeface="Arial" panose="020B0604020202020204" pitchFamily="34" charset="0"/>
                  <a:ea typeface="微软雅黑" panose="020B0503020204020204" pitchFamily="34" charset="-122"/>
                  <a:sym typeface="Arial" panose="020B0604020202020204" pitchFamily="34" charset="0"/>
                </a:rPr>
                <a:t>Android studio、IntelliJ IDEA、</a:t>
              </a:r>
            </a:p>
            <a:p>
              <a:pPr algn="r">
                <a:lnSpc>
                  <a:spcPct val="150000"/>
                </a:lnSpc>
              </a:pPr>
              <a:endParaRPr lang="zh-CN" altLang="en-US" sz="32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67" name="文本框 13"/>
            <p:cNvSpPr txBox="1">
              <a:spLocks noChangeArrowheads="1"/>
            </p:cNvSpPr>
            <p:nvPr/>
          </p:nvSpPr>
          <p:spPr bwMode="auto">
            <a:xfrm>
              <a:off x="4332935" y="364103"/>
              <a:ext cx="220326" cy="32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endPar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66"/>
            <p:cNvSpPr txBox="1">
              <a:spLocks noChangeArrowheads="1"/>
            </p:cNvSpPr>
            <p:nvPr/>
          </p:nvSpPr>
          <p:spPr bwMode="auto">
            <a:xfrm>
              <a:off x="2875615" y="880115"/>
              <a:ext cx="220326" cy="280020"/>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endParaRPr lang="zh-CN" altLang="en-US" sz="1970" dirty="0">
                <a:solidFill>
                  <a:schemeClr val="bg1">
                    <a:lumMod val="65000"/>
                  </a:schemeClr>
                </a:solidFill>
                <a:latin typeface="Helvetica" panose="020B0604020202020204" pitchFamily="34" charset="0"/>
              </a:endParaRPr>
            </a:p>
          </p:txBody>
        </p:sp>
      </p:grpSp>
      <p:sp>
        <p:nvSpPr>
          <p:cNvPr id="41" name="任意多边形 40"/>
          <p:cNvSpPr/>
          <p:nvPr/>
        </p:nvSpPr>
        <p:spPr>
          <a:xfrm>
            <a:off x="6576708" y="1"/>
            <a:ext cx="6281690" cy="3576144"/>
          </a:xfrm>
          <a:custGeom>
            <a:avLst/>
            <a:gdLst>
              <a:gd name="connsiteX0" fmla="*/ 0 w 4467225"/>
              <a:gd name="connsiteY0" fmla="*/ 0 h 2543175"/>
              <a:gd name="connsiteX1" fmla="*/ 4467225 w 4467225"/>
              <a:gd name="connsiteY1" fmla="*/ 0 h 2543175"/>
              <a:gd name="connsiteX2" fmla="*/ 4467225 w 4467225"/>
              <a:gd name="connsiteY2" fmla="*/ 2543175 h 2543175"/>
              <a:gd name="connsiteX3" fmla="*/ 0 w 4467225"/>
              <a:gd name="connsiteY3" fmla="*/ 2543175 h 2543175"/>
              <a:gd name="connsiteX4" fmla="*/ 0 w 4467225"/>
              <a:gd name="connsiteY4" fmla="*/ 1386931 h 2543175"/>
              <a:gd name="connsiteX5" fmla="*/ 198867 w 4467225"/>
              <a:gd name="connsiteY5" fmla="*/ 1271588 h 2543175"/>
              <a:gd name="connsiteX6" fmla="*/ 0 w 4467225"/>
              <a:gd name="connsiteY6" fmla="*/ 1156245 h 2543175"/>
              <a:gd name="connsiteX7" fmla="*/ 0 w 4467225"/>
              <a:gd name="connsiteY7" fmla="*/ 0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7225" h="2543175">
                <a:moveTo>
                  <a:pt x="0" y="0"/>
                </a:moveTo>
                <a:lnTo>
                  <a:pt x="4467225" y="0"/>
                </a:lnTo>
                <a:lnTo>
                  <a:pt x="4467225" y="2543175"/>
                </a:lnTo>
                <a:lnTo>
                  <a:pt x="0" y="2543175"/>
                </a:lnTo>
                <a:lnTo>
                  <a:pt x="0" y="1386931"/>
                </a:lnTo>
                <a:lnTo>
                  <a:pt x="198867" y="1271588"/>
                </a:lnTo>
                <a:lnTo>
                  <a:pt x="0" y="1156245"/>
                </a:lnTo>
                <a:lnTo>
                  <a:pt x="0" y="0"/>
                </a:lnTo>
                <a:close/>
              </a:path>
            </a:pathLst>
          </a:cu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4" name="任意多边形 43"/>
          <p:cNvSpPr/>
          <p:nvPr/>
        </p:nvSpPr>
        <p:spPr>
          <a:xfrm>
            <a:off x="0" y="3196913"/>
            <a:ext cx="6576708" cy="4035737"/>
          </a:xfrm>
          <a:custGeom>
            <a:avLst/>
            <a:gdLst>
              <a:gd name="connsiteX0" fmla="*/ 2590802 w 2590802"/>
              <a:gd name="connsiteY0" fmla="*/ 0 h 4676776"/>
              <a:gd name="connsiteX1" fmla="*/ 2590802 w 2590802"/>
              <a:gd name="connsiteY1" fmla="*/ 4676776 h 4676776"/>
              <a:gd name="connsiteX2" fmla="*/ 1401458 w 2590802"/>
              <a:gd name="connsiteY2" fmla="*/ 4676776 h 4676776"/>
              <a:gd name="connsiteX3" fmla="*/ 1295401 w 2590802"/>
              <a:gd name="connsiteY3" fmla="*/ 4493919 h 4676776"/>
              <a:gd name="connsiteX4" fmla="*/ 1189344 w 2590802"/>
              <a:gd name="connsiteY4" fmla="*/ 4676776 h 4676776"/>
              <a:gd name="connsiteX5" fmla="*/ 0 w 2590802"/>
              <a:gd name="connsiteY5" fmla="*/ 4676776 h 4676776"/>
              <a:gd name="connsiteX6" fmla="*/ 1 w 2590802"/>
              <a:gd name="connsiteY6" fmla="*/ 0 h 4676776"/>
              <a:gd name="connsiteX7" fmla="*/ 2590802 w 2590802"/>
              <a:gd name="connsiteY7" fmla="*/ 0 h 46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2" h="4676776">
                <a:moveTo>
                  <a:pt x="2590802" y="0"/>
                </a:moveTo>
                <a:lnTo>
                  <a:pt x="2590802" y="4676776"/>
                </a:lnTo>
                <a:lnTo>
                  <a:pt x="1401458" y="4676776"/>
                </a:lnTo>
                <a:lnTo>
                  <a:pt x="1295401" y="4493919"/>
                </a:lnTo>
                <a:lnTo>
                  <a:pt x="1189344" y="4676776"/>
                </a:lnTo>
                <a:lnTo>
                  <a:pt x="0" y="4676776"/>
                </a:lnTo>
                <a:lnTo>
                  <a:pt x="1" y="0"/>
                </a:lnTo>
                <a:lnTo>
                  <a:pt x="2590802" y="0"/>
                </a:lnTo>
                <a:close/>
              </a:path>
            </a:pathLst>
          </a:cu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3" name="组合 1"/>
          <p:cNvGrpSpPr/>
          <p:nvPr/>
        </p:nvGrpSpPr>
        <p:grpSpPr bwMode="auto">
          <a:xfrm>
            <a:off x="5699375" y="4018139"/>
            <a:ext cx="6792886" cy="2779313"/>
            <a:chOff x="4046335" y="2857499"/>
            <a:chExt cx="4830965" cy="1976509"/>
          </a:xfrm>
        </p:grpSpPr>
        <p:grpSp>
          <p:nvGrpSpPr>
            <p:cNvPr id="19462" name="组合 6"/>
            <p:cNvGrpSpPr/>
            <p:nvPr/>
          </p:nvGrpSpPr>
          <p:grpSpPr bwMode="auto">
            <a:xfrm>
              <a:off x="5125870" y="2996076"/>
              <a:ext cx="3254512" cy="1837932"/>
              <a:chOff x="5125870" y="2948451"/>
              <a:chExt cx="3254512" cy="1837932"/>
            </a:xfrm>
          </p:grpSpPr>
          <p:sp>
            <p:nvSpPr>
              <p:cNvPr id="46" name="文本框 66"/>
              <p:cNvSpPr txBox="1">
                <a:spLocks noChangeArrowheads="1"/>
              </p:cNvSpPr>
              <p:nvPr/>
            </p:nvSpPr>
            <p:spPr bwMode="auto">
              <a:xfrm>
                <a:off x="5125870" y="2948451"/>
                <a:ext cx="3254512" cy="1837932"/>
              </a:xfrm>
              <a:prstGeom prst="rect">
                <a:avLst/>
              </a:prstGeom>
              <a:noFill/>
              <a:ln>
                <a:noFill/>
              </a:ln>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3600" dirty="0">
                    <a:solidFill>
                      <a:srgbClr val="0070C0"/>
                    </a:solidFill>
                    <a:latin typeface="Arial" panose="020B0604020202020204" pitchFamily="34" charset="0"/>
                    <a:ea typeface="微软雅黑" panose="020B0503020204020204" pitchFamily="34" charset="-122"/>
                    <a:sym typeface="Arial" panose="020B0604020202020204" pitchFamily="34" charset="0"/>
                  </a:rPr>
                  <a:t>开发所需的实用技术</a:t>
                </a:r>
              </a:p>
              <a:p>
                <a:pPr algn="r">
                  <a:lnSpc>
                    <a:spcPct val="150000"/>
                  </a:lnSpc>
                </a:pPr>
                <a:r>
                  <a:rPr lang="zh-CN" altLang="en-US" sz="3600" dirty="0">
                    <a:solidFill>
                      <a:srgbClr val="0070C0"/>
                    </a:solidFill>
                    <a:latin typeface="Arial" panose="020B0604020202020204" pitchFamily="34" charset="0"/>
                    <a:ea typeface="微软雅黑" panose="020B0503020204020204" pitchFamily="34" charset="-122"/>
                    <a:sym typeface="Arial" panose="020B0604020202020204" pitchFamily="34" charset="0"/>
                  </a:rPr>
                  <a:t>Android，Java高级语言</a:t>
                </a:r>
              </a:p>
            </p:txBody>
          </p:sp>
          <p:sp>
            <p:nvSpPr>
              <p:cNvPr id="47" name="文本框 66"/>
              <p:cNvSpPr txBox="1">
                <a:spLocks noChangeArrowheads="1"/>
              </p:cNvSpPr>
              <p:nvPr/>
            </p:nvSpPr>
            <p:spPr bwMode="auto">
              <a:xfrm>
                <a:off x="5125880" y="3227387"/>
                <a:ext cx="220380" cy="327396"/>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nSpc>
                    <a:spcPct val="150000"/>
                  </a:lnSpc>
                </a:pPr>
                <a:endPar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任意多边形 53"/>
            <p:cNvSpPr/>
            <p:nvPr/>
          </p:nvSpPr>
          <p:spPr>
            <a:xfrm>
              <a:off x="4046335" y="2857499"/>
              <a:ext cx="4830965" cy="1962150"/>
            </a:xfrm>
            <a:custGeom>
              <a:avLst/>
              <a:gdLst>
                <a:gd name="connsiteX0" fmla="*/ 0 w 4830965"/>
                <a:gd name="connsiteY0" fmla="*/ 0 h 1962150"/>
                <a:gd name="connsiteX1" fmla="*/ 4830965 w 4830965"/>
                <a:gd name="connsiteY1" fmla="*/ 0 h 1962150"/>
                <a:gd name="connsiteX2" fmla="*/ 4830965 w 4830965"/>
                <a:gd name="connsiteY2" fmla="*/ 1962150 h 1962150"/>
                <a:gd name="connsiteX3" fmla="*/ 0 w 4830965"/>
                <a:gd name="connsiteY3" fmla="*/ 1962150 h 1962150"/>
                <a:gd name="connsiteX4" fmla="*/ 0 w 4830965"/>
                <a:gd name="connsiteY4" fmla="*/ 0 h 1962150"/>
                <a:gd name="connsiteX5" fmla="*/ 95250 w 4830965"/>
                <a:gd name="connsiteY5" fmla="*/ 95250 h 1962150"/>
                <a:gd name="connsiteX6" fmla="*/ 95250 w 4830965"/>
                <a:gd name="connsiteY6" fmla="*/ 1876425 h 1962150"/>
                <a:gd name="connsiteX7" fmla="*/ 4726190 w 4830965"/>
                <a:gd name="connsiteY7" fmla="*/ 1876425 h 1962150"/>
                <a:gd name="connsiteX8" fmla="*/ 4726190 w 4830965"/>
                <a:gd name="connsiteY8" fmla="*/ 95250 h 1962150"/>
                <a:gd name="connsiteX9" fmla="*/ 95250 w 4830965"/>
                <a:gd name="connsiteY9" fmla="*/ 9525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0965" h="1962150">
                  <a:moveTo>
                    <a:pt x="0" y="0"/>
                  </a:moveTo>
                  <a:lnTo>
                    <a:pt x="4830965" y="0"/>
                  </a:lnTo>
                  <a:lnTo>
                    <a:pt x="4830965" y="1962150"/>
                  </a:lnTo>
                  <a:lnTo>
                    <a:pt x="0" y="1962150"/>
                  </a:lnTo>
                  <a:lnTo>
                    <a:pt x="0" y="0"/>
                  </a:lnTo>
                  <a:close/>
                  <a:moveTo>
                    <a:pt x="95250" y="95250"/>
                  </a:moveTo>
                  <a:lnTo>
                    <a:pt x="95250" y="1876425"/>
                  </a:lnTo>
                  <a:lnTo>
                    <a:pt x="4726190" y="1876425"/>
                  </a:lnTo>
                  <a:lnTo>
                    <a:pt x="4726190" y="95250"/>
                  </a:lnTo>
                  <a:lnTo>
                    <a:pt x="95250" y="952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0-#ppt_w/2"/>
                                          </p:val>
                                        </p:tav>
                                        <p:tav tm="100000">
                                          <p:val>
                                            <p:strVal val="#ppt_x"/>
                                          </p:val>
                                        </p:tav>
                                      </p:tavLst>
                                    </p:anim>
                                    <p:anim calcmode="lin" valueType="num">
                                      <p:cBhvr additive="base">
                                        <p:cTn id="8" dur="10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60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1000" fill="hold"/>
                                        <p:tgtEl>
                                          <p:spTgt spid="44"/>
                                        </p:tgtEl>
                                        <p:attrNameLst>
                                          <p:attrName>ppt_x</p:attrName>
                                        </p:attrNameLst>
                                      </p:cBhvr>
                                      <p:tavLst>
                                        <p:tav tm="0">
                                          <p:val>
                                            <p:strVal val="1+#ppt_w/2"/>
                                          </p:val>
                                        </p:tav>
                                        <p:tav tm="100000">
                                          <p:val>
                                            <p:strVal val="#ppt_x"/>
                                          </p:val>
                                        </p:tav>
                                      </p:tavLst>
                                    </p:anim>
                                    <p:anim calcmode="lin" valueType="num">
                                      <p:cBhvr additive="base">
                                        <p:cTn id="16" dur="1000" fill="hold"/>
                                        <p:tgtEl>
                                          <p:spTgt spid="4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9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1+#ppt_w/2"/>
                                          </p:val>
                                        </p:tav>
                                        <p:tav tm="100000">
                                          <p:val>
                                            <p:strVal val="#ppt_x"/>
                                          </p:val>
                                        </p:tav>
                                      </p:tavLst>
                                    </p:anim>
                                    <p:anim calcmode="lin" valueType="num">
                                      <p:cBhvr additive="base">
                                        <p:cTn id="20"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26720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数据库结构设计</a:t>
            </a:r>
          </a:p>
        </p:txBody>
      </p:sp>
      <p:sp>
        <p:nvSpPr>
          <p:cNvPr id="100" name="文本框 99"/>
          <p:cNvSpPr txBox="1"/>
          <p:nvPr/>
        </p:nvSpPr>
        <p:spPr>
          <a:xfrm>
            <a:off x="374015" y="1431925"/>
            <a:ext cx="2964815" cy="460375"/>
          </a:xfrm>
          <a:prstGeom prst="rect">
            <a:avLst/>
          </a:prstGeom>
          <a:noFill/>
          <a:ln w="9525">
            <a:noFill/>
          </a:ln>
        </p:spPr>
        <p:txBody>
          <a:bodyPr wrap="square">
            <a:spAutoFit/>
          </a:bodyPr>
          <a:lstStyle/>
          <a:p>
            <a:pPr marL="0" indent="0"/>
            <a:r>
              <a:rPr lang="zh-CN" sz="2400" b="0">
                <a:ea typeface="等线" panose="02010600030101010101" charset="-122"/>
              </a:rPr>
              <a:t>数据库：</a:t>
            </a:r>
            <a:endParaRPr lang="zh-CN" altLang="en-US" sz="2400" b="0">
              <a:ea typeface="等线" panose="02010600030101010101" charset="-122"/>
            </a:endParaRPr>
          </a:p>
        </p:txBody>
      </p:sp>
      <p:pic>
        <p:nvPicPr>
          <p:cNvPr id="4" name="图片 3"/>
          <p:cNvPicPr/>
          <p:nvPr/>
        </p:nvPicPr>
        <p:blipFill>
          <a:blip r:embed="rId3"/>
          <a:stretch>
            <a:fillRect/>
          </a:stretch>
        </p:blipFill>
        <p:spPr>
          <a:xfrm>
            <a:off x="1028775" y="2104157"/>
            <a:ext cx="5274310" cy="1314450"/>
          </a:xfrm>
          <a:prstGeom prst="rect">
            <a:avLst/>
          </a:prstGeom>
        </p:spPr>
      </p:pic>
      <p:pic>
        <p:nvPicPr>
          <p:cNvPr id="5" name="图片 4"/>
          <p:cNvPicPr/>
          <p:nvPr/>
        </p:nvPicPr>
        <p:blipFill>
          <a:blip r:embed="rId4"/>
          <a:stretch>
            <a:fillRect/>
          </a:stretch>
        </p:blipFill>
        <p:spPr>
          <a:xfrm>
            <a:off x="1028775" y="3904357"/>
            <a:ext cx="5274310" cy="635635"/>
          </a:xfrm>
          <a:prstGeom prst="rect">
            <a:avLst/>
          </a:prstGeom>
        </p:spPr>
      </p:pic>
      <p:pic>
        <p:nvPicPr>
          <p:cNvPr id="6" name="图片 5"/>
          <p:cNvPicPr/>
          <p:nvPr/>
        </p:nvPicPr>
        <p:blipFill>
          <a:blip r:embed="rId5"/>
          <a:stretch>
            <a:fillRect/>
          </a:stretch>
        </p:blipFill>
        <p:spPr>
          <a:xfrm>
            <a:off x="1028775" y="4912469"/>
            <a:ext cx="5274310" cy="1784985"/>
          </a:xfrm>
          <a:prstGeom prst="rect">
            <a:avLst/>
          </a:prstGeom>
        </p:spPr>
      </p:pic>
      <p:pic>
        <p:nvPicPr>
          <p:cNvPr id="7" name="图片 6"/>
          <p:cNvPicPr/>
          <p:nvPr/>
        </p:nvPicPr>
        <p:blipFill>
          <a:blip r:embed="rId6"/>
          <a:stretch>
            <a:fillRect/>
          </a:stretch>
        </p:blipFill>
        <p:spPr>
          <a:xfrm>
            <a:off x="7077447" y="2104157"/>
            <a:ext cx="5274310" cy="829945"/>
          </a:xfrm>
          <a:prstGeom prst="rect">
            <a:avLst/>
          </a:prstGeom>
        </p:spPr>
      </p:pic>
      <p:pic>
        <p:nvPicPr>
          <p:cNvPr id="8" name="图片 7"/>
          <p:cNvPicPr/>
          <p:nvPr/>
        </p:nvPicPr>
        <p:blipFill>
          <a:blip r:embed="rId7"/>
          <a:stretch>
            <a:fillRect/>
          </a:stretch>
        </p:blipFill>
        <p:spPr>
          <a:xfrm>
            <a:off x="7077447" y="3616325"/>
            <a:ext cx="5274310" cy="1521460"/>
          </a:xfrm>
          <a:prstGeom prst="rect">
            <a:avLst/>
          </a:prstGeom>
        </p:spPr>
      </p:pic>
      <p:pic>
        <p:nvPicPr>
          <p:cNvPr id="9" name="图片 8"/>
          <p:cNvPicPr/>
          <p:nvPr/>
        </p:nvPicPr>
        <p:blipFill>
          <a:blip r:embed="rId8"/>
          <a:stretch>
            <a:fillRect/>
          </a:stretch>
        </p:blipFill>
        <p:spPr>
          <a:xfrm>
            <a:off x="7077447" y="5147594"/>
            <a:ext cx="5274310" cy="1941830"/>
          </a:xfrm>
          <a:prstGeom prst="rect">
            <a:avLst/>
          </a:prstGeom>
        </p:spPr>
      </p:pic>
      <p:pic>
        <p:nvPicPr>
          <p:cNvPr id="10" name="图片 9"/>
          <p:cNvPicPr/>
          <p:nvPr/>
        </p:nvPicPr>
        <p:blipFill>
          <a:blip r:embed="rId9"/>
          <a:stretch>
            <a:fillRect/>
          </a:stretch>
        </p:blipFill>
        <p:spPr>
          <a:xfrm>
            <a:off x="7005439" y="1032679"/>
            <a:ext cx="5274310" cy="778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a:spLocks noChangeAspect="1"/>
          </p:cNvSpPr>
          <p:nvPr/>
        </p:nvSpPr>
        <p:spPr>
          <a:xfrm>
            <a:off x="183689" y="683853"/>
            <a:ext cx="1898571" cy="1898571"/>
          </a:xfrm>
          <a:prstGeom prst="ellipse">
            <a:avLst/>
          </a:prstGeom>
          <a:blipFill dpi="0" rotWithShape="1">
            <a:blip r:embed="rId2" cstate="screen"/>
            <a:srcRect/>
            <a:stretch>
              <a:fillRect/>
            </a:stretch>
          </a:blipFill>
          <a:ln w="635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sz="2000" dirty="0">
              <a:solidFill>
                <a:srgbClr val="3C3C3C"/>
              </a:solidFill>
              <a:latin typeface="微软雅黑" panose="020B0503020204020204" pitchFamily="34" charset="-122"/>
              <a:ea typeface="微软雅黑" panose="020B0503020204020204" pitchFamily="34" charset="-122"/>
            </a:endParaRPr>
          </a:p>
        </p:txBody>
      </p:sp>
      <p:sp>
        <p:nvSpPr>
          <p:cNvPr id="9" name="Oval 8"/>
          <p:cNvSpPr>
            <a:spLocks noChangeAspect="1"/>
          </p:cNvSpPr>
          <p:nvPr/>
        </p:nvSpPr>
        <p:spPr>
          <a:xfrm>
            <a:off x="5518597" y="2358983"/>
            <a:ext cx="1898571" cy="1898571"/>
          </a:xfrm>
          <a:prstGeom prst="ellipse">
            <a:avLst/>
          </a:prstGeom>
          <a:blipFill dpi="0" rotWithShape="1">
            <a:blip r:embed="rId3" cstate="screen"/>
            <a:srcRect/>
            <a:stretch>
              <a:fillRect/>
            </a:stretch>
          </a:blipFill>
          <a:ln w="635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sz="2000" dirty="0">
              <a:solidFill>
                <a:srgbClr val="3C3C3C"/>
              </a:solidFill>
              <a:latin typeface="微软雅黑" panose="020B0503020204020204" pitchFamily="34" charset="-122"/>
              <a:ea typeface="微软雅黑" panose="020B0503020204020204" pitchFamily="34" charset="-122"/>
            </a:endParaRPr>
          </a:p>
        </p:txBody>
      </p:sp>
      <p:sp>
        <p:nvSpPr>
          <p:cNvPr id="11" name="Oval 10"/>
          <p:cNvSpPr>
            <a:spLocks noChangeAspect="1"/>
          </p:cNvSpPr>
          <p:nvPr/>
        </p:nvSpPr>
        <p:spPr>
          <a:xfrm>
            <a:off x="9667326" y="2358983"/>
            <a:ext cx="1898571" cy="1898571"/>
          </a:xfrm>
          <a:prstGeom prst="ellipse">
            <a:avLst/>
          </a:prstGeom>
          <a:blipFill dpi="0" rotWithShape="1">
            <a:blip r:embed="rId4" cstate="screen"/>
            <a:srcRect/>
            <a:stretch>
              <a:fillRect/>
            </a:stretch>
          </a:blipFill>
          <a:ln w="635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sz="2000" dirty="0">
              <a:solidFill>
                <a:srgbClr val="3C3C3C"/>
              </a:solidFill>
              <a:latin typeface="微软雅黑" panose="020B0503020204020204" pitchFamily="34" charset="-122"/>
              <a:ea typeface="微软雅黑" panose="020B0503020204020204" pitchFamily="34" charset="-122"/>
            </a:endParaRPr>
          </a:p>
        </p:txBody>
      </p:sp>
      <p:cxnSp>
        <p:nvCxnSpPr>
          <p:cNvPr id="12" name="Straight Connector 11"/>
          <p:cNvCxnSpPr/>
          <p:nvPr/>
        </p:nvCxnSpPr>
        <p:spPr>
          <a:xfrm>
            <a:off x="2319154" y="4371401"/>
            <a:ext cx="0" cy="430275"/>
          </a:xfrm>
          <a:prstGeom prst="line">
            <a:avLst/>
          </a:prstGeom>
          <a:ln w="9525">
            <a:solidFill>
              <a:schemeClr val="bg1">
                <a:lumMod val="6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itle 13"/>
          <p:cNvSpPr txBox="1"/>
          <p:nvPr/>
        </p:nvSpPr>
        <p:spPr bwMode="auto">
          <a:xfrm>
            <a:off x="183515" y="3502660"/>
            <a:ext cx="11645265" cy="325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zh-CN" altLang="en-US" sz="4000" dirty="0">
                <a:solidFill>
                  <a:schemeClr val="tx1"/>
                </a:solidFill>
                <a:latin typeface="Arial" panose="020B0604020202020204" pitchFamily="34" charset="0"/>
                <a:ea typeface="微软雅黑" panose="020B0503020204020204" pitchFamily="34" charset="-122"/>
                <a:sym typeface="Arial" panose="020B0604020202020204" pitchFamily="34" charset="0"/>
              </a:rPr>
              <a:t>软件开发环境：</a:t>
            </a:r>
          </a:p>
          <a:p>
            <a:pPr>
              <a:lnSpc>
                <a:spcPct val="150000"/>
              </a:lnSpc>
            </a:pPr>
            <a:r>
              <a:rPr lang="zh-CN" altLang="en-US" sz="4000" dirty="0">
                <a:solidFill>
                  <a:schemeClr val="tx1"/>
                </a:solidFill>
                <a:latin typeface="Arial" panose="020B0604020202020204" pitchFamily="34" charset="0"/>
                <a:ea typeface="微软雅黑" panose="020B0503020204020204" pitchFamily="34" charset="-122"/>
                <a:sym typeface="Arial" panose="020B0604020202020204" pitchFamily="34" charset="0"/>
              </a:rPr>
              <a:t>系统：windows7、Windows10</a:t>
            </a:r>
          </a:p>
          <a:p>
            <a:pPr>
              <a:lnSpc>
                <a:spcPct val="150000"/>
              </a:lnSpc>
            </a:pPr>
            <a:r>
              <a:rPr lang="zh-CN" altLang="en-US" sz="4000" dirty="0">
                <a:solidFill>
                  <a:schemeClr val="tx1"/>
                </a:solidFill>
                <a:latin typeface="Arial" panose="020B0604020202020204" pitchFamily="34" charset="0"/>
                <a:ea typeface="微软雅黑" panose="020B0503020204020204" pitchFamily="34" charset="-122"/>
                <a:sym typeface="Arial" panose="020B0604020202020204" pitchFamily="34" charset="0"/>
              </a:rPr>
              <a:t>软件：Android studio、IntelliJ IDEA </a:t>
            </a:r>
          </a:p>
        </p:txBody>
      </p:sp>
      <p:cxnSp>
        <p:nvCxnSpPr>
          <p:cNvPr id="14" name="Straight Connector 13"/>
          <p:cNvCxnSpPr/>
          <p:nvPr/>
        </p:nvCxnSpPr>
        <p:spPr>
          <a:xfrm>
            <a:off x="4393518" y="4637602"/>
            <a:ext cx="0" cy="190862"/>
          </a:xfrm>
          <a:prstGeom prst="line">
            <a:avLst/>
          </a:prstGeom>
          <a:ln w="9525">
            <a:solidFill>
              <a:schemeClr val="bg1">
                <a:lumMod val="6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66208" y="4411583"/>
            <a:ext cx="0" cy="430275"/>
          </a:xfrm>
          <a:prstGeom prst="line">
            <a:avLst/>
          </a:prstGeom>
          <a:ln w="9525">
            <a:solidFill>
              <a:schemeClr val="bg1">
                <a:lumMod val="6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537224" y="4679458"/>
            <a:ext cx="0" cy="190862"/>
          </a:xfrm>
          <a:prstGeom prst="line">
            <a:avLst/>
          </a:prstGeom>
          <a:ln w="9525">
            <a:solidFill>
              <a:schemeClr val="bg1">
                <a:lumMod val="6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608239" y="4453437"/>
            <a:ext cx="0" cy="430276"/>
          </a:xfrm>
          <a:prstGeom prst="line">
            <a:avLst/>
          </a:prstGeom>
          <a:ln w="9525">
            <a:solidFill>
              <a:schemeClr val="bg1">
                <a:lumMod val="6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p:cNvSpPr>
            <a:spLocks noChangeAspect="1"/>
          </p:cNvSpPr>
          <p:nvPr/>
        </p:nvSpPr>
        <p:spPr>
          <a:xfrm>
            <a:off x="3060836" y="1893548"/>
            <a:ext cx="2656995" cy="2658669"/>
          </a:xfrm>
          <a:prstGeom prst="ellipse">
            <a:avLst/>
          </a:prstGeom>
          <a:blipFill dpi="0" rotWithShape="1">
            <a:blip r:embed="rId5" cstate="screen"/>
            <a:srcRect/>
            <a:stretch>
              <a:fillRect/>
            </a:stretch>
          </a:blipFill>
          <a:ln w="635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sz="2000" dirty="0">
              <a:solidFill>
                <a:srgbClr val="3C3C3C"/>
              </a:solidFill>
              <a:latin typeface="微软雅黑" panose="020B0503020204020204" pitchFamily="34" charset="-122"/>
              <a:ea typeface="微软雅黑" panose="020B0503020204020204" pitchFamily="34" charset="-122"/>
            </a:endParaRPr>
          </a:p>
        </p:txBody>
      </p:sp>
      <p:sp>
        <p:nvSpPr>
          <p:cNvPr id="10" name="Oval 9"/>
          <p:cNvSpPr>
            <a:spLocks noChangeAspect="1"/>
          </p:cNvSpPr>
          <p:nvPr/>
        </p:nvSpPr>
        <p:spPr>
          <a:xfrm>
            <a:off x="7209564" y="1923684"/>
            <a:ext cx="2656995" cy="2658669"/>
          </a:xfrm>
          <a:prstGeom prst="ellipse">
            <a:avLst/>
          </a:prstGeom>
          <a:blipFill dpi="0" rotWithShape="1">
            <a:blip r:embed="rId6" cstate="screen"/>
            <a:srcRect/>
            <a:stretch>
              <a:fillRect/>
            </a:stretch>
          </a:blipFill>
          <a:ln w="635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sz="2000" dirty="0">
              <a:solidFill>
                <a:srgbClr val="3C3C3C"/>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10935" y="162227"/>
            <a:ext cx="23164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系统运行环境</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150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nodeType="withEffect">
                                  <p:stCondLst>
                                    <p:cond delay="50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22" presetClass="entr" presetSubtype="4" fill="hold"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par>
                                <p:cTn id="37" presetID="22" presetClass="entr" presetSubtype="4" fill="hold" nodeType="withEffect">
                                  <p:stCondLst>
                                    <p:cond delay="50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nodeType="withEffect">
                                  <p:stCondLst>
                                    <p:cond delay="50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11" grpId="0" animBg="1"/>
      <p:bldP spid="13" grpId="0"/>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1249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效果图</a:t>
            </a:r>
          </a:p>
        </p:txBody>
      </p:sp>
      <p:sp>
        <p:nvSpPr>
          <p:cNvPr id="33" name="文本框 32"/>
          <p:cNvSpPr txBox="1"/>
          <p:nvPr/>
        </p:nvSpPr>
        <p:spPr>
          <a:xfrm>
            <a:off x="600075" y="1597660"/>
            <a:ext cx="3756660" cy="398780"/>
          </a:xfrm>
          <a:prstGeom prst="rect">
            <a:avLst/>
          </a:prstGeom>
          <a:noFill/>
        </p:spPr>
        <p:txBody>
          <a:bodyPr wrap="square" rtlCol="0">
            <a:spAutoFit/>
          </a:bodyPr>
          <a:lstStyle/>
          <a:p>
            <a:r>
              <a:rPr lang="zh-CN" altLang="en-US" sz="2000" b="1">
                <a:solidFill>
                  <a:srgbClr val="FF0000"/>
                </a:solidFill>
              </a:rPr>
              <a:t>登陆注册</a:t>
            </a:r>
          </a:p>
        </p:txBody>
      </p:sp>
      <p:pic>
        <p:nvPicPr>
          <p:cNvPr id="4" name="图片 3"/>
          <p:cNvPicPr/>
          <p:nvPr/>
        </p:nvPicPr>
        <p:blipFill>
          <a:blip r:embed="rId3"/>
          <a:stretch>
            <a:fillRect/>
          </a:stretch>
        </p:blipFill>
        <p:spPr>
          <a:xfrm>
            <a:off x="344845" y="1978983"/>
            <a:ext cx="2808312" cy="5151660"/>
          </a:xfrm>
          <a:prstGeom prst="rect">
            <a:avLst/>
          </a:prstGeom>
        </p:spPr>
      </p:pic>
      <p:pic>
        <p:nvPicPr>
          <p:cNvPr id="5" name="图片 4"/>
          <p:cNvPicPr/>
          <p:nvPr/>
        </p:nvPicPr>
        <p:blipFill rotWithShape="1">
          <a:blip r:embed="rId4"/>
          <a:srcRect l="75504" t="8038" r="2980" b="17962"/>
          <a:stretch/>
        </p:blipFill>
        <p:spPr bwMode="auto">
          <a:xfrm>
            <a:off x="3333031" y="2134059"/>
            <a:ext cx="2792720" cy="4977902"/>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1249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效果图</a:t>
            </a:r>
          </a:p>
        </p:txBody>
      </p:sp>
      <p:sp>
        <p:nvSpPr>
          <p:cNvPr id="100" name="文本框 99"/>
          <p:cNvSpPr txBox="1"/>
          <p:nvPr/>
        </p:nvSpPr>
        <p:spPr>
          <a:xfrm>
            <a:off x="374015" y="1460500"/>
            <a:ext cx="3573780" cy="460375"/>
          </a:xfrm>
          <a:prstGeom prst="rect">
            <a:avLst/>
          </a:prstGeom>
          <a:noFill/>
          <a:ln w="9525">
            <a:noFill/>
          </a:ln>
        </p:spPr>
        <p:txBody>
          <a:bodyPr wrap="square">
            <a:spAutoFit/>
          </a:bodyPr>
          <a:lstStyle/>
          <a:p>
            <a:pPr marL="0" indent="0"/>
            <a:r>
              <a:rPr lang="zh-CN" altLang="en-US" sz="2400" b="1" dirty="0">
                <a:solidFill>
                  <a:srgbClr val="FF0000"/>
                </a:solidFill>
                <a:sym typeface="+mn-ea"/>
              </a:rPr>
              <a:t>用户个人信息管理</a:t>
            </a:r>
            <a:endParaRPr lang="zh-CN" sz="2400" b="0" dirty="0">
              <a:ea typeface="等线" panose="02010600030101010101" charset="-122"/>
            </a:endParaRPr>
          </a:p>
        </p:txBody>
      </p:sp>
      <p:pic>
        <p:nvPicPr>
          <p:cNvPr id="2" name="图片 1"/>
          <p:cNvPicPr>
            <a:picLocks noChangeAspect="1"/>
          </p:cNvPicPr>
          <p:nvPr/>
        </p:nvPicPr>
        <p:blipFill>
          <a:blip r:embed="rId3"/>
          <a:stretch>
            <a:fillRect/>
          </a:stretch>
        </p:blipFill>
        <p:spPr>
          <a:xfrm>
            <a:off x="524719" y="2070732"/>
            <a:ext cx="2668095" cy="4840199"/>
          </a:xfrm>
          <a:prstGeom prst="rect">
            <a:avLst/>
          </a:prstGeom>
        </p:spPr>
      </p:pic>
      <p:pic>
        <p:nvPicPr>
          <p:cNvPr id="3" name="图片 2"/>
          <p:cNvPicPr>
            <a:picLocks noChangeAspect="1"/>
          </p:cNvPicPr>
          <p:nvPr/>
        </p:nvPicPr>
        <p:blipFill>
          <a:blip r:embed="rId4"/>
          <a:stretch>
            <a:fillRect/>
          </a:stretch>
        </p:blipFill>
        <p:spPr>
          <a:xfrm>
            <a:off x="3405039" y="2070732"/>
            <a:ext cx="2621852" cy="4844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1249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效果图</a:t>
            </a:r>
          </a:p>
        </p:txBody>
      </p:sp>
      <p:sp>
        <p:nvSpPr>
          <p:cNvPr id="100" name="文本框 99"/>
          <p:cNvSpPr txBox="1"/>
          <p:nvPr/>
        </p:nvSpPr>
        <p:spPr>
          <a:xfrm>
            <a:off x="374015" y="1460500"/>
            <a:ext cx="3573780" cy="460375"/>
          </a:xfrm>
          <a:prstGeom prst="rect">
            <a:avLst/>
          </a:prstGeom>
          <a:noFill/>
          <a:ln w="9525">
            <a:noFill/>
          </a:ln>
        </p:spPr>
        <p:txBody>
          <a:bodyPr wrap="square">
            <a:spAutoFit/>
          </a:bodyPr>
          <a:lstStyle/>
          <a:p>
            <a:pPr marL="0" indent="0"/>
            <a:r>
              <a:rPr lang="zh-CN" altLang="en-US" sz="2400" b="1">
                <a:solidFill>
                  <a:srgbClr val="FF0000"/>
                </a:solidFill>
                <a:sym typeface="+mn-ea"/>
              </a:rPr>
              <a:t>购物车管理</a:t>
            </a:r>
            <a:endParaRPr lang="zh-CN" sz="2400" b="0">
              <a:ea typeface="等线" panose="02010600030101010101" charset="-122"/>
            </a:endParaRPr>
          </a:p>
        </p:txBody>
      </p:sp>
      <p:pic>
        <p:nvPicPr>
          <p:cNvPr id="4" name="图片 3"/>
          <p:cNvPicPr/>
          <p:nvPr/>
        </p:nvPicPr>
        <p:blipFill>
          <a:blip r:embed="rId3"/>
          <a:stretch>
            <a:fillRect/>
          </a:stretch>
        </p:blipFill>
        <p:spPr>
          <a:xfrm>
            <a:off x="350281" y="1920875"/>
            <a:ext cx="2680320" cy="5040560"/>
          </a:xfrm>
          <a:prstGeom prst="rect">
            <a:avLst/>
          </a:prstGeom>
        </p:spPr>
      </p:pic>
      <p:pic>
        <p:nvPicPr>
          <p:cNvPr id="7" name="图片 6"/>
          <p:cNvPicPr/>
          <p:nvPr/>
        </p:nvPicPr>
        <p:blipFill>
          <a:blip r:embed="rId4"/>
          <a:stretch>
            <a:fillRect/>
          </a:stretch>
        </p:blipFill>
        <p:spPr>
          <a:xfrm>
            <a:off x="3189015" y="1843191"/>
            <a:ext cx="3025502" cy="5127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1249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效果图</a:t>
            </a:r>
          </a:p>
        </p:txBody>
      </p:sp>
      <p:sp>
        <p:nvSpPr>
          <p:cNvPr id="100" name="文本框 99"/>
          <p:cNvSpPr txBox="1"/>
          <p:nvPr/>
        </p:nvSpPr>
        <p:spPr>
          <a:xfrm>
            <a:off x="311150" y="1460500"/>
            <a:ext cx="3573780" cy="460375"/>
          </a:xfrm>
          <a:prstGeom prst="rect">
            <a:avLst/>
          </a:prstGeom>
          <a:noFill/>
          <a:ln w="9525">
            <a:noFill/>
          </a:ln>
        </p:spPr>
        <p:txBody>
          <a:bodyPr wrap="square">
            <a:spAutoFit/>
          </a:bodyPr>
          <a:lstStyle/>
          <a:p>
            <a:pPr marL="0" indent="0"/>
            <a:r>
              <a:rPr lang="zh-CN" altLang="en-US" sz="2400" b="1">
                <a:solidFill>
                  <a:srgbClr val="FF0000"/>
                </a:solidFill>
                <a:sym typeface="+mn-ea"/>
              </a:rPr>
              <a:t>商家个人信息管理</a:t>
            </a:r>
            <a:endParaRPr lang="zh-CN" sz="2400" b="0">
              <a:ea typeface="等线" panose="02010600030101010101" charset="-122"/>
            </a:endParaRPr>
          </a:p>
        </p:txBody>
      </p:sp>
      <p:pic>
        <p:nvPicPr>
          <p:cNvPr id="2" name="图片 1"/>
          <p:cNvPicPr>
            <a:picLocks noChangeAspect="1"/>
          </p:cNvPicPr>
          <p:nvPr/>
        </p:nvPicPr>
        <p:blipFill>
          <a:blip r:embed="rId3"/>
          <a:stretch>
            <a:fillRect/>
          </a:stretch>
        </p:blipFill>
        <p:spPr>
          <a:xfrm>
            <a:off x="328486" y="2032149"/>
            <a:ext cx="2654328" cy="4828680"/>
          </a:xfrm>
          <a:prstGeom prst="rect">
            <a:avLst/>
          </a:prstGeom>
        </p:spPr>
      </p:pic>
      <p:pic>
        <p:nvPicPr>
          <p:cNvPr id="3" name="图片 2"/>
          <p:cNvPicPr>
            <a:picLocks noChangeAspect="1"/>
          </p:cNvPicPr>
          <p:nvPr/>
        </p:nvPicPr>
        <p:blipFill>
          <a:blip r:embed="rId4"/>
          <a:stretch>
            <a:fillRect/>
          </a:stretch>
        </p:blipFill>
        <p:spPr>
          <a:xfrm>
            <a:off x="3333031" y="1956201"/>
            <a:ext cx="2593517" cy="49046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矩形 4"/>
          <p:cNvSpPr>
            <a:spLocks noChangeArrowheads="1"/>
          </p:cNvSpPr>
          <p:nvPr/>
        </p:nvSpPr>
        <p:spPr bwMode="auto">
          <a:xfrm>
            <a:off x="354" y="0"/>
            <a:ext cx="9353334" cy="7232650"/>
          </a:xfrm>
          <a:custGeom>
            <a:avLst/>
            <a:gdLst>
              <a:gd name="T0" fmla="*/ 0 w 6652467"/>
              <a:gd name="T1" fmla="*/ 0 h 5143500"/>
              <a:gd name="T2" fmla="*/ 2483782 w 6652467"/>
              <a:gd name="T3" fmla="*/ 0 h 5143500"/>
              <a:gd name="T4" fmla="*/ 6652467 w 6652467"/>
              <a:gd name="T5" fmla="*/ 0 h 5143500"/>
              <a:gd name="T6" fmla="*/ 3423774 w 6652467"/>
              <a:gd name="T7" fmla="*/ 5143500 h 5143500"/>
              <a:gd name="T8" fmla="*/ 2483782 w 6652467"/>
              <a:gd name="T9" fmla="*/ 5143500 h 5143500"/>
              <a:gd name="T10" fmla="*/ 0 w 6652467"/>
              <a:gd name="T11" fmla="*/ 5143500 h 5143500"/>
              <a:gd name="T12" fmla="*/ 0 w 6652467"/>
              <a:gd name="T13" fmla="*/ 0 h 5143500"/>
              <a:gd name="T14" fmla="*/ 0 w 6652467"/>
              <a:gd name="T15" fmla="*/ 0 h 5143500"/>
              <a:gd name="T16" fmla="*/ 6652467 w 6652467"/>
              <a:gd name="T17" fmla="*/ 5143500 h 5143500"/>
            </a:gdLst>
            <a:ahLst/>
            <a:cxnLst>
              <a:cxn ang="0">
                <a:pos x="T0" y="T1"/>
              </a:cxn>
              <a:cxn ang="0">
                <a:pos x="T2" y="T3"/>
              </a:cxn>
              <a:cxn ang="0">
                <a:pos x="T4" y="T5"/>
              </a:cxn>
              <a:cxn ang="0">
                <a:pos x="T6" y="T7"/>
              </a:cxn>
              <a:cxn ang="0">
                <a:pos x="T8" y="T9"/>
              </a:cxn>
              <a:cxn ang="0">
                <a:pos x="T10" y="T11"/>
              </a:cxn>
              <a:cxn ang="0">
                <a:pos x="T12" y="T13"/>
              </a:cxn>
            </a:cxnLst>
            <a:rect l="T14" t="T15" r="T16" b="T17"/>
            <a:pathLst>
              <a:path w="6652467" h="5143500">
                <a:moveTo>
                  <a:pt x="0" y="0"/>
                </a:moveTo>
                <a:lnTo>
                  <a:pt x="2483782" y="0"/>
                </a:lnTo>
                <a:lnTo>
                  <a:pt x="6652467" y="0"/>
                </a:lnTo>
                <a:lnTo>
                  <a:pt x="3423774" y="5143500"/>
                </a:lnTo>
                <a:lnTo>
                  <a:pt x="2483782" y="5143500"/>
                </a:lnTo>
                <a:lnTo>
                  <a:pt x="0" y="5143500"/>
                </a:lnTo>
                <a:lnTo>
                  <a:pt x="0" y="0"/>
                </a:lnTo>
                <a:close/>
              </a:path>
            </a:pathLst>
          </a:custGeom>
          <a:blipFill dpi="0" rotWithShape="1">
            <a:blip r:embed="rId3" cstate="print"/>
            <a:srcRect/>
            <a:stretch>
              <a:fillRect/>
            </a:stretch>
          </a:blipFill>
          <a:ln>
            <a:noFill/>
          </a:ln>
        </p:spPr>
        <p:txBody>
          <a:bodyPr anchor="ct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5125" name="矩形 4"/>
          <p:cNvSpPr>
            <a:spLocks noChangeArrowheads="1"/>
          </p:cNvSpPr>
          <p:nvPr/>
        </p:nvSpPr>
        <p:spPr bwMode="auto">
          <a:xfrm>
            <a:off x="4815424" y="0"/>
            <a:ext cx="4940078" cy="7232650"/>
          </a:xfrm>
          <a:custGeom>
            <a:avLst/>
            <a:gdLst>
              <a:gd name="T0" fmla="*/ 3228693 w 3513701"/>
              <a:gd name="T1" fmla="*/ 0 h 5143500"/>
              <a:gd name="T2" fmla="*/ 3513701 w 3513701"/>
              <a:gd name="T3" fmla="*/ 0 h 5143500"/>
              <a:gd name="T4" fmla="*/ 285008 w 3513701"/>
              <a:gd name="T5" fmla="*/ 5143500 h 5143500"/>
              <a:gd name="T6" fmla="*/ 0 w 3513701"/>
              <a:gd name="T7" fmla="*/ 5143500 h 5143500"/>
              <a:gd name="T8" fmla="*/ 3228693 w 3513701"/>
              <a:gd name="T9" fmla="*/ 0 h 5143500"/>
              <a:gd name="T10" fmla="*/ 0 w 3513701"/>
              <a:gd name="T11" fmla="*/ 0 h 5143500"/>
              <a:gd name="T12" fmla="*/ 3513701 w 3513701"/>
              <a:gd name="T13" fmla="*/ 5143500 h 5143500"/>
            </a:gdLst>
            <a:ahLst/>
            <a:cxnLst>
              <a:cxn ang="0">
                <a:pos x="T0" y="T1"/>
              </a:cxn>
              <a:cxn ang="0">
                <a:pos x="T2" y="T3"/>
              </a:cxn>
              <a:cxn ang="0">
                <a:pos x="T4" y="T5"/>
              </a:cxn>
              <a:cxn ang="0">
                <a:pos x="T6" y="T7"/>
              </a:cxn>
              <a:cxn ang="0">
                <a:pos x="T8" y="T9"/>
              </a:cxn>
            </a:cxnLst>
            <a:rect l="T10" t="T11" r="T12" b="T13"/>
            <a:pathLst>
              <a:path w="3513701" h="5143500">
                <a:moveTo>
                  <a:pt x="3228693" y="0"/>
                </a:moveTo>
                <a:lnTo>
                  <a:pt x="3513701" y="0"/>
                </a:lnTo>
                <a:lnTo>
                  <a:pt x="285008" y="5143500"/>
                </a:lnTo>
                <a:lnTo>
                  <a:pt x="0" y="5143500"/>
                </a:lnTo>
                <a:lnTo>
                  <a:pt x="3228693" y="0"/>
                </a:lnTo>
                <a:close/>
              </a:path>
            </a:pathLst>
          </a:custGeom>
          <a:solidFill>
            <a:schemeClr val="accent1"/>
          </a:solidFill>
          <a:ln>
            <a:noFill/>
          </a:ln>
          <a:extLst>
            <a:ext uri="{91240B29-F687-4F45-9708-019B960494DF}">
              <a14:hiddenLine xmlns:a14="http://schemas.microsoft.com/office/drawing/2010/main" w="25400">
                <a:solidFill>
                  <a:srgbClr val="A78A03"/>
                </a:solidFill>
                <a:bevel/>
              </a14:hiddenLine>
            </a:ext>
          </a:extLst>
        </p:spPr>
        <p:txBody>
          <a:bodyPr anchor="ct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5126" name="矩形 4"/>
          <p:cNvSpPr>
            <a:spLocks noChangeArrowheads="1"/>
          </p:cNvSpPr>
          <p:nvPr/>
        </p:nvSpPr>
        <p:spPr bwMode="auto">
          <a:xfrm>
            <a:off x="5215005" y="0"/>
            <a:ext cx="4942311" cy="7232650"/>
          </a:xfrm>
          <a:custGeom>
            <a:avLst/>
            <a:gdLst>
              <a:gd name="T0" fmla="*/ 3228693 w 3513701"/>
              <a:gd name="T1" fmla="*/ 0 h 5143500"/>
              <a:gd name="T2" fmla="*/ 3513701 w 3513701"/>
              <a:gd name="T3" fmla="*/ 0 h 5143500"/>
              <a:gd name="T4" fmla="*/ 285008 w 3513701"/>
              <a:gd name="T5" fmla="*/ 5143500 h 5143500"/>
              <a:gd name="T6" fmla="*/ 0 w 3513701"/>
              <a:gd name="T7" fmla="*/ 5143500 h 5143500"/>
              <a:gd name="T8" fmla="*/ 3228693 w 3513701"/>
              <a:gd name="T9" fmla="*/ 0 h 5143500"/>
              <a:gd name="T10" fmla="*/ 0 w 3513701"/>
              <a:gd name="T11" fmla="*/ 0 h 5143500"/>
              <a:gd name="T12" fmla="*/ 3513701 w 3513701"/>
              <a:gd name="T13" fmla="*/ 5143500 h 5143500"/>
            </a:gdLst>
            <a:ahLst/>
            <a:cxnLst>
              <a:cxn ang="0">
                <a:pos x="T0" y="T1"/>
              </a:cxn>
              <a:cxn ang="0">
                <a:pos x="T2" y="T3"/>
              </a:cxn>
              <a:cxn ang="0">
                <a:pos x="T4" y="T5"/>
              </a:cxn>
              <a:cxn ang="0">
                <a:pos x="T6" y="T7"/>
              </a:cxn>
              <a:cxn ang="0">
                <a:pos x="T8" y="T9"/>
              </a:cxn>
            </a:cxnLst>
            <a:rect l="T10" t="T11" r="T12" b="T13"/>
            <a:pathLst>
              <a:path w="3513701" h="5143500">
                <a:moveTo>
                  <a:pt x="3228693" y="0"/>
                </a:moveTo>
                <a:lnTo>
                  <a:pt x="3513701" y="0"/>
                </a:lnTo>
                <a:lnTo>
                  <a:pt x="285008" y="5143500"/>
                </a:lnTo>
                <a:lnTo>
                  <a:pt x="0" y="5143500"/>
                </a:lnTo>
                <a:lnTo>
                  <a:pt x="3228693" y="0"/>
                </a:lnTo>
                <a:close/>
              </a:path>
            </a:pathLst>
          </a:custGeom>
          <a:solidFill>
            <a:srgbClr val="FFFFFF">
              <a:alpha val="39999"/>
            </a:srgbClr>
          </a:solidFill>
          <a:ln>
            <a:noFill/>
          </a:ln>
          <a:extLst>
            <a:ext uri="{91240B29-F687-4F45-9708-019B960494DF}">
              <a14:hiddenLine xmlns:a14="http://schemas.microsoft.com/office/drawing/2010/main" w="25400">
                <a:solidFill>
                  <a:srgbClr val="A78A03"/>
                </a:solidFill>
                <a:bevel/>
              </a14:hiddenLine>
            </a:ext>
          </a:extLst>
        </p:spPr>
        <p:txBody>
          <a:bodyPr anchor="ct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5127" name="矩形 4"/>
          <p:cNvSpPr>
            <a:spLocks noChangeArrowheads="1"/>
          </p:cNvSpPr>
          <p:nvPr/>
        </p:nvSpPr>
        <p:spPr bwMode="auto">
          <a:xfrm>
            <a:off x="9518877" y="1910848"/>
            <a:ext cx="3339520" cy="5321802"/>
          </a:xfrm>
          <a:custGeom>
            <a:avLst/>
            <a:gdLst>
              <a:gd name="T0" fmla="*/ 2375125 w 2375125"/>
              <a:gd name="T1" fmla="*/ 0 h 3783715"/>
              <a:gd name="T2" fmla="*/ 2375125 w 2375125"/>
              <a:gd name="T3" fmla="*/ 454034 h 3783715"/>
              <a:gd name="T4" fmla="*/ 285008 w 2375125"/>
              <a:gd name="T5" fmla="*/ 3783715 h 3783715"/>
              <a:gd name="T6" fmla="*/ 0 w 2375125"/>
              <a:gd name="T7" fmla="*/ 3783715 h 3783715"/>
              <a:gd name="T8" fmla="*/ 2375125 w 2375125"/>
              <a:gd name="T9" fmla="*/ 0 h 3783715"/>
              <a:gd name="T10" fmla="*/ 0 w 2375125"/>
              <a:gd name="T11" fmla="*/ 0 h 3783715"/>
              <a:gd name="T12" fmla="*/ 2375125 w 2375125"/>
              <a:gd name="T13" fmla="*/ 3783715 h 3783715"/>
            </a:gdLst>
            <a:ahLst/>
            <a:cxnLst>
              <a:cxn ang="0">
                <a:pos x="T0" y="T1"/>
              </a:cxn>
              <a:cxn ang="0">
                <a:pos x="T2" y="T3"/>
              </a:cxn>
              <a:cxn ang="0">
                <a:pos x="T4" y="T5"/>
              </a:cxn>
              <a:cxn ang="0">
                <a:pos x="T6" y="T7"/>
              </a:cxn>
              <a:cxn ang="0">
                <a:pos x="T8" y="T9"/>
              </a:cxn>
            </a:cxnLst>
            <a:rect l="T10" t="T11" r="T12" b="T13"/>
            <a:pathLst>
              <a:path w="2375125" h="3783715">
                <a:moveTo>
                  <a:pt x="2375125" y="0"/>
                </a:moveTo>
                <a:lnTo>
                  <a:pt x="2375125" y="454034"/>
                </a:lnTo>
                <a:lnTo>
                  <a:pt x="285008" y="3783715"/>
                </a:lnTo>
                <a:lnTo>
                  <a:pt x="0" y="3783715"/>
                </a:lnTo>
                <a:lnTo>
                  <a:pt x="2375125" y="0"/>
                </a:lnTo>
                <a:close/>
              </a:path>
            </a:pathLst>
          </a:custGeom>
          <a:solidFill>
            <a:schemeClr val="accent1"/>
          </a:solidFill>
          <a:ln>
            <a:noFill/>
          </a:ln>
          <a:extLst>
            <a:ext uri="{91240B29-F687-4F45-9708-019B960494DF}">
              <a14:hiddenLine xmlns:a14="http://schemas.microsoft.com/office/drawing/2010/main" w="25400">
                <a:solidFill>
                  <a:srgbClr val="A78A03"/>
                </a:solidFill>
                <a:bevel/>
              </a14:hiddenLine>
            </a:ext>
          </a:extLst>
        </p:spPr>
        <p:txBody>
          <a:bodyPr anchor="ct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5128" name="矩形 4"/>
          <p:cNvSpPr>
            <a:spLocks noChangeArrowheads="1"/>
          </p:cNvSpPr>
          <p:nvPr/>
        </p:nvSpPr>
        <p:spPr bwMode="auto">
          <a:xfrm>
            <a:off x="9121529" y="1279108"/>
            <a:ext cx="3736869" cy="5953542"/>
          </a:xfrm>
          <a:custGeom>
            <a:avLst/>
            <a:gdLst>
              <a:gd name="T0" fmla="*/ 2657419 w 2657419"/>
              <a:gd name="T1" fmla="*/ 0 h 4233427"/>
              <a:gd name="T2" fmla="*/ 2657419 w 2657419"/>
              <a:gd name="T3" fmla="*/ 454035 h 4233427"/>
              <a:gd name="T4" fmla="*/ 285008 w 2657419"/>
              <a:gd name="T5" fmla="*/ 4233427 h 4233427"/>
              <a:gd name="T6" fmla="*/ 0 w 2657419"/>
              <a:gd name="T7" fmla="*/ 4233427 h 4233427"/>
              <a:gd name="T8" fmla="*/ 2657419 w 2657419"/>
              <a:gd name="T9" fmla="*/ 0 h 4233427"/>
              <a:gd name="T10" fmla="*/ 0 w 2657419"/>
              <a:gd name="T11" fmla="*/ 0 h 4233427"/>
              <a:gd name="T12" fmla="*/ 2657419 w 2657419"/>
              <a:gd name="T13" fmla="*/ 4233427 h 4233427"/>
            </a:gdLst>
            <a:ahLst/>
            <a:cxnLst>
              <a:cxn ang="0">
                <a:pos x="T0" y="T1"/>
              </a:cxn>
              <a:cxn ang="0">
                <a:pos x="T2" y="T3"/>
              </a:cxn>
              <a:cxn ang="0">
                <a:pos x="T4" y="T5"/>
              </a:cxn>
              <a:cxn ang="0">
                <a:pos x="T6" y="T7"/>
              </a:cxn>
              <a:cxn ang="0">
                <a:pos x="T8" y="T9"/>
              </a:cxn>
            </a:cxnLst>
            <a:rect l="T10" t="T11" r="T12" b="T13"/>
            <a:pathLst>
              <a:path w="2657419" h="4233427">
                <a:moveTo>
                  <a:pt x="2657419" y="0"/>
                </a:moveTo>
                <a:lnTo>
                  <a:pt x="2657419" y="454035"/>
                </a:lnTo>
                <a:lnTo>
                  <a:pt x="285008" y="4233427"/>
                </a:lnTo>
                <a:lnTo>
                  <a:pt x="0" y="4233427"/>
                </a:lnTo>
                <a:lnTo>
                  <a:pt x="2657419" y="0"/>
                </a:lnTo>
                <a:close/>
              </a:path>
            </a:pathLst>
          </a:custGeom>
          <a:solidFill>
            <a:srgbClr val="FFFFFF">
              <a:alpha val="39999"/>
            </a:srgbClr>
          </a:solidFill>
          <a:ln>
            <a:noFill/>
          </a:ln>
          <a:extLst>
            <a:ext uri="{91240B29-F687-4F45-9708-019B960494DF}">
              <a14:hiddenLine xmlns:a14="http://schemas.microsoft.com/office/drawing/2010/main" w="25400">
                <a:solidFill>
                  <a:srgbClr val="A78A03"/>
                </a:solidFill>
                <a:bevel/>
              </a14:hiddenLine>
            </a:ext>
          </a:extLst>
        </p:spPr>
        <p:txBody>
          <a:bodyPr anchor="ct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5129" name="矩形 4"/>
          <p:cNvSpPr>
            <a:spLocks noChangeArrowheads="1"/>
          </p:cNvSpPr>
          <p:nvPr/>
        </p:nvSpPr>
        <p:spPr bwMode="auto">
          <a:xfrm>
            <a:off x="9922924" y="2553750"/>
            <a:ext cx="2935473" cy="4678900"/>
          </a:xfrm>
          <a:custGeom>
            <a:avLst/>
            <a:gdLst>
              <a:gd name="T0" fmla="*/ 2088128 w 2088128"/>
              <a:gd name="T1" fmla="*/ 0 h 3326512"/>
              <a:gd name="T2" fmla="*/ 2088128 w 2088128"/>
              <a:gd name="T3" fmla="*/ 3326512 h 3326512"/>
              <a:gd name="T4" fmla="*/ 0 w 2088128"/>
              <a:gd name="T5" fmla="*/ 3326512 h 3326512"/>
              <a:gd name="T6" fmla="*/ 2088128 w 2088128"/>
              <a:gd name="T7" fmla="*/ 0 h 3326512"/>
              <a:gd name="T8" fmla="*/ 0 w 2088128"/>
              <a:gd name="T9" fmla="*/ 0 h 3326512"/>
              <a:gd name="T10" fmla="*/ 2088128 w 2088128"/>
              <a:gd name="T11" fmla="*/ 3326512 h 3326512"/>
            </a:gdLst>
            <a:ahLst/>
            <a:cxnLst>
              <a:cxn ang="0">
                <a:pos x="T0" y="T1"/>
              </a:cxn>
              <a:cxn ang="0">
                <a:pos x="T2" y="T3"/>
              </a:cxn>
              <a:cxn ang="0">
                <a:pos x="T4" y="T5"/>
              </a:cxn>
              <a:cxn ang="0">
                <a:pos x="T6" y="T7"/>
              </a:cxn>
            </a:cxnLst>
            <a:rect l="T8" t="T9" r="T10" b="T11"/>
            <a:pathLst>
              <a:path w="2088128" h="3326512">
                <a:moveTo>
                  <a:pt x="2088128" y="0"/>
                </a:moveTo>
                <a:lnTo>
                  <a:pt x="2088128" y="3326512"/>
                </a:lnTo>
                <a:lnTo>
                  <a:pt x="0" y="3326512"/>
                </a:lnTo>
                <a:lnTo>
                  <a:pt x="2088128" y="0"/>
                </a:lnTo>
                <a:close/>
              </a:path>
            </a:pathLst>
          </a:custGeom>
          <a:blipFill dpi="0" rotWithShape="1">
            <a:blip r:embed="rId4" cstate="print"/>
            <a:srcRect/>
            <a:stretch>
              <a:fillRect/>
            </a:stretch>
          </a:blipFill>
          <a:ln>
            <a:noFill/>
          </a:ln>
        </p:spPr>
        <p:txBody>
          <a:bodyPr anchor="ct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5131" name="矩形 1"/>
          <p:cNvSpPr>
            <a:spLocks noChangeArrowheads="1"/>
          </p:cNvSpPr>
          <p:nvPr/>
        </p:nvSpPr>
        <p:spPr bwMode="auto">
          <a:xfrm>
            <a:off x="353" y="1185352"/>
            <a:ext cx="8835441" cy="995606"/>
          </a:xfrm>
          <a:custGeom>
            <a:avLst/>
            <a:gdLst>
              <a:gd name="T0" fmla="*/ 0 w 6282928"/>
              <a:gd name="T1" fmla="*/ 0 h 707886"/>
              <a:gd name="T2" fmla="*/ 6283325 w 6282928"/>
              <a:gd name="T3" fmla="*/ 0 h 707886"/>
              <a:gd name="T4" fmla="*/ 5724490 w 6282928"/>
              <a:gd name="T5" fmla="*/ 708025 h 707886"/>
              <a:gd name="T6" fmla="*/ 0 w 6282928"/>
              <a:gd name="T7" fmla="*/ 708025 h 707886"/>
              <a:gd name="T8" fmla="*/ 0 w 6282928"/>
              <a:gd name="T9" fmla="*/ 0 h 707886"/>
              <a:gd name="T10" fmla="*/ 0 60000 65536"/>
              <a:gd name="T11" fmla="*/ 0 60000 65536"/>
              <a:gd name="T12" fmla="*/ 0 60000 65536"/>
              <a:gd name="T13" fmla="*/ 0 60000 65536"/>
              <a:gd name="T14" fmla="*/ 0 60000 65536"/>
              <a:gd name="T15" fmla="*/ 0 w 6282928"/>
              <a:gd name="T16" fmla="*/ 0 h 707886"/>
              <a:gd name="T17" fmla="*/ 6282928 w 6282928"/>
              <a:gd name="T18" fmla="*/ 707886 h 707886"/>
            </a:gdLst>
            <a:ahLst/>
            <a:cxnLst>
              <a:cxn ang="T10">
                <a:pos x="T0" y="T1"/>
              </a:cxn>
              <a:cxn ang="T11">
                <a:pos x="T2" y="T3"/>
              </a:cxn>
              <a:cxn ang="T12">
                <a:pos x="T4" y="T5"/>
              </a:cxn>
              <a:cxn ang="T13">
                <a:pos x="T6" y="T7"/>
              </a:cxn>
              <a:cxn ang="T14">
                <a:pos x="T8" y="T9"/>
              </a:cxn>
            </a:cxnLst>
            <a:rect l="T15" t="T16" r="T17" b="T18"/>
            <a:pathLst>
              <a:path w="6282928" h="707886">
                <a:moveTo>
                  <a:pt x="0" y="0"/>
                </a:moveTo>
                <a:lnTo>
                  <a:pt x="6282928" y="0"/>
                </a:lnTo>
                <a:lnTo>
                  <a:pt x="5724128" y="707886"/>
                </a:lnTo>
                <a:lnTo>
                  <a:pt x="0" y="707886"/>
                </a:lnTo>
                <a:lnTo>
                  <a:pt x="0" y="0"/>
                </a:lnTo>
                <a:close/>
              </a:path>
            </a:pathLst>
          </a:custGeom>
          <a:solidFill>
            <a:schemeClr val="accent1"/>
          </a:solidFill>
          <a:ln>
            <a:noFill/>
          </a:ln>
          <a:extLst>
            <a:ext uri="{91240B29-F687-4F45-9708-019B960494DF}">
              <a14:hiddenLine xmlns:a14="http://schemas.microsoft.com/office/drawing/2010/main" w="25400">
                <a:solidFill>
                  <a:srgbClr val="A78A03"/>
                </a:solidFill>
                <a:bevel/>
              </a14:hiddenLine>
            </a:ext>
          </a:extLst>
        </p:spPr>
        <p:txBody>
          <a:bodyPr anchor="ct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5132" name="TextBox 9"/>
          <p:cNvSpPr>
            <a:spLocks noChangeArrowheads="1"/>
          </p:cNvSpPr>
          <p:nvPr/>
        </p:nvSpPr>
        <p:spPr bwMode="auto">
          <a:xfrm>
            <a:off x="812751" y="1185352"/>
            <a:ext cx="60050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dirty="0" smtClean="0">
                <a:solidFill>
                  <a:schemeClr val="bg1"/>
                </a:solidFill>
                <a:ea typeface="微软雅黑" panose="020B0503020204020204" pitchFamily="34" charset="-122"/>
                <a:sym typeface="Arial" panose="020B0604020202020204" pitchFamily="34" charset="0"/>
              </a:rPr>
              <a:t>目录 </a:t>
            </a:r>
            <a:r>
              <a:rPr lang="en-US" altLang="zh-CN" sz="4800" dirty="0" smtClean="0">
                <a:solidFill>
                  <a:schemeClr val="bg1"/>
                </a:solidFill>
                <a:ea typeface="微软雅黑" panose="020B0503020204020204" pitchFamily="34" charset="-122"/>
                <a:sym typeface="Arial" panose="020B0604020202020204" pitchFamily="34" charset="0"/>
              </a:rPr>
              <a:t>CONTENTS</a:t>
            </a:r>
            <a:endParaRPr lang="zh-CN" altLang="en-US" sz="4800" dirty="0">
              <a:solidFill>
                <a:schemeClr val="bg1"/>
              </a:solidFill>
              <a:ea typeface="微软雅黑" panose="020B0503020204020204" pitchFamily="34" charset="-122"/>
              <a:sym typeface="Arial" panose="020B0604020202020204" pitchFamily="34" charset="0"/>
            </a:endParaRPr>
          </a:p>
        </p:txBody>
      </p:sp>
      <p:grpSp>
        <p:nvGrpSpPr>
          <p:cNvPr id="5133" name="组合 43"/>
          <p:cNvGrpSpPr/>
          <p:nvPr/>
        </p:nvGrpSpPr>
        <p:grpSpPr bwMode="auto">
          <a:xfrm>
            <a:off x="1022301" y="3410954"/>
            <a:ext cx="3756961" cy="584776"/>
            <a:chOff x="0" y="0"/>
            <a:chExt cx="2672009" cy="415343"/>
          </a:xfrm>
        </p:grpSpPr>
        <p:sp>
          <p:nvSpPr>
            <p:cNvPr id="5147" name="TextBox 22"/>
            <p:cNvSpPr>
              <a:spLocks noChangeArrowheads="1"/>
            </p:cNvSpPr>
            <p:nvPr/>
          </p:nvSpPr>
          <p:spPr bwMode="auto">
            <a:xfrm>
              <a:off x="583777" y="0"/>
              <a:ext cx="2088232" cy="41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chemeClr val="bg1"/>
                  </a:solidFill>
                  <a:ea typeface="微软雅黑" panose="020B0503020204020204" pitchFamily="34" charset="-122"/>
                  <a:sym typeface="Arial" panose="020B0604020202020204" pitchFamily="34" charset="0"/>
                </a:rPr>
                <a:t>精英团队</a:t>
              </a:r>
            </a:p>
          </p:txBody>
        </p:sp>
        <p:grpSp>
          <p:nvGrpSpPr>
            <p:cNvPr id="5148" name="组合 34"/>
            <p:cNvGrpSpPr/>
            <p:nvPr/>
          </p:nvGrpSpPr>
          <p:grpSpPr bwMode="auto">
            <a:xfrm>
              <a:off x="0" y="76654"/>
              <a:ext cx="491433" cy="337353"/>
              <a:chOff x="0" y="0"/>
              <a:chExt cx="481013" cy="330200"/>
            </a:xfrm>
          </p:grpSpPr>
          <p:sp>
            <p:nvSpPr>
              <p:cNvPr id="5149" name="Freeform 171"/>
              <p:cNvSpPr>
                <a:spLocks noChangeArrowheads="1"/>
              </p:cNvSpPr>
              <p:nvPr/>
            </p:nvSpPr>
            <p:spPr bwMode="auto">
              <a:xfrm>
                <a:off x="0" y="0"/>
                <a:ext cx="330200" cy="330200"/>
              </a:xfrm>
              <a:custGeom>
                <a:avLst/>
                <a:gdLst>
                  <a:gd name="T0" fmla="*/ 303934 w 88"/>
                  <a:gd name="T1" fmla="*/ 258907 h 88"/>
                  <a:gd name="T2" fmla="*/ 213880 w 88"/>
                  <a:gd name="T3" fmla="*/ 217632 h 88"/>
                  <a:gd name="T4" fmla="*/ 221384 w 88"/>
                  <a:gd name="T5" fmla="*/ 183861 h 88"/>
                  <a:gd name="T6" fmla="*/ 225136 w 88"/>
                  <a:gd name="T7" fmla="*/ 176357 h 88"/>
                  <a:gd name="T8" fmla="*/ 225136 w 88"/>
                  <a:gd name="T9" fmla="*/ 176357 h 88"/>
                  <a:gd name="T10" fmla="*/ 251402 w 88"/>
                  <a:gd name="T11" fmla="*/ 93807 h 88"/>
                  <a:gd name="T12" fmla="*/ 165100 w 88"/>
                  <a:gd name="T13" fmla="*/ 0 h 88"/>
                  <a:gd name="T14" fmla="*/ 165100 w 88"/>
                  <a:gd name="T15" fmla="*/ 0 h 88"/>
                  <a:gd name="T16" fmla="*/ 165100 w 88"/>
                  <a:gd name="T17" fmla="*/ 0 h 88"/>
                  <a:gd name="T18" fmla="*/ 165100 w 88"/>
                  <a:gd name="T19" fmla="*/ 0 h 88"/>
                  <a:gd name="T20" fmla="*/ 165100 w 88"/>
                  <a:gd name="T21" fmla="*/ 0 h 88"/>
                  <a:gd name="T22" fmla="*/ 78798 w 88"/>
                  <a:gd name="T23" fmla="*/ 93807 h 88"/>
                  <a:gd name="T24" fmla="*/ 105064 w 88"/>
                  <a:gd name="T25" fmla="*/ 176357 h 88"/>
                  <a:gd name="T26" fmla="*/ 105064 w 88"/>
                  <a:gd name="T27" fmla="*/ 176357 h 88"/>
                  <a:gd name="T28" fmla="*/ 105064 w 88"/>
                  <a:gd name="T29" fmla="*/ 176357 h 88"/>
                  <a:gd name="T30" fmla="*/ 108816 w 88"/>
                  <a:gd name="T31" fmla="*/ 183861 h 88"/>
                  <a:gd name="T32" fmla="*/ 116320 w 88"/>
                  <a:gd name="T33" fmla="*/ 217632 h 88"/>
                  <a:gd name="T34" fmla="*/ 26266 w 88"/>
                  <a:gd name="T35" fmla="*/ 258907 h 88"/>
                  <a:gd name="T36" fmla="*/ 0 w 88"/>
                  <a:gd name="T37" fmla="*/ 296430 h 88"/>
                  <a:gd name="T38" fmla="*/ 0 w 88"/>
                  <a:gd name="T39" fmla="*/ 330200 h 88"/>
                  <a:gd name="T40" fmla="*/ 330200 w 88"/>
                  <a:gd name="T41" fmla="*/ 330200 h 88"/>
                  <a:gd name="T42" fmla="*/ 330200 w 88"/>
                  <a:gd name="T43" fmla="*/ 296430 h 88"/>
                  <a:gd name="T44" fmla="*/ 303934 w 88"/>
                  <a:gd name="T45" fmla="*/ 258907 h 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88"/>
                  <a:gd name="T71" fmla="*/ 88 w 88"/>
                  <a:gd name="T72" fmla="*/ 88 h 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88">
                    <a:moveTo>
                      <a:pt x="81" y="69"/>
                    </a:moveTo>
                    <a:cubicBezTo>
                      <a:pt x="81" y="69"/>
                      <a:pt x="60" y="64"/>
                      <a:pt x="57" y="58"/>
                    </a:cubicBezTo>
                    <a:cubicBezTo>
                      <a:pt x="56" y="55"/>
                      <a:pt x="57" y="52"/>
                      <a:pt x="59" y="49"/>
                    </a:cubicBezTo>
                    <a:cubicBezTo>
                      <a:pt x="59" y="49"/>
                      <a:pt x="60" y="48"/>
                      <a:pt x="60" y="47"/>
                    </a:cubicBezTo>
                    <a:cubicBezTo>
                      <a:pt x="60" y="47"/>
                      <a:pt x="60" y="47"/>
                      <a:pt x="60" y="47"/>
                    </a:cubicBezTo>
                    <a:cubicBezTo>
                      <a:pt x="64" y="41"/>
                      <a:pt x="67" y="34"/>
                      <a:pt x="67" y="25"/>
                    </a:cubicBezTo>
                    <a:cubicBezTo>
                      <a:pt x="67" y="11"/>
                      <a:pt x="57" y="0"/>
                      <a:pt x="44" y="0"/>
                    </a:cubicBezTo>
                    <a:cubicBezTo>
                      <a:pt x="44" y="0"/>
                      <a:pt x="44" y="0"/>
                      <a:pt x="44" y="0"/>
                    </a:cubicBezTo>
                    <a:cubicBezTo>
                      <a:pt x="44" y="0"/>
                      <a:pt x="44" y="0"/>
                      <a:pt x="44" y="0"/>
                    </a:cubicBezTo>
                    <a:cubicBezTo>
                      <a:pt x="44" y="0"/>
                      <a:pt x="44" y="0"/>
                      <a:pt x="44" y="0"/>
                    </a:cubicBezTo>
                    <a:cubicBezTo>
                      <a:pt x="44" y="0"/>
                      <a:pt x="44" y="0"/>
                      <a:pt x="44" y="0"/>
                    </a:cubicBezTo>
                    <a:cubicBezTo>
                      <a:pt x="31" y="0"/>
                      <a:pt x="21" y="11"/>
                      <a:pt x="21" y="25"/>
                    </a:cubicBezTo>
                    <a:cubicBezTo>
                      <a:pt x="22" y="34"/>
                      <a:pt x="24" y="41"/>
                      <a:pt x="28" y="47"/>
                    </a:cubicBezTo>
                    <a:cubicBezTo>
                      <a:pt x="28" y="47"/>
                      <a:pt x="28" y="47"/>
                      <a:pt x="28" y="47"/>
                    </a:cubicBezTo>
                    <a:cubicBezTo>
                      <a:pt x="28" y="47"/>
                      <a:pt x="28" y="47"/>
                      <a:pt x="28" y="47"/>
                    </a:cubicBezTo>
                    <a:cubicBezTo>
                      <a:pt x="28" y="48"/>
                      <a:pt x="29" y="49"/>
                      <a:pt x="29" y="49"/>
                    </a:cubicBezTo>
                    <a:cubicBezTo>
                      <a:pt x="31" y="52"/>
                      <a:pt x="32" y="55"/>
                      <a:pt x="31" y="58"/>
                    </a:cubicBezTo>
                    <a:cubicBezTo>
                      <a:pt x="28" y="64"/>
                      <a:pt x="7" y="69"/>
                      <a:pt x="7" y="69"/>
                    </a:cubicBezTo>
                    <a:cubicBezTo>
                      <a:pt x="3" y="70"/>
                      <a:pt x="0" y="74"/>
                      <a:pt x="0" y="79"/>
                    </a:cubicBezTo>
                    <a:cubicBezTo>
                      <a:pt x="0" y="88"/>
                      <a:pt x="0" y="88"/>
                      <a:pt x="0" y="88"/>
                    </a:cubicBezTo>
                    <a:cubicBezTo>
                      <a:pt x="88" y="88"/>
                      <a:pt x="88" y="88"/>
                      <a:pt x="88" y="88"/>
                    </a:cubicBezTo>
                    <a:cubicBezTo>
                      <a:pt x="88" y="79"/>
                      <a:pt x="88" y="79"/>
                      <a:pt x="88" y="79"/>
                    </a:cubicBezTo>
                    <a:cubicBezTo>
                      <a:pt x="88" y="74"/>
                      <a:pt x="85" y="70"/>
                      <a:pt x="8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50" name="Freeform 172"/>
              <p:cNvSpPr>
                <a:spLocks noChangeArrowheads="1"/>
              </p:cNvSpPr>
              <p:nvPr/>
            </p:nvSpPr>
            <p:spPr bwMode="auto">
              <a:xfrm>
                <a:off x="296863" y="90487"/>
                <a:ext cx="184150" cy="239713"/>
              </a:xfrm>
              <a:custGeom>
                <a:avLst/>
                <a:gdLst>
                  <a:gd name="T0" fmla="*/ 165359 w 49"/>
                  <a:gd name="T1" fmla="*/ 187276 h 64"/>
                  <a:gd name="T2" fmla="*/ 165359 w 49"/>
                  <a:gd name="T3" fmla="*/ 187276 h 64"/>
                  <a:gd name="T4" fmla="*/ 101470 w 49"/>
                  <a:gd name="T5" fmla="*/ 157312 h 64"/>
                  <a:gd name="T6" fmla="*/ 105229 w 49"/>
                  <a:gd name="T7" fmla="*/ 134839 h 64"/>
                  <a:gd name="T8" fmla="*/ 108987 w 49"/>
                  <a:gd name="T9" fmla="*/ 127348 h 64"/>
                  <a:gd name="T10" fmla="*/ 108987 w 49"/>
                  <a:gd name="T11" fmla="*/ 127348 h 64"/>
                  <a:gd name="T12" fmla="*/ 127778 w 49"/>
                  <a:gd name="T13" fmla="*/ 67419 h 64"/>
                  <a:gd name="T14" fmla="*/ 63889 w 49"/>
                  <a:gd name="T15" fmla="*/ 0 h 64"/>
                  <a:gd name="T16" fmla="*/ 63889 w 49"/>
                  <a:gd name="T17" fmla="*/ 0 h 64"/>
                  <a:gd name="T18" fmla="*/ 63889 w 49"/>
                  <a:gd name="T19" fmla="*/ 0 h 64"/>
                  <a:gd name="T20" fmla="*/ 63889 w 49"/>
                  <a:gd name="T21" fmla="*/ 0 h 64"/>
                  <a:gd name="T22" fmla="*/ 63889 w 49"/>
                  <a:gd name="T23" fmla="*/ 0 h 64"/>
                  <a:gd name="T24" fmla="*/ 0 w 49"/>
                  <a:gd name="T25" fmla="*/ 67419 h 64"/>
                  <a:gd name="T26" fmla="*/ 18791 w 49"/>
                  <a:gd name="T27" fmla="*/ 127348 h 64"/>
                  <a:gd name="T28" fmla="*/ 18791 w 49"/>
                  <a:gd name="T29" fmla="*/ 127348 h 64"/>
                  <a:gd name="T30" fmla="*/ 18791 w 49"/>
                  <a:gd name="T31" fmla="*/ 127348 h 64"/>
                  <a:gd name="T32" fmla="*/ 22549 w 49"/>
                  <a:gd name="T33" fmla="*/ 134839 h 64"/>
                  <a:gd name="T34" fmla="*/ 26307 w 49"/>
                  <a:gd name="T35" fmla="*/ 134839 h 64"/>
                  <a:gd name="T36" fmla="*/ 71405 w 49"/>
                  <a:gd name="T37" fmla="*/ 206003 h 64"/>
                  <a:gd name="T38" fmla="*/ 71405 w 49"/>
                  <a:gd name="T39" fmla="*/ 239713 h 64"/>
                  <a:gd name="T40" fmla="*/ 184150 w 49"/>
                  <a:gd name="T41" fmla="*/ 239713 h 64"/>
                  <a:gd name="T42" fmla="*/ 184150 w 49"/>
                  <a:gd name="T43" fmla="*/ 213494 h 64"/>
                  <a:gd name="T44" fmla="*/ 165359 w 49"/>
                  <a:gd name="T45" fmla="*/ 187276 h 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
                  <a:gd name="T70" fmla="*/ 0 h 64"/>
                  <a:gd name="T71" fmla="*/ 49 w 49"/>
                  <a:gd name="T72" fmla="*/ 64 h 6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 h="64">
                    <a:moveTo>
                      <a:pt x="44" y="50"/>
                    </a:moveTo>
                    <a:cubicBezTo>
                      <a:pt x="44" y="50"/>
                      <a:pt x="44" y="50"/>
                      <a:pt x="44" y="50"/>
                    </a:cubicBezTo>
                    <a:cubicBezTo>
                      <a:pt x="44" y="50"/>
                      <a:pt x="29" y="46"/>
                      <a:pt x="27" y="42"/>
                    </a:cubicBezTo>
                    <a:cubicBezTo>
                      <a:pt x="26" y="40"/>
                      <a:pt x="27" y="38"/>
                      <a:pt x="28" y="36"/>
                    </a:cubicBezTo>
                    <a:cubicBezTo>
                      <a:pt x="28" y="35"/>
                      <a:pt x="28" y="35"/>
                      <a:pt x="29" y="34"/>
                    </a:cubicBezTo>
                    <a:cubicBezTo>
                      <a:pt x="29" y="34"/>
                      <a:pt x="29" y="34"/>
                      <a:pt x="29" y="34"/>
                    </a:cubicBezTo>
                    <a:cubicBezTo>
                      <a:pt x="31" y="30"/>
                      <a:pt x="33" y="25"/>
                      <a:pt x="34" y="18"/>
                    </a:cubicBezTo>
                    <a:cubicBezTo>
                      <a:pt x="34" y="8"/>
                      <a:pt x="26" y="0"/>
                      <a:pt x="17" y="0"/>
                    </a:cubicBezTo>
                    <a:cubicBezTo>
                      <a:pt x="17" y="0"/>
                      <a:pt x="17" y="0"/>
                      <a:pt x="17" y="0"/>
                    </a:cubicBezTo>
                    <a:cubicBezTo>
                      <a:pt x="17" y="0"/>
                      <a:pt x="17" y="0"/>
                      <a:pt x="17" y="0"/>
                    </a:cubicBezTo>
                    <a:cubicBezTo>
                      <a:pt x="17" y="0"/>
                      <a:pt x="17" y="0"/>
                      <a:pt x="17" y="0"/>
                    </a:cubicBezTo>
                    <a:cubicBezTo>
                      <a:pt x="17" y="0"/>
                      <a:pt x="17" y="0"/>
                      <a:pt x="17" y="0"/>
                    </a:cubicBezTo>
                    <a:cubicBezTo>
                      <a:pt x="8" y="0"/>
                      <a:pt x="0" y="8"/>
                      <a:pt x="0" y="18"/>
                    </a:cubicBezTo>
                    <a:cubicBezTo>
                      <a:pt x="1" y="25"/>
                      <a:pt x="3" y="30"/>
                      <a:pt x="5" y="34"/>
                    </a:cubicBezTo>
                    <a:cubicBezTo>
                      <a:pt x="5" y="34"/>
                      <a:pt x="5" y="34"/>
                      <a:pt x="5" y="34"/>
                    </a:cubicBezTo>
                    <a:cubicBezTo>
                      <a:pt x="5" y="34"/>
                      <a:pt x="5" y="34"/>
                      <a:pt x="5" y="34"/>
                    </a:cubicBezTo>
                    <a:cubicBezTo>
                      <a:pt x="5" y="35"/>
                      <a:pt x="6" y="35"/>
                      <a:pt x="6" y="36"/>
                    </a:cubicBezTo>
                    <a:cubicBezTo>
                      <a:pt x="6" y="36"/>
                      <a:pt x="7" y="36"/>
                      <a:pt x="7" y="36"/>
                    </a:cubicBezTo>
                    <a:cubicBezTo>
                      <a:pt x="14" y="39"/>
                      <a:pt x="19" y="47"/>
                      <a:pt x="19" y="55"/>
                    </a:cubicBezTo>
                    <a:cubicBezTo>
                      <a:pt x="19" y="64"/>
                      <a:pt x="19" y="64"/>
                      <a:pt x="19" y="64"/>
                    </a:cubicBezTo>
                    <a:cubicBezTo>
                      <a:pt x="49" y="64"/>
                      <a:pt x="49" y="64"/>
                      <a:pt x="49" y="64"/>
                    </a:cubicBezTo>
                    <a:cubicBezTo>
                      <a:pt x="49" y="57"/>
                      <a:pt x="49" y="57"/>
                      <a:pt x="49" y="57"/>
                    </a:cubicBezTo>
                    <a:cubicBezTo>
                      <a:pt x="49" y="54"/>
                      <a:pt x="47" y="51"/>
                      <a:pt x="44" y="5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134" name="组合 44"/>
          <p:cNvGrpSpPr/>
          <p:nvPr/>
        </p:nvGrpSpPr>
        <p:grpSpPr bwMode="auto">
          <a:xfrm>
            <a:off x="1022301" y="4259228"/>
            <a:ext cx="3748031" cy="643247"/>
            <a:chOff x="0" y="0"/>
            <a:chExt cx="2666005" cy="456873"/>
          </a:xfrm>
        </p:grpSpPr>
        <p:sp>
          <p:nvSpPr>
            <p:cNvPr id="5143" name="TextBox 23"/>
            <p:cNvSpPr>
              <a:spLocks noChangeArrowheads="1"/>
            </p:cNvSpPr>
            <p:nvPr/>
          </p:nvSpPr>
          <p:spPr bwMode="auto">
            <a:xfrm>
              <a:off x="577773" y="0"/>
              <a:ext cx="2088232" cy="41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chemeClr val="bg1"/>
                  </a:solidFill>
                  <a:ea typeface="微软雅黑" panose="020B0503020204020204" pitchFamily="34" charset="-122"/>
                  <a:sym typeface="Arial" panose="020B0604020202020204" pitchFamily="34" charset="0"/>
                </a:rPr>
                <a:t>项目展示</a:t>
              </a:r>
            </a:p>
          </p:txBody>
        </p:sp>
        <p:grpSp>
          <p:nvGrpSpPr>
            <p:cNvPr id="5144" name="组合 35"/>
            <p:cNvGrpSpPr/>
            <p:nvPr/>
          </p:nvGrpSpPr>
          <p:grpSpPr bwMode="auto">
            <a:xfrm>
              <a:off x="0" y="66347"/>
              <a:ext cx="479425" cy="390526"/>
              <a:chOff x="0" y="0"/>
              <a:chExt cx="479425" cy="390526"/>
            </a:xfrm>
          </p:grpSpPr>
          <p:sp>
            <p:nvSpPr>
              <p:cNvPr id="5145" name="Freeform 71"/>
              <p:cNvSpPr>
                <a:spLocks noChangeArrowheads="1"/>
              </p:cNvSpPr>
              <p:nvPr/>
            </p:nvSpPr>
            <p:spPr bwMode="auto">
              <a:xfrm>
                <a:off x="146050" y="0"/>
                <a:ext cx="187325" cy="74613"/>
              </a:xfrm>
              <a:custGeom>
                <a:avLst/>
                <a:gdLst>
                  <a:gd name="T0" fmla="*/ 37465 w 50"/>
                  <a:gd name="T1" fmla="*/ 37307 h 20"/>
                  <a:gd name="T2" fmla="*/ 149860 w 50"/>
                  <a:gd name="T3" fmla="*/ 37307 h 20"/>
                  <a:gd name="T4" fmla="*/ 149860 w 50"/>
                  <a:gd name="T5" fmla="*/ 74613 h 20"/>
                  <a:gd name="T6" fmla="*/ 187325 w 50"/>
                  <a:gd name="T7" fmla="*/ 74613 h 20"/>
                  <a:gd name="T8" fmla="*/ 187325 w 50"/>
                  <a:gd name="T9" fmla="*/ 37307 h 20"/>
                  <a:gd name="T10" fmla="*/ 149860 w 50"/>
                  <a:gd name="T11" fmla="*/ 0 h 20"/>
                  <a:gd name="T12" fmla="*/ 37465 w 50"/>
                  <a:gd name="T13" fmla="*/ 0 h 20"/>
                  <a:gd name="T14" fmla="*/ 0 w 50"/>
                  <a:gd name="T15" fmla="*/ 37307 h 20"/>
                  <a:gd name="T16" fmla="*/ 0 w 50"/>
                  <a:gd name="T17" fmla="*/ 74613 h 20"/>
                  <a:gd name="T18" fmla="*/ 37465 w 50"/>
                  <a:gd name="T19" fmla="*/ 74613 h 20"/>
                  <a:gd name="T20" fmla="*/ 37465 w 50"/>
                  <a:gd name="T21" fmla="*/ 37307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20"/>
                  <a:gd name="T35" fmla="*/ 50 w 5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20">
                    <a:moveTo>
                      <a:pt x="10" y="10"/>
                    </a:moveTo>
                    <a:cubicBezTo>
                      <a:pt x="40" y="10"/>
                      <a:pt x="40" y="10"/>
                      <a:pt x="40" y="10"/>
                    </a:cubicBezTo>
                    <a:cubicBezTo>
                      <a:pt x="40" y="20"/>
                      <a:pt x="40" y="20"/>
                      <a:pt x="40" y="20"/>
                    </a:cubicBezTo>
                    <a:cubicBezTo>
                      <a:pt x="50" y="20"/>
                      <a:pt x="50" y="20"/>
                      <a:pt x="50" y="20"/>
                    </a:cubicBezTo>
                    <a:cubicBezTo>
                      <a:pt x="50" y="10"/>
                      <a:pt x="50" y="10"/>
                      <a:pt x="50" y="10"/>
                    </a:cubicBezTo>
                    <a:cubicBezTo>
                      <a:pt x="50" y="5"/>
                      <a:pt x="45" y="0"/>
                      <a:pt x="40" y="0"/>
                    </a:cubicBezTo>
                    <a:cubicBezTo>
                      <a:pt x="10" y="0"/>
                      <a:pt x="10" y="0"/>
                      <a:pt x="10" y="0"/>
                    </a:cubicBezTo>
                    <a:cubicBezTo>
                      <a:pt x="5" y="0"/>
                      <a:pt x="0" y="5"/>
                      <a:pt x="0" y="10"/>
                    </a:cubicBezTo>
                    <a:cubicBezTo>
                      <a:pt x="0" y="20"/>
                      <a:pt x="0" y="20"/>
                      <a:pt x="0" y="20"/>
                    </a:cubicBezTo>
                    <a:cubicBezTo>
                      <a:pt x="10" y="20"/>
                      <a:pt x="10" y="20"/>
                      <a:pt x="10" y="20"/>
                    </a:cubicBezTo>
                    <a:lnTo>
                      <a:pt x="10" y="1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46" name="Freeform 72"/>
              <p:cNvSpPr>
                <a:spLocks noChangeArrowheads="1"/>
              </p:cNvSpPr>
              <p:nvPr/>
            </p:nvSpPr>
            <p:spPr bwMode="auto">
              <a:xfrm>
                <a:off x="0" y="93663"/>
                <a:ext cx="479425" cy="296863"/>
              </a:xfrm>
              <a:custGeom>
                <a:avLst/>
                <a:gdLst>
                  <a:gd name="T0" fmla="*/ 441970 w 128"/>
                  <a:gd name="T1" fmla="*/ 0 h 79"/>
                  <a:gd name="T2" fmla="*/ 37455 w 128"/>
                  <a:gd name="T3" fmla="*/ 0 h 79"/>
                  <a:gd name="T4" fmla="*/ 0 w 128"/>
                  <a:gd name="T5" fmla="*/ 37578 h 79"/>
                  <a:gd name="T6" fmla="*/ 0 w 128"/>
                  <a:gd name="T7" fmla="*/ 259285 h 79"/>
                  <a:gd name="T8" fmla="*/ 37455 w 128"/>
                  <a:gd name="T9" fmla="*/ 296863 h 79"/>
                  <a:gd name="T10" fmla="*/ 441970 w 128"/>
                  <a:gd name="T11" fmla="*/ 296863 h 79"/>
                  <a:gd name="T12" fmla="*/ 479425 w 128"/>
                  <a:gd name="T13" fmla="*/ 259285 h 79"/>
                  <a:gd name="T14" fmla="*/ 479425 w 128"/>
                  <a:gd name="T15" fmla="*/ 37578 h 79"/>
                  <a:gd name="T16" fmla="*/ 441970 w 128"/>
                  <a:gd name="T17" fmla="*/ 0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
                  <a:gd name="T28" fmla="*/ 0 h 79"/>
                  <a:gd name="T29" fmla="*/ 128 w 128"/>
                  <a:gd name="T30" fmla="*/ 79 h 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 h="79">
                    <a:moveTo>
                      <a:pt x="118" y="0"/>
                    </a:moveTo>
                    <a:cubicBezTo>
                      <a:pt x="10" y="0"/>
                      <a:pt x="10" y="0"/>
                      <a:pt x="10" y="0"/>
                    </a:cubicBezTo>
                    <a:cubicBezTo>
                      <a:pt x="4" y="0"/>
                      <a:pt x="0" y="5"/>
                      <a:pt x="0" y="10"/>
                    </a:cubicBezTo>
                    <a:cubicBezTo>
                      <a:pt x="0" y="69"/>
                      <a:pt x="0" y="69"/>
                      <a:pt x="0" y="69"/>
                    </a:cubicBezTo>
                    <a:cubicBezTo>
                      <a:pt x="0" y="74"/>
                      <a:pt x="4" y="79"/>
                      <a:pt x="10" y="79"/>
                    </a:cubicBezTo>
                    <a:cubicBezTo>
                      <a:pt x="118" y="79"/>
                      <a:pt x="118" y="79"/>
                      <a:pt x="118" y="79"/>
                    </a:cubicBezTo>
                    <a:cubicBezTo>
                      <a:pt x="124" y="79"/>
                      <a:pt x="128" y="74"/>
                      <a:pt x="128" y="69"/>
                    </a:cubicBezTo>
                    <a:cubicBezTo>
                      <a:pt x="128" y="10"/>
                      <a:pt x="128" y="10"/>
                      <a:pt x="128" y="10"/>
                    </a:cubicBezTo>
                    <a:cubicBezTo>
                      <a:pt x="128" y="5"/>
                      <a:pt x="124" y="0"/>
                      <a:pt x="118"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135" name="组合 45"/>
          <p:cNvGrpSpPr/>
          <p:nvPr/>
        </p:nvGrpSpPr>
        <p:grpSpPr bwMode="auto">
          <a:xfrm>
            <a:off x="1022301" y="5107502"/>
            <a:ext cx="3719011" cy="689271"/>
            <a:chOff x="0" y="0"/>
            <a:chExt cx="2644574" cy="489562"/>
          </a:xfrm>
        </p:grpSpPr>
        <p:sp>
          <p:nvSpPr>
            <p:cNvPr id="5141" name="TextBox 24"/>
            <p:cNvSpPr>
              <a:spLocks noChangeArrowheads="1"/>
            </p:cNvSpPr>
            <p:nvPr/>
          </p:nvSpPr>
          <p:spPr bwMode="auto">
            <a:xfrm>
              <a:off x="556342" y="0"/>
              <a:ext cx="2088232" cy="41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smtClean="0">
                  <a:solidFill>
                    <a:schemeClr val="bg1"/>
                  </a:solidFill>
                  <a:ea typeface="微软雅黑" panose="020B0503020204020204" pitchFamily="34" charset="-122"/>
                  <a:sym typeface="Arial" panose="020B0604020202020204" pitchFamily="34" charset="0"/>
                </a:rPr>
                <a:t>公司</a:t>
              </a:r>
              <a:r>
                <a:rPr lang="zh-CN" altLang="en-US" sz="3200" dirty="0">
                  <a:solidFill>
                    <a:schemeClr val="bg1"/>
                  </a:solidFill>
                  <a:ea typeface="微软雅黑" panose="020B0503020204020204" pitchFamily="34" charset="-122"/>
                  <a:sym typeface="Arial" panose="020B0604020202020204" pitchFamily="34" charset="0"/>
                </a:rPr>
                <a:t>发展</a:t>
              </a:r>
            </a:p>
          </p:txBody>
        </p:sp>
        <p:sp>
          <p:nvSpPr>
            <p:cNvPr id="5142" name="Freeform 110"/>
            <p:cNvSpPr>
              <a:spLocks noEditPoints="1" noChangeArrowheads="1"/>
            </p:cNvSpPr>
            <p:nvPr/>
          </p:nvSpPr>
          <p:spPr bwMode="auto">
            <a:xfrm>
              <a:off x="0" y="8549"/>
              <a:ext cx="436563" cy="481013"/>
            </a:xfrm>
            <a:custGeom>
              <a:avLst/>
              <a:gdLst>
                <a:gd name="T0" fmla="*/ 387638 w 116"/>
                <a:gd name="T1" fmla="*/ 315665 h 128"/>
                <a:gd name="T2" fmla="*/ 387638 w 116"/>
                <a:gd name="T3" fmla="*/ 165348 h 128"/>
                <a:gd name="T4" fmla="*/ 417746 w 116"/>
                <a:gd name="T5" fmla="*/ 105222 h 128"/>
                <a:gd name="T6" fmla="*/ 237099 w 116"/>
                <a:gd name="T7" fmla="*/ 56369 h 128"/>
                <a:gd name="T8" fmla="*/ 199464 w 116"/>
                <a:gd name="T9" fmla="*/ 0 h 128"/>
                <a:gd name="T10" fmla="*/ 67743 w 116"/>
                <a:gd name="T11" fmla="*/ 131527 h 128"/>
                <a:gd name="T12" fmla="*/ 0 w 116"/>
                <a:gd name="T13" fmla="*/ 135285 h 128"/>
                <a:gd name="T14" fmla="*/ 33871 w 116"/>
                <a:gd name="T15" fmla="*/ 240507 h 128"/>
                <a:gd name="T16" fmla="*/ 0 w 116"/>
                <a:gd name="T17" fmla="*/ 345728 h 128"/>
                <a:gd name="T18" fmla="*/ 67743 w 116"/>
                <a:gd name="T19" fmla="*/ 349486 h 128"/>
                <a:gd name="T20" fmla="*/ 199464 w 116"/>
                <a:gd name="T21" fmla="*/ 481013 h 128"/>
                <a:gd name="T22" fmla="*/ 237099 w 116"/>
                <a:gd name="T23" fmla="*/ 424644 h 128"/>
                <a:gd name="T24" fmla="*/ 417746 w 116"/>
                <a:gd name="T25" fmla="*/ 375791 h 128"/>
                <a:gd name="T26" fmla="*/ 350003 w 116"/>
                <a:gd name="T27" fmla="*/ 240507 h 128"/>
                <a:gd name="T28" fmla="*/ 270970 w 116"/>
                <a:gd name="T29" fmla="*/ 251780 h 128"/>
                <a:gd name="T30" fmla="*/ 270970 w 116"/>
                <a:gd name="T31" fmla="*/ 229233 h 128"/>
                <a:gd name="T32" fmla="*/ 350003 w 116"/>
                <a:gd name="T33" fmla="*/ 240507 h 128"/>
                <a:gd name="T34" fmla="*/ 319895 w 116"/>
                <a:gd name="T35" fmla="*/ 161590 h 128"/>
                <a:gd name="T36" fmla="*/ 237099 w 116"/>
                <a:gd name="T37" fmla="*/ 187896 h 128"/>
                <a:gd name="T38" fmla="*/ 308605 w 116"/>
                <a:gd name="T39" fmla="*/ 150317 h 128"/>
                <a:gd name="T40" fmla="*/ 199464 w 116"/>
                <a:gd name="T41" fmla="*/ 112737 h 128"/>
                <a:gd name="T42" fmla="*/ 180647 w 116"/>
                <a:gd name="T43" fmla="*/ 199169 h 128"/>
                <a:gd name="T44" fmla="*/ 127958 w 116"/>
                <a:gd name="T45" fmla="*/ 150317 h 128"/>
                <a:gd name="T46" fmla="*/ 97850 w 116"/>
                <a:gd name="T47" fmla="*/ 191654 h 128"/>
                <a:gd name="T48" fmla="*/ 161829 w 116"/>
                <a:gd name="T49" fmla="*/ 240507 h 128"/>
                <a:gd name="T50" fmla="*/ 97850 w 116"/>
                <a:gd name="T51" fmla="*/ 289359 h 128"/>
                <a:gd name="T52" fmla="*/ 127958 w 116"/>
                <a:gd name="T53" fmla="*/ 330696 h 128"/>
                <a:gd name="T54" fmla="*/ 180647 w 116"/>
                <a:gd name="T55" fmla="*/ 281844 h 128"/>
                <a:gd name="T56" fmla="*/ 199464 w 116"/>
                <a:gd name="T57" fmla="*/ 368276 h 128"/>
                <a:gd name="T58" fmla="*/ 308605 w 116"/>
                <a:gd name="T59" fmla="*/ 330696 h 128"/>
                <a:gd name="T60" fmla="*/ 237099 w 116"/>
                <a:gd name="T61" fmla="*/ 293117 h 128"/>
                <a:gd name="T62" fmla="*/ 319895 w 116"/>
                <a:gd name="T63" fmla="*/ 319423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
                <a:gd name="T97" fmla="*/ 0 h 128"/>
                <a:gd name="T98" fmla="*/ 116 w 116"/>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 h="128">
                  <a:moveTo>
                    <a:pt x="116" y="92"/>
                  </a:moveTo>
                  <a:cubicBezTo>
                    <a:pt x="103" y="84"/>
                    <a:pt x="103" y="84"/>
                    <a:pt x="103" y="84"/>
                  </a:cubicBezTo>
                  <a:cubicBezTo>
                    <a:pt x="106" y="78"/>
                    <a:pt x="107" y="71"/>
                    <a:pt x="107" y="64"/>
                  </a:cubicBezTo>
                  <a:cubicBezTo>
                    <a:pt x="107" y="57"/>
                    <a:pt x="106" y="50"/>
                    <a:pt x="103" y="44"/>
                  </a:cubicBezTo>
                  <a:cubicBezTo>
                    <a:pt x="116" y="36"/>
                    <a:pt x="116" y="36"/>
                    <a:pt x="116" y="36"/>
                  </a:cubicBezTo>
                  <a:cubicBezTo>
                    <a:pt x="111" y="28"/>
                    <a:pt x="111" y="28"/>
                    <a:pt x="111" y="28"/>
                  </a:cubicBezTo>
                  <a:cubicBezTo>
                    <a:pt x="98" y="35"/>
                    <a:pt x="98" y="35"/>
                    <a:pt x="98" y="35"/>
                  </a:cubicBezTo>
                  <a:cubicBezTo>
                    <a:pt x="90" y="24"/>
                    <a:pt x="77" y="17"/>
                    <a:pt x="63" y="15"/>
                  </a:cubicBezTo>
                  <a:cubicBezTo>
                    <a:pt x="63" y="0"/>
                    <a:pt x="63" y="0"/>
                    <a:pt x="63" y="0"/>
                  </a:cubicBezTo>
                  <a:cubicBezTo>
                    <a:pt x="53" y="0"/>
                    <a:pt x="53" y="0"/>
                    <a:pt x="53" y="0"/>
                  </a:cubicBezTo>
                  <a:cubicBezTo>
                    <a:pt x="53" y="15"/>
                    <a:pt x="53" y="15"/>
                    <a:pt x="53" y="15"/>
                  </a:cubicBezTo>
                  <a:cubicBezTo>
                    <a:pt x="39" y="17"/>
                    <a:pt x="26" y="24"/>
                    <a:pt x="18" y="35"/>
                  </a:cubicBezTo>
                  <a:cubicBezTo>
                    <a:pt x="5" y="28"/>
                    <a:pt x="5" y="28"/>
                    <a:pt x="5" y="28"/>
                  </a:cubicBezTo>
                  <a:cubicBezTo>
                    <a:pt x="0" y="36"/>
                    <a:pt x="0" y="36"/>
                    <a:pt x="0" y="36"/>
                  </a:cubicBezTo>
                  <a:cubicBezTo>
                    <a:pt x="13" y="44"/>
                    <a:pt x="13" y="44"/>
                    <a:pt x="13" y="44"/>
                  </a:cubicBezTo>
                  <a:cubicBezTo>
                    <a:pt x="10" y="50"/>
                    <a:pt x="9" y="57"/>
                    <a:pt x="9" y="64"/>
                  </a:cubicBezTo>
                  <a:cubicBezTo>
                    <a:pt x="9" y="71"/>
                    <a:pt x="10" y="78"/>
                    <a:pt x="13" y="84"/>
                  </a:cubicBezTo>
                  <a:cubicBezTo>
                    <a:pt x="0" y="92"/>
                    <a:pt x="0" y="92"/>
                    <a:pt x="0" y="92"/>
                  </a:cubicBezTo>
                  <a:cubicBezTo>
                    <a:pt x="5" y="100"/>
                    <a:pt x="5" y="100"/>
                    <a:pt x="5" y="100"/>
                  </a:cubicBezTo>
                  <a:cubicBezTo>
                    <a:pt x="18" y="93"/>
                    <a:pt x="18" y="93"/>
                    <a:pt x="18" y="93"/>
                  </a:cubicBezTo>
                  <a:cubicBezTo>
                    <a:pt x="26" y="104"/>
                    <a:pt x="39" y="111"/>
                    <a:pt x="53" y="113"/>
                  </a:cubicBezTo>
                  <a:cubicBezTo>
                    <a:pt x="53" y="128"/>
                    <a:pt x="53" y="128"/>
                    <a:pt x="53" y="128"/>
                  </a:cubicBezTo>
                  <a:cubicBezTo>
                    <a:pt x="63" y="128"/>
                    <a:pt x="63" y="128"/>
                    <a:pt x="63" y="128"/>
                  </a:cubicBezTo>
                  <a:cubicBezTo>
                    <a:pt x="63" y="113"/>
                    <a:pt x="63" y="113"/>
                    <a:pt x="63" y="113"/>
                  </a:cubicBezTo>
                  <a:cubicBezTo>
                    <a:pt x="77" y="111"/>
                    <a:pt x="90" y="104"/>
                    <a:pt x="98" y="93"/>
                  </a:cubicBezTo>
                  <a:cubicBezTo>
                    <a:pt x="111" y="100"/>
                    <a:pt x="111" y="100"/>
                    <a:pt x="111" y="100"/>
                  </a:cubicBezTo>
                  <a:lnTo>
                    <a:pt x="116" y="92"/>
                  </a:lnTo>
                  <a:close/>
                  <a:moveTo>
                    <a:pt x="93" y="64"/>
                  </a:moveTo>
                  <a:cubicBezTo>
                    <a:pt x="93" y="68"/>
                    <a:pt x="92" y="73"/>
                    <a:pt x="90" y="77"/>
                  </a:cubicBezTo>
                  <a:cubicBezTo>
                    <a:pt x="72" y="67"/>
                    <a:pt x="72" y="67"/>
                    <a:pt x="72" y="67"/>
                  </a:cubicBezTo>
                  <a:cubicBezTo>
                    <a:pt x="73" y="66"/>
                    <a:pt x="73" y="65"/>
                    <a:pt x="73" y="64"/>
                  </a:cubicBezTo>
                  <a:cubicBezTo>
                    <a:pt x="73" y="63"/>
                    <a:pt x="73" y="62"/>
                    <a:pt x="72" y="61"/>
                  </a:cubicBezTo>
                  <a:cubicBezTo>
                    <a:pt x="90" y="51"/>
                    <a:pt x="90" y="51"/>
                    <a:pt x="90" y="51"/>
                  </a:cubicBezTo>
                  <a:cubicBezTo>
                    <a:pt x="92" y="55"/>
                    <a:pt x="93" y="60"/>
                    <a:pt x="93" y="64"/>
                  </a:cubicBezTo>
                  <a:close/>
                  <a:moveTo>
                    <a:pt x="82" y="40"/>
                  </a:moveTo>
                  <a:cubicBezTo>
                    <a:pt x="83" y="41"/>
                    <a:pt x="84" y="42"/>
                    <a:pt x="85" y="43"/>
                  </a:cubicBezTo>
                  <a:cubicBezTo>
                    <a:pt x="68" y="53"/>
                    <a:pt x="68" y="53"/>
                    <a:pt x="68" y="53"/>
                  </a:cubicBezTo>
                  <a:cubicBezTo>
                    <a:pt x="66" y="52"/>
                    <a:pt x="65" y="51"/>
                    <a:pt x="63" y="50"/>
                  </a:cubicBezTo>
                  <a:cubicBezTo>
                    <a:pt x="63" y="30"/>
                    <a:pt x="63" y="30"/>
                    <a:pt x="63" y="30"/>
                  </a:cubicBezTo>
                  <a:cubicBezTo>
                    <a:pt x="70" y="31"/>
                    <a:pt x="77" y="34"/>
                    <a:pt x="82" y="40"/>
                  </a:cubicBezTo>
                  <a:close/>
                  <a:moveTo>
                    <a:pt x="34" y="40"/>
                  </a:moveTo>
                  <a:cubicBezTo>
                    <a:pt x="39" y="34"/>
                    <a:pt x="46" y="31"/>
                    <a:pt x="53" y="30"/>
                  </a:cubicBezTo>
                  <a:cubicBezTo>
                    <a:pt x="53" y="50"/>
                    <a:pt x="53" y="50"/>
                    <a:pt x="53" y="50"/>
                  </a:cubicBezTo>
                  <a:cubicBezTo>
                    <a:pt x="51" y="51"/>
                    <a:pt x="50" y="52"/>
                    <a:pt x="48" y="53"/>
                  </a:cubicBezTo>
                  <a:cubicBezTo>
                    <a:pt x="31" y="43"/>
                    <a:pt x="31" y="43"/>
                    <a:pt x="31" y="43"/>
                  </a:cubicBezTo>
                  <a:cubicBezTo>
                    <a:pt x="32" y="42"/>
                    <a:pt x="33" y="41"/>
                    <a:pt x="34" y="40"/>
                  </a:cubicBezTo>
                  <a:close/>
                  <a:moveTo>
                    <a:pt x="23" y="64"/>
                  </a:moveTo>
                  <a:cubicBezTo>
                    <a:pt x="23" y="60"/>
                    <a:pt x="24" y="55"/>
                    <a:pt x="26" y="51"/>
                  </a:cubicBezTo>
                  <a:cubicBezTo>
                    <a:pt x="44" y="61"/>
                    <a:pt x="44" y="61"/>
                    <a:pt x="44" y="61"/>
                  </a:cubicBezTo>
                  <a:cubicBezTo>
                    <a:pt x="43" y="62"/>
                    <a:pt x="43" y="63"/>
                    <a:pt x="43" y="64"/>
                  </a:cubicBezTo>
                  <a:cubicBezTo>
                    <a:pt x="43" y="65"/>
                    <a:pt x="43" y="66"/>
                    <a:pt x="44" y="67"/>
                  </a:cubicBezTo>
                  <a:cubicBezTo>
                    <a:pt x="26" y="77"/>
                    <a:pt x="26" y="77"/>
                    <a:pt x="26" y="77"/>
                  </a:cubicBezTo>
                  <a:cubicBezTo>
                    <a:pt x="24" y="73"/>
                    <a:pt x="23" y="68"/>
                    <a:pt x="23" y="64"/>
                  </a:cubicBezTo>
                  <a:close/>
                  <a:moveTo>
                    <a:pt x="34" y="88"/>
                  </a:moveTo>
                  <a:cubicBezTo>
                    <a:pt x="33" y="87"/>
                    <a:pt x="32" y="86"/>
                    <a:pt x="31" y="85"/>
                  </a:cubicBezTo>
                  <a:cubicBezTo>
                    <a:pt x="48" y="75"/>
                    <a:pt x="48" y="75"/>
                    <a:pt x="48" y="75"/>
                  </a:cubicBezTo>
                  <a:cubicBezTo>
                    <a:pt x="50" y="76"/>
                    <a:pt x="51" y="77"/>
                    <a:pt x="53" y="78"/>
                  </a:cubicBezTo>
                  <a:cubicBezTo>
                    <a:pt x="53" y="98"/>
                    <a:pt x="53" y="98"/>
                    <a:pt x="53" y="98"/>
                  </a:cubicBezTo>
                  <a:cubicBezTo>
                    <a:pt x="46" y="97"/>
                    <a:pt x="39" y="94"/>
                    <a:pt x="34" y="88"/>
                  </a:cubicBezTo>
                  <a:close/>
                  <a:moveTo>
                    <a:pt x="82" y="88"/>
                  </a:moveTo>
                  <a:cubicBezTo>
                    <a:pt x="77" y="94"/>
                    <a:pt x="70" y="97"/>
                    <a:pt x="63" y="98"/>
                  </a:cubicBezTo>
                  <a:cubicBezTo>
                    <a:pt x="63" y="78"/>
                    <a:pt x="63" y="78"/>
                    <a:pt x="63" y="78"/>
                  </a:cubicBezTo>
                  <a:cubicBezTo>
                    <a:pt x="65" y="77"/>
                    <a:pt x="66" y="76"/>
                    <a:pt x="68" y="75"/>
                  </a:cubicBezTo>
                  <a:cubicBezTo>
                    <a:pt x="85" y="85"/>
                    <a:pt x="85" y="85"/>
                    <a:pt x="85" y="85"/>
                  </a:cubicBezTo>
                  <a:cubicBezTo>
                    <a:pt x="84" y="86"/>
                    <a:pt x="83" y="87"/>
                    <a:pt x="82" y="88"/>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36" name="组合 42"/>
          <p:cNvGrpSpPr/>
          <p:nvPr/>
        </p:nvGrpSpPr>
        <p:grpSpPr bwMode="auto">
          <a:xfrm>
            <a:off x="1022301" y="2562680"/>
            <a:ext cx="3748031" cy="675181"/>
            <a:chOff x="0" y="0"/>
            <a:chExt cx="2666005" cy="481012"/>
          </a:xfrm>
        </p:grpSpPr>
        <p:sp>
          <p:nvSpPr>
            <p:cNvPr id="5137" name="TextBox 12"/>
            <p:cNvSpPr>
              <a:spLocks noChangeArrowheads="1"/>
            </p:cNvSpPr>
            <p:nvPr/>
          </p:nvSpPr>
          <p:spPr bwMode="auto">
            <a:xfrm>
              <a:off x="577773" y="0"/>
              <a:ext cx="2088232" cy="41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smtClean="0">
                  <a:solidFill>
                    <a:schemeClr val="bg1"/>
                  </a:solidFill>
                  <a:ea typeface="微软雅黑" panose="020B0503020204020204" pitchFamily="34" charset="-122"/>
                  <a:sym typeface="Arial" panose="020B0604020202020204" pitchFamily="34" charset="0"/>
                </a:rPr>
                <a:t>项目背景</a:t>
              </a:r>
              <a:endParaRPr lang="zh-CN" altLang="en-US" sz="3200" dirty="0">
                <a:solidFill>
                  <a:schemeClr val="bg1"/>
                </a:solidFill>
                <a:ea typeface="微软雅黑" panose="020B0503020204020204" pitchFamily="34" charset="-122"/>
                <a:sym typeface="Arial" panose="020B0604020202020204" pitchFamily="34" charset="0"/>
              </a:endParaRPr>
            </a:p>
          </p:txBody>
        </p:sp>
        <p:grpSp>
          <p:nvGrpSpPr>
            <p:cNvPr id="5138" name="组合 41"/>
            <p:cNvGrpSpPr/>
            <p:nvPr/>
          </p:nvGrpSpPr>
          <p:grpSpPr bwMode="auto">
            <a:xfrm>
              <a:off x="0" y="0"/>
              <a:ext cx="479425" cy="481012"/>
              <a:chOff x="0" y="0"/>
              <a:chExt cx="479425" cy="481012"/>
            </a:xfrm>
          </p:grpSpPr>
          <p:sp>
            <p:nvSpPr>
              <p:cNvPr id="5139" name="Freeform 24"/>
              <p:cNvSpPr>
                <a:spLocks noChangeArrowheads="1"/>
              </p:cNvSpPr>
              <p:nvPr/>
            </p:nvSpPr>
            <p:spPr bwMode="auto">
              <a:xfrm>
                <a:off x="0" y="0"/>
                <a:ext cx="479425" cy="280988"/>
              </a:xfrm>
              <a:custGeom>
                <a:avLst/>
                <a:gdLst>
                  <a:gd name="T0" fmla="*/ 404813 w 302"/>
                  <a:gd name="T1" fmla="*/ 165100 h 177"/>
                  <a:gd name="T2" fmla="*/ 404813 w 302"/>
                  <a:gd name="T3" fmla="*/ 60325 h 177"/>
                  <a:gd name="T4" fmla="*/ 352425 w 302"/>
                  <a:gd name="T5" fmla="*/ 60325 h 177"/>
                  <a:gd name="T6" fmla="*/ 352425 w 302"/>
                  <a:gd name="T7" fmla="*/ 112713 h 177"/>
                  <a:gd name="T8" fmla="*/ 247650 w 302"/>
                  <a:gd name="T9" fmla="*/ 7938 h 177"/>
                  <a:gd name="T10" fmla="*/ 239713 w 302"/>
                  <a:gd name="T11" fmla="*/ 0 h 177"/>
                  <a:gd name="T12" fmla="*/ 231775 w 302"/>
                  <a:gd name="T13" fmla="*/ 7938 h 177"/>
                  <a:gd name="T14" fmla="*/ 0 w 302"/>
                  <a:gd name="T15" fmla="*/ 239713 h 177"/>
                  <a:gd name="T16" fmla="*/ 41275 w 302"/>
                  <a:gd name="T17" fmla="*/ 280988 h 177"/>
                  <a:gd name="T18" fmla="*/ 239713 w 302"/>
                  <a:gd name="T19" fmla="*/ 79375 h 177"/>
                  <a:gd name="T20" fmla="*/ 438150 w 302"/>
                  <a:gd name="T21" fmla="*/ 277813 h 177"/>
                  <a:gd name="T22" fmla="*/ 479425 w 302"/>
                  <a:gd name="T23" fmla="*/ 239713 h 177"/>
                  <a:gd name="T24" fmla="*/ 404813 w 302"/>
                  <a:gd name="T25" fmla="*/ 16510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2"/>
                  <a:gd name="T40" fmla="*/ 0 h 177"/>
                  <a:gd name="T41" fmla="*/ 302 w 302"/>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2" h="177">
                    <a:moveTo>
                      <a:pt x="255" y="104"/>
                    </a:moveTo>
                    <a:lnTo>
                      <a:pt x="255" y="38"/>
                    </a:lnTo>
                    <a:lnTo>
                      <a:pt x="222" y="38"/>
                    </a:lnTo>
                    <a:lnTo>
                      <a:pt x="222" y="71"/>
                    </a:lnTo>
                    <a:lnTo>
                      <a:pt x="156" y="5"/>
                    </a:lnTo>
                    <a:lnTo>
                      <a:pt x="151" y="0"/>
                    </a:lnTo>
                    <a:lnTo>
                      <a:pt x="146" y="5"/>
                    </a:lnTo>
                    <a:lnTo>
                      <a:pt x="0" y="151"/>
                    </a:lnTo>
                    <a:lnTo>
                      <a:pt x="26" y="177"/>
                    </a:lnTo>
                    <a:lnTo>
                      <a:pt x="151" y="50"/>
                    </a:lnTo>
                    <a:lnTo>
                      <a:pt x="276" y="175"/>
                    </a:lnTo>
                    <a:lnTo>
                      <a:pt x="302" y="151"/>
                    </a:lnTo>
                    <a:lnTo>
                      <a:pt x="255" y="104"/>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40" name="Freeform 25"/>
              <p:cNvSpPr>
                <a:spLocks noChangeArrowheads="1"/>
              </p:cNvSpPr>
              <p:nvPr/>
            </p:nvSpPr>
            <p:spPr bwMode="auto">
              <a:xfrm>
                <a:off x="74613" y="131762"/>
                <a:ext cx="330200" cy="349250"/>
              </a:xfrm>
              <a:custGeom>
                <a:avLst/>
                <a:gdLst>
                  <a:gd name="T0" fmla="*/ 165100 w 208"/>
                  <a:gd name="T1" fmla="*/ 0 h 220"/>
                  <a:gd name="T2" fmla="*/ 165100 w 208"/>
                  <a:gd name="T3" fmla="*/ 0 h 220"/>
                  <a:gd name="T4" fmla="*/ 0 w 208"/>
                  <a:gd name="T5" fmla="*/ 165100 h 220"/>
                  <a:gd name="T6" fmla="*/ 0 w 208"/>
                  <a:gd name="T7" fmla="*/ 349250 h 220"/>
                  <a:gd name="T8" fmla="*/ 330200 w 208"/>
                  <a:gd name="T9" fmla="*/ 349250 h 220"/>
                  <a:gd name="T10" fmla="*/ 330200 w 208"/>
                  <a:gd name="T11" fmla="*/ 165100 h 220"/>
                  <a:gd name="T12" fmla="*/ 165100 w 208"/>
                  <a:gd name="T13" fmla="*/ 0 h 220"/>
                  <a:gd name="T14" fmla="*/ 165100 w 208"/>
                  <a:gd name="T15" fmla="*/ 0 h 220"/>
                  <a:gd name="T16" fmla="*/ 0 60000 65536"/>
                  <a:gd name="T17" fmla="*/ 0 60000 65536"/>
                  <a:gd name="T18" fmla="*/ 0 60000 65536"/>
                  <a:gd name="T19" fmla="*/ 0 60000 65536"/>
                  <a:gd name="T20" fmla="*/ 0 60000 65536"/>
                  <a:gd name="T21" fmla="*/ 0 60000 65536"/>
                  <a:gd name="T22" fmla="*/ 0 60000 65536"/>
                  <a:gd name="T23" fmla="*/ 0 60000 65536"/>
                  <a:gd name="T24" fmla="*/ 0 w 208"/>
                  <a:gd name="T25" fmla="*/ 0 h 220"/>
                  <a:gd name="T26" fmla="*/ 208 w 208"/>
                  <a:gd name="T27" fmla="*/ 220 h 2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8" h="220">
                    <a:moveTo>
                      <a:pt x="104" y="0"/>
                    </a:moveTo>
                    <a:lnTo>
                      <a:pt x="104" y="0"/>
                    </a:lnTo>
                    <a:lnTo>
                      <a:pt x="0" y="104"/>
                    </a:lnTo>
                    <a:lnTo>
                      <a:pt x="0" y="220"/>
                    </a:lnTo>
                    <a:lnTo>
                      <a:pt x="208" y="220"/>
                    </a:lnTo>
                    <a:lnTo>
                      <a:pt x="208" y="104"/>
                    </a:lnTo>
                    <a:lnTo>
                      <a:pt x="104"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additive="base">
                                        <p:cTn id="7" dur="500" fill="hold"/>
                                        <p:tgtEl>
                                          <p:spTgt spid="5126"/>
                                        </p:tgtEl>
                                        <p:attrNameLst>
                                          <p:attrName>ppt_x</p:attrName>
                                        </p:attrNameLst>
                                      </p:cBhvr>
                                      <p:tavLst>
                                        <p:tav tm="0">
                                          <p:val>
                                            <p:strVal val="#ppt_x"/>
                                          </p:val>
                                        </p:tav>
                                        <p:tav tm="100000">
                                          <p:val>
                                            <p:strVal val="#ppt_x"/>
                                          </p:val>
                                        </p:tav>
                                      </p:tavLst>
                                    </p:anim>
                                    <p:anim calcmode="lin" valueType="num">
                                      <p:cBhvr additive="base">
                                        <p:cTn id="8" dur="500" fill="hold"/>
                                        <p:tgtEl>
                                          <p:spTgt spid="51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 calcmode="lin" valueType="num">
                                      <p:cBhvr additive="base">
                                        <p:cTn id="13" dur="500" fill="hold"/>
                                        <p:tgtEl>
                                          <p:spTgt spid="5125"/>
                                        </p:tgtEl>
                                        <p:attrNameLst>
                                          <p:attrName>ppt_x</p:attrName>
                                        </p:attrNameLst>
                                      </p:cBhvr>
                                      <p:tavLst>
                                        <p:tav tm="0">
                                          <p:val>
                                            <p:strVal val="#ppt_x"/>
                                          </p:val>
                                        </p:tav>
                                        <p:tav tm="100000">
                                          <p:val>
                                            <p:strVal val="#ppt_x"/>
                                          </p:val>
                                        </p:tav>
                                      </p:tavLst>
                                    </p:anim>
                                    <p:anim calcmode="lin" valueType="num">
                                      <p:cBhvr additive="base">
                                        <p:cTn id="14" dur="500" fill="hold"/>
                                        <p:tgtEl>
                                          <p:spTgt spid="512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7"/>
                                        </p:tgtEl>
                                        <p:attrNameLst>
                                          <p:attrName>style.visibility</p:attrName>
                                        </p:attrNameLst>
                                      </p:cBhvr>
                                      <p:to>
                                        <p:strVal val="visible"/>
                                      </p:to>
                                    </p:set>
                                    <p:anim calcmode="lin" valueType="num">
                                      <p:cBhvr additive="base">
                                        <p:cTn id="19" dur="500" fill="hold"/>
                                        <p:tgtEl>
                                          <p:spTgt spid="5127"/>
                                        </p:tgtEl>
                                        <p:attrNameLst>
                                          <p:attrName>ppt_x</p:attrName>
                                        </p:attrNameLst>
                                      </p:cBhvr>
                                      <p:tavLst>
                                        <p:tav tm="0">
                                          <p:val>
                                            <p:strVal val="#ppt_x"/>
                                          </p:val>
                                        </p:tav>
                                        <p:tav tm="100000">
                                          <p:val>
                                            <p:strVal val="#ppt_x"/>
                                          </p:val>
                                        </p:tav>
                                      </p:tavLst>
                                    </p:anim>
                                    <p:anim calcmode="lin" valueType="num">
                                      <p:cBhvr additive="base">
                                        <p:cTn id="20"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8"/>
                                        </p:tgtEl>
                                        <p:attrNameLst>
                                          <p:attrName>style.visibility</p:attrName>
                                        </p:attrNameLst>
                                      </p:cBhvr>
                                      <p:to>
                                        <p:strVal val="visible"/>
                                      </p:to>
                                    </p:set>
                                    <p:anim calcmode="lin" valueType="num">
                                      <p:cBhvr additive="base">
                                        <p:cTn id="25" dur="500" fill="hold"/>
                                        <p:tgtEl>
                                          <p:spTgt spid="5128"/>
                                        </p:tgtEl>
                                        <p:attrNameLst>
                                          <p:attrName>ppt_x</p:attrName>
                                        </p:attrNameLst>
                                      </p:cBhvr>
                                      <p:tavLst>
                                        <p:tav tm="0">
                                          <p:val>
                                            <p:strVal val="#ppt_x"/>
                                          </p:val>
                                        </p:tav>
                                        <p:tav tm="100000">
                                          <p:val>
                                            <p:strVal val="#ppt_x"/>
                                          </p:val>
                                        </p:tav>
                                      </p:tavLst>
                                    </p:anim>
                                    <p:anim calcmode="lin" valueType="num">
                                      <p:cBhvr additive="base">
                                        <p:cTn id="26"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31"/>
                                        </p:tgtEl>
                                        <p:attrNameLst>
                                          <p:attrName>style.visibility</p:attrName>
                                        </p:attrNameLst>
                                      </p:cBhvr>
                                      <p:to>
                                        <p:strVal val="visible"/>
                                      </p:to>
                                    </p:set>
                                    <p:anim calcmode="lin" valueType="num">
                                      <p:cBhvr additive="base">
                                        <p:cTn id="31" dur="500" fill="hold"/>
                                        <p:tgtEl>
                                          <p:spTgt spid="5131"/>
                                        </p:tgtEl>
                                        <p:attrNameLst>
                                          <p:attrName>ppt_x</p:attrName>
                                        </p:attrNameLst>
                                      </p:cBhvr>
                                      <p:tavLst>
                                        <p:tav tm="0">
                                          <p:val>
                                            <p:strVal val="0-#ppt_w/2"/>
                                          </p:val>
                                        </p:tav>
                                        <p:tav tm="100000">
                                          <p:val>
                                            <p:strVal val="#ppt_x"/>
                                          </p:val>
                                        </p:tav>
                                      </p:tavLst>
                                    </p:anim>
                                    <p:anim calcmode="lin" valueType="num">
                                      <p:cBhvr additive="base">
                                        <p:cTn id="32" dur="500" fill="hold"/>
                                        <p:tgtEl>
                                          <p:spTgt spid="51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32"/>
                                        </p:tgtEl>
                                        <p:attrNameLst>
                                          <p:attrName>style.visibility</p:attrName>
                                        </p:attrNameLst>
                                      </p:cBhvr>
                                      <p:to>
                                        <p:strVal val="visible"/>
                                      </p:to>
                                    </p:set>
                                    <p:anim calcmode="lin" valueType="num">
                                      <p:cBhvr additive="base">
                                        <p:cTn id="37" dur="500" fill="hold"/>
                                        <p:tgtEl>
                                          <p:spTgt spid="5132"/>
                                        </p:tgtEl>
                                        <p:attrNameLst>
                                          <p:attrName>ppt_x</p:attrName>
                                        </p:attrNameLst>
                                      </p:cBhvr>
                                      <p:tavLst>
                                        <p:tav tm="0">
                                          <p:val>
                                            <p:strVal val="0-#ppt_w/2"/>
                                          </p:val>
                                        </p:tav>
                                        <p:tav tm="100000">
                                          <p:val>
                                            <p:strVal val="#ppt_x"/>
                                          </p:val>
                                        </p:tav>
                                      </p:tavLst>
                                    </p:anim>
                                    <p:anim calcmode="lin" valueType="num">
                                      <p:cBhvr additive="base">
                                        <p:cTn id="38" dur="500" fill="hold"/>
                                        <p:tgtEl>
                                          <p:spTgt spid="513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124"/>
                                        </p:tgtEl>
                                        <p:attrNameLst>
                                          <p:attrName>style.visibility</p:attrName>
                                        </p:attrNameLst>
                                      </p:cBhvr>
                                      <p:to>
                                        <p:strVal val="visible"/>
                                      </p:to>
                                    </p:set>
                                    <p:anim calcmode="lin" valueType="num">
                                      <p:cBhvr additive="base">
                                        <p:cTn id="43" dur="500" fill="hold"/>
                                        <p:tgtEl>
                                          <p:spTgt spid="5124"/>
                                        </p:tgtEl>
                                        <p:attrNameLst>
                                          <p:attrName>ppt_x</p:attrName>
                                        </p:attrNameLst>
                                      </p:cBhvr>
                                      <p:tavLst>
                                        <p:tav tm="0">
                                          <p:val>
                                            <p:strVal val="0-#ppt_w/2"/>
                                          </p:val>
                                        </p:tav>
                                        <p:tav tm="100000">
                                          <p:val>
                                            <p:strVal val="#ppt_x"/>
                                          </p:val>
                                        </p:tav>
                                      </p:tavLst>
                                    </p:anim>
                                    <p:anim calcmode="lin" valueType="num">
                                      <p:cBhvr additive="base">
                                        <p:cTn id="44"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129"/>
                                        </p:tgtEl>
                                        <p:attrNameLst>
                                          <p:attrName>style.visibility</p:attrName>
                                        </p:attrNameLst>
                                      </p:cBhvr>
                                      <p:to>
                                        <p:strVal val="visible"/>
                                      </p:to>
                                    </p:set>
                                    <p:anim calcmode="lin" valueType="num">
                                      <p:cBhvr additive="base">
                                        <p:cTn id="49" dur="500" fill="hold"/>
                                        <p:tgtEl>
                                          <p:spTgt spid="5129"/>
                                        </p:tgtEl>
                                        <p:attrNameLst>
                                          <p:attrName>ppt_x</p:attrName>
                                        </p:attrNameLst>
                                      </p:cBhvr>
                                      <p:tavLst>
                                        <p:tav tm="0">
                                          <p:val>
                                            <p:strVal val="1+#ppt_w/2"/>
                                          </p:val>
                                        </p:tav>
                                        <p:tav tm="100000">
                                          <p:val>
                                            <p:strVal val="#ppt_x"/>
                                          </p:val>
                                        </p:tav>
                                      </p:tavLst>
                                    </p:anim>
                                    <p:anim calcmode="lin" valueType="num">
                                      <p:cBhvr additive="base">
                                        <p:cTn id="50" dur="500" fill="hold"/>
                                        <p:tgtEl>
                                          <p:spTgt spid="512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133"/>
                                        </p:tgtEl>
                                        <p:attrNameLst>
                                          <p:attrName>style.visibility</p:attrName>
                                        </p:attrNameLst>
                                      </p:cBhvr>
                                      <p:to>
                                        <p:strVal val="visible"/>
                                      </p:to>
                                    </p:set>
                                    <p:anim calcmode="lin" valueType="num">
                                      <p:cBhvr additive="base">
                                        <p:cTn id="55" dur="500" fill="hold"/>
                                        <p:tgtEl>
                                          <p:spTgt spid="5133"/>
                                        </p:tgtEl>
                                        <p:attrNameLst>
                                          <p:attrName>ppt_x</p:attrName>
                                        </p:attrNameLst>
                                      </p:cBhvr>
                                      <p:tavLst>
                                        <p:tav tm="0">
                                          <p:val>
                                            <p:strVal val="0-#ppt_w/2"/>
                                          </p:val>
                                        </p:tav>
                                        <p:tav tm="100000">
                                          <p:val>
                                            <p:strVal val="#ppt_x"/>
                                          </p:val>
                                        </p:tav>
                                      </p:tavLst>
                                    </p:anim>
                                    <p:anim calcmode="lin" valueType="num">
                                      <p:cBhvr additive="base">
                                        <p:cTn id="56" dur="500" fill="hold"/>
                                        <p:tgtEl>
                                          <p:spTgt spid="513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5134"/>
                                        </p:tgtEl>
                                        <p:attrNameLst>
                                          <p:attrName>style.visibility</p:attrName>
                                        </p:attrNameLst>
                                      </p:cBhvr>
                                      <p:to>
                                        <p:strVal val="visible"/>
                                      </p:to>
                                    </p:set>
                                    <p:anim calcmode="lin" valueType="num">
                                      <p:cBhvr additive="base">
                                        <p:cTn id="59" dur="500" fill="hold"/>
                                        <p:tgtEl>
                                          <p:spTgt spid="5134"/>
                                        </p:tgtEl>
                                        <p:attrNameLst>
                                          <p:attrName>ppt_x</p:attrName>
                                        </p:attrNameLst>
                                      </p:cBhvr>
                                      <p:tavLst>
                                        <p:tav tm="0">
                                          <p:val>
                                            <p:strVal val="0-#ppt_w/2"/>
                                          </p:val>
                                        </p:tav>
                                        <p:tav tm="100000">
                                          <p:val>
                                            <p:strVal val="#ppt_x"/>
                                          </p:val>
                                        </p:tav>
                                      </p:tavLst>
                                    </p:anim>
                                    <p:anim calcmode="lin" valueType="num">
                                      <p:cBhvr additive="base">
                                        <p:cTn id="60" dur="500" fill="hold"/>
                                        <p:tgtEl>
                                          <p:spTgt spid="5134"/>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5135"/>
                                        </p:tgtEl>
                                        <p:attrNameLst>
                                          <p:attrName>style.visibility</p:attrName>
                                        </p:attrNameLst>
                                      </p:cBhvr>
                                      <p:to>
                                        <p:strVal val="visible"/>
                                      </p:to>
                                    </p:set>
                                    <p:anim calcmode="lin" valueType="num">
                                      <p:cBhvr additive="base">
                                        <p:cTn id="63" dur="500" fill="hold"/>
                                        <p:tgtEl>
                                          <p:spTgt spid="5135"/>
                                        </p:tgtEl>
                                        <p:attrNameLst>
                                          <p:attrName>ppt_x</p:attrName>
                                        </p:attrNameLst>
                                      </p:cBhvr>
                                      <p:tavLst>
                                        <p:tav tm="0">
                                          <p:val>
                                            <p:strVal val="0-#ppt_w/2"/>
                                          </p:val>
                                        </p:tav>
                                        <p:tav tm="100000">
                                          <p:val>
                                            <p:strVal val="#ppt_x"/>
                                          </p:val>
                                        </p:tav>
                                      </p:tavLst>
                                    </p:anim>
                                    <p:anim calcmode="lin" valueType="num">
                                      <p:cBhvr additive="base">
                                        <p:cTn id="64" dur="500" fill="hold"/>
                                        <p:tgtEl>
                                          <p:spTgt spid="5135"/>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5136"/>
                                        </p:tgtEl>
                                        <p:attrNameLst>
                                          <p:attrName>style.visibility</p:attrName>
                                        </p:attrNameLst>
                                      </p:cBhvr>
                                      <p:to>
                                        <p:strVal val="visible"/>
                                      </p:to>
                                    </p:set>
                                    <p:anim calcmode="lin" valueType="num">
                                      <p:cBhvr additive="base">
                                        <p:cTn id="67" dur="500" fill="hold"/>
                                        <p:tgtEl>
                                          <p:spTgt spid="5136"/>
                                        </p:tgtEl>
                                        <p:attrNameLst>
                                          <p:attrName>ppt_x</p:attrName>
                                        </p:attrNameLst>
                                      </p:cBhvr>
                                      <p:tavLst>
                                        <p:tav tm="0">
                                          <p:val>
                                            <p:strVal val="0-#ppt_w/2"/>
                                          </p:val>
                                        </p:tav>
                                        <p:tav tm="100000">
                                          <p:val>
                                            <p:strVal val="#ppt_x"/>
                                          </p:val>
                                        </p:tav>
                                      </p:tavLst>
                                    </p:anim>
                                    <p:anim calcmode="lin" valueType="num">
                                      <p:cBhvr additive="base">
                                        <p:cTn id="68" dur="500" fill="hold"/>
                                        <p:tgtEl>
                                          <p:spTgt spid="51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7" grpId="0" animBg="1"/>
      <p:bldP spid="5128" grpId="0" animBg="1"/>
      <p:bldP spid="5129" grpId="0" animBg="1"/>
      <p:bldP spid="5131" grpId="0" animBg="1"/>
      <p:bldP spid="51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1249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效果图</a:t>
            </a:r>
          </a:p>
        </p:txBody>
      </p:sp>
      <p:sp>
        <p:nvSpPr>
          <p:cNvPr id="100" name="文本框 99"/>
          <p:cNvSpPr txBox="1"/>
          <p:nvPr/>
        </p:nvSpPr>
        <p:spPr>
          <a:xfrm>
            <a:off x="374015" y="1460500"/>
            <a:ext cx="3573780" cy="460375"/>
          </a:xfrm>
          <a:prstGeom prst="rect">
            <a:avLst/>
          </a:prstGeom>
          <a:noFill/>
          <a:ln w="9525">
            <a:noFill/>
          </a:ln>
        </p:spPr>
        <p:txBody>
          <a:bodyPr wrap="square">
            <a:spAutoFit/>
          </a:bodyPr>
          <a:lstStyle/>
          <a:p>
            <a:pPr marL="0" indent="0"/>
            <a:r>
              <a:rPr lang="zh-CN" altLang="en-US" sz="2400" b="1">
                <a:solidFill>
                  <a:srgbClr val="FF0000"/>
                </a:solidFill>
                <a:sym typeface="+mn-ea"/>
              </a:rPr>
              <a:t>商品管理</a:t>
            </a:r>
            <a:endParaRPr lang="zh-CN" sz="2400" b="0">
              <a:ea typeface="等线" panose="02010600030101010101" charset="-122"/>
            </a:endParaRPr>
          </a:p>
        </p:txBody>
      </p:sp>
      <p:pic>
        <p:nvPicPr>
          <p:cNvPr id="2" name="图片 1"/>
          <p:cNvPicPr>
            <a:picLocks noChangeAspect="1"/>
          </p:cNvPicPr>
          <p:nvPr/>
        </p:nvPicPr>
        <p:blipFill>
          <a:blip r:embed="rId3"/>
          <a:stretch>
            <a:fillRect/>
          </a:stretch>
        </p:blipFill>
        <p:spPr>
          <a:xfrm>
            <a:off x="9165679" y="1955895"/>
            <a:ext cx="2697502" cy="4990378"/>
          </a:xfrm>
          <a:prstGeom prst="rect">
            <a:avLst/>
          </a:prstGeom>
        </p:spPr>
      </p:pic>
      <p:pic>
        <p:nvPicPr>
          <p:cNvPr id="3" name="图片 2"/>
          <p:cNvPicPr>
            <a:picLocks noChangeAspect="1"/>
          </p:cNvPicPr>
          <p:nvPr/>
        </p:nvPicPr>
        <p:blipFill>
          <a:blip r:embed="rId4"/>
          <a:stretch>
            <a:fillRect/>
          </a:stretch>
        </p:blipFill>
        <p:spPr>
          <a:xfrm>
            <a:off x="524719" y="1920875"/>
            <a:ext cx="2744366" cy="5025398"/>
          </a:xfrm>
          <a:prstGeom prst="rect">
            <a:avLst/>
          </a:prstGeom>
        </p:spPr>
      </p:pic>
      <p:pic>
        <p:nvPicPr>
          <p:cNvPr id="5" name="图片 4"/>
          <p:cNvPicPr>
            <a:picLocks noChangeAspect="1"/>
          </p:cNvPicPr>
          <p:nvPr/>
        </p:nvPicPr>
        <p:blipFill>
          <a:blip r:embed="rId5"/>
          <a:stretch>
            <a:fillRect/>
          </a:stretch>
        </p:blipFill>
        <p:spPr>
          <a:xfrm>
            <a:off x="3371005" y="1920875"/>
            <a:ext cx="2729260" cy="5025398"/>
          </a:xfrm>
          <a:prstGeom prst="rect">
            <a:avLst/>
          </a:prstGeom>
        </p:spPr>
      </p:pic>
      <p:pic>
        <p:nvPicPr>
          <p:cNvPr id="6" name="图片 5"/>
          <p:cNvPicPr>
            <a:picLocks noChangeAspect="1"/>
          </p:cNvPicPr>
          <p:nvPr/>
        </p:nvPicPr>
        <p:blipFill>
          <a:blip r:embed="rId6"/>
          <a:stretch>
            <a:fillRect/>
          </a:stretch>
        </p:blipFill>
        <p:spPr>
          <a:xfrm>
            <a:off x="6235092" y="1918407"/>
            <a:ext cx="2708361" cy="50122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1249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效果图</a:t>
            </a:r>
          </a:p>
        </p:txBody>
      </p:sp>
      <p:sp>
        <p:nvSpPr>
          <p:cNvPr id="100" name="文本框 99"/>
          <p:cNvSpPr txBox="1"/>
          <p:nvPr/>
        </p:nvSpPr>
        <p:spPr>
          <a:xfrm>
            <a:off x="311150" y="1460500"/>
            <a:ext cx="3573780" cy="460375"/>
          </a:xfrm>
          <a:prstGeom prst="rect">
            <a:avLst/>
          </a:prstGeom>
          <a:noFill/>
          <a:ln w="9525">
            <a:noFill/>
          </a:ln>
        </p:spPr>
        <p:txBody>
          <a:bodyPr wrap="square">
            <a:spAutoFit/>
          </a:bodyPr>
          <a:lstStyle/>
          <a:p>
            <a:pPr marL="0" indent="0"/>
            <a:r>
              <a:rPr lang="zh-CN" altLang="en-US" sz="2400" b="1">
                <a:solidFill>
                  <a:srgbClr val="FF0000"/>
                </a:solidFill>
                <a:sym typeface="+mn-ea"/>
              </a:rPr>
              <a:t>订单模块</a:t>
            </a:r>
            <a:endParaRPr lang="zh-CN" sz="2400" b="0">
              <a:ea typeface="等线" panose="02010600030101010101" charset="-122"/>
            </a:endParaRPr>
          </a:p>
        </p:txBody>
      </p:sp>
      <p:pic>
        <p:nvPicPr>
          <p:cNvPr id="4" name="图片 3"/>
          <p:cNvPicPr/>
          <p:nvPr/>
        </p:nvPicPr>
        <p:blipFill>
          <a:blip r:embed="rId3"/>
          <a:stretch>
            <a:fillRect/>
          </a:stretch>
        </p:blipFill>
        <p:spPr>
          <a:xfrm>
            <a:off x="288426" y="1906422"/>
            <a:ext cx="2810048" cy="4988594"/>
          </a:xfrm>
          <a:prstGeom prst="rect">
            <a:avLst/>
          </a:prstGeom>
        </p:spPr>
      </p:pic>
      <p:pic>
        <p:nvPicPr>
          <p:cNvPr id="5" name="图片 4"/>
          <p:cNvPicPr/>
          <p:nvPr/>
        </p:nvPicPr>
        <p:blipFill>
          <a:blip r:embed="rId4"/>
          <a:stretch>
            <a:fillRect/>
          </a:stretch>
        </p:blipFill>
        <p:spPr>
          <a:xfrm>
            <a:off x="3401912" y="1816125"/>
            <a:ext cx="2873672" cy="4960937"/>
          </a:xfrm>
          <a:prstGeom prst="rect">
            <a:avLst/>
          </a:prstGeom>
        </p:spPr>
      </p:pic>
      <p:pic>
        <p:nvPicPr>
          <p:cNvPr id="6" name="图片 5"/>
          <p:cNvPicPr/>
          <p:nvPr/>
        </p:nvPicPr>
        <p:blipFill>
          <a:blip r:embed="rId5"/>
          <a:stretch>
            <a:fillRect/>
          </a:stretch>
        </p:blipFill>
        <p:spPr>
          <a:xfrm>
            <a:off x="6534608" y="1906422"/>
            <a:ext cx="2981325" cy="4974141"/>
          </a:xfrm>
          <a:prstGeom prst="rect">
            <a:avLst/>
          </a:prstGeom>
        </p:spPr>
      </p:pic>
      <p:pic>
        <p:nvPicPr>
          <p:cNvPr id="7" name="图片 6"/>
          <p:cNvPicPr/>
          <p:nvPr/>
        </p:nvPicPr>
        <p:blipFill>
          <a:blip r:embed="rId6"/>
          <a:stretch>
            <a:fillRect/>
          </a:stretch>
        </p:blipFill>
        <p:spPr>
          <a:xfrm>
            <a:off x="9711718" y="1888521"/>
            <a:ext cx="3041810" cy="50788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H_Entry_1"/>
          <p:cNvSpPr>
            <a:spLocks noChangeArrowheads="1"/>
          </p:cNvSpPr>
          <p:nvPr>
            <p:custDataLst>
              <p:tags r:id="rId2"/>
            </p:custDataLst>
          </p:nvPr>
        </p:nvSpPr>
        <p:spPr bwMode="auto">
          <a:xfrm flipH="1">
            <a:off x="6530727" y="153551"/>
            <a:ext cx="5976664" cy="6925550"/>
          </a:xfrm>
          <a:prstGeom prst="rect">
            <a:avLst/>
          </a:prstGeom>
          <a:noFill/>
          <a:ln>
            <a:noFill/>
          </a:ln>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en-US" altLang="zh-CN" sz="41300" dirty="0" smtClean="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1300"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14"/>
          <p:cNvSpPr/>
          <p:nvPr/>
        </p:nvSpPr>
        <p:spPr>
          <a:xfrm>
            <a:off x="0" y="-26729"/>
            <a:ext cx="6934200" cy="7270949"/>
          </a:xfrm>
          <a:custGeom>
            <a:avLst/>
            <a:gdLst>
              <a:gd name="connsiteX0" fmla="*/ 2968768 w 5921064"/>
              <a:gd name="connsiteY0" fmla="*/ 1839123 h 6208613"/>
              <a:gd name="connsiteX1" fmla="*/ 3541590 w 5921064"/>
              <a:gd name="connsiteY1" fmla="*/ 1839123 h 6208613"/>
              <a:gd name="connsiteX2" fmla="*/ 2137119 w 5921064"/>
              <a:gd name="connsiteY2" fmla="*/ 5463430 h 6208613"/>
              <a:gd name="connsiteX3" fmla="*/ 1564297 w 5921064"/>
              <a:gd name="connsiteY3" fmla="*/ 5463430 h 6208613"/>
              <a:gd name="connsiteX4" fmla="*/ 1816558 w 5921064"/>
              <a:gd name="connsiteY4" fmla="*/ 1312746 h 6208613"/>
              <a:gd name="connsiteX5" fmla="*/ 3081210 w 5921064"/>
              <a:gd name="connsiteY5" fmla="*/ 1312746 h 6208613"/>
              <a:gd name="connsiteX6" fmla="*/ 1264652 w 5921064"/>
              <a:gd name="connsiteY6" fmla="*/ 5989805 h 6208613"/>
              <a:gd name="connsiteX7" fmla="*/ 0 w 5921064"/>
              <a:gd name="connsiteY7" fmla="*/ 5989805 h 6208613"/>
              <a:gd name="connsiteX8" fmla="*/ 4538652 w 5921064"/>
              <a:gd name="connsiteY8" fmla="*/ 0 h 6208613"/>
              <a:gd name="connsiteX9" fmla="*/ 5921064 w 5921064"/>
              <a:gd name="connsiteY9" fmla="*/ 0 h 6208613"/>
              <a:gd name="connsiteX10" fmla="*/ 4917326 w 5921064"/>
              <a:gd name="connsiteY10" fmla="*/ 2584306 h 6208613"/>
              <a:gd name="connsiteX11" fmla="*/ 5433340 w 5921064"/>
              <a:gd name="connsiteY11" fmla="*/ 2584306 h 6208613"/>
              <a:gd name="connsiteX12" fmla="*/ 4028869 w 5921064"/>
              <a:gd name="connsiteY12" fmla="*/ 6208613 h 6208613"/>
              <a:gd name="connsiteX13" fmla="*/ 3456047 w 5921064"/>
              <a:gd name="connsiteY13" fmla="*/ 6208613 h 6208613"/>
              <a:gd name="connsiteX14" fmla="*/ 3880780 w 5921064"/>
              <a:gd name="connsiteY14" fmla="*/ 5112569 h 6208613"/>
              <a:gd name="connsiteX15" fmla="*/ 2552943 w 5921064"/>
              <a:gd name="connsiteY15" fmla="*/ 5112569 h 620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1064" h="6208613">
                <a:moveTo>
                  <a:pt x="2968768" y="1839123"/>
                </a:moveTo>
                <a:lnTo>
                  <a:pt x="3541590" y="1839123"/>
                </a:lnTo>
                <a:lnTo>
                  <a:pt x="2137119" y="5463430"/>
                </a:lnTo>
                <a:lnTo>
                  <a:pt x="1564297" y="5463430"/>
                </a:lnTo>
                <a:close/>
                <a:moveTo>
                  <a:pt x="1816558" y="1312746"/>
                </a:moveTo>
                <a:lnTo>
                  <a:pt x="3081210" y="1312746"/>
                </a:lnTo>
                <a:lnTo>
                  <a:pt x="1264652" y="5989805"/>
                </a:lnTo>
                <a:lnTo>
                  <a:pt x="0" y="5989805"/>
                </a:lnTo>
                <a:close/>
                <a:moveTo>
                  <a:pt x="4538652" y="0"/>
                </a:moveTo>
                <a:lnTo>
                  <a:pt x="5921064" y="0"/>
                </a:lnTo>
                <a:lnTo>
                  <a:pt x="4917326" y="2584306"/>
                </a:lnTo>
                <a:lnTo>
                  <a:pt x="5433340" y="2584306"/>
                </a:lnTo>
                <a:lnTo>
                  <a:pt x="4028869" y="6208613"/>
                </a:lnTo>
                <a:lnTo>
                  <a:pt x="3456047" y="6208613"/>
                </a:lnTo>
                <a:lnTo>
                  <a:pt x="3880780" y="5112569"/>
                </a:lnTo>
                <a:lnTo>
                  <a:pt x="2552943" y="5112569"/>
                </a:lnTo>
                <a:close/>
              </a:path>
            </a:pathLst>
          </a:custGeom>
          <a:blipFill dpi="0" rotWithShape="1">
            <a:blip r:embed="rId6" cstate="print">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MH_Entry_1"/>
          <p:cNvSpPr>
            <a:spLocks noChangeArrowheads="1"/>
          </p:cNvSpPr>
          <p:nvPr>
            <p:custDataLst>
              <p:tags r:id="rId3"/>
            </p:custDataLst>
          </p:nvPr>
        </p:nvSpPr>
        <p:spPr bwMode="auto">
          <a:xfrm flipH="1">
            <a:off x="6717407" y="4278951"/>
            <a:ext cx="4514848" cy="996950"/>
          </a:xfrm>
          <a:prstGeom prst="rect">
            <a:avLst/>
          </a:prstGeom>
          <a:noFill/>
          <a:ln>
            <a:noFill/>
          </a:ln>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zh-CN" altLang="en-US" sz="54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总  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0"/>
                                        </p:tgtEl>
                                        <p:attrNameLst>
                                          <p:attrName>style.visibility</p:attrName>
                                        </p:attrNameLst>
                                      </p:cBhvr>
                                      <p:to>
                                        <p:strVal val="visible"/>
                                      </p:to>
                                    </p:set>
                                    <p:anim by="(-#ppt_w*2)" calcmode="lin" valueType="num">
                                      <p:cBhvr rctx="PPT">
                                        <p:cTn id="12" dur="500" autoRev="1" fill="hold">
                                          <p:stCondLst>
                                            <p:cond delay="0"/>
                                          </p:stCondLst>
                                        </p:cTn>
                                        <p:tgtEl>
                                          <p:spTgt spid="20"/>
                                        </p:tgtEl>
                                        <p:attrNameLst>
                                          <p:attrName>ppt_w</p:attrName>
                                        </p:attrNameLst>
                                      </p:cBhvr>
                                    </p:anim>
                                    <p:anim by="(#ppt_w*0.50)" calcmode="lin" valueType="num">
                                      <p:cBhvr>
                                        <p:cTn id="13" dur="500" decel="50000" autoRev="1" fill="hold">
                                          <p:stCondLst>
                                            <p:cond delay="0"/>
                                          </p:stCondLst>
                                        </p:cTn>
                                        <p:tgtEl>
                                          <p:spTgt spid="20"/>
                                        </p:tgtEl>
                                        <p:attrNameLst>
                                          <p:attrName>ppt_x</p:attrName>
                                        </p:attrNameLst>
                                      </p:cBhvr>
                                    </p:anim>
                                    <p:anim from="(-#ppt_h/2)" to="(#ppt_y)" calcmode="lin" valueType="num">
                                      <p:cBhvr>
                                        <p:cTn id="14" dur="1000" fill="hold">
                                          <p:stCondLst>
                                            <p:cond delay="0"/>
                                          </p:stCondLst>
                                        </p:cTn>
                                        <p:tgtEl>
                                          <p:spTgt spid="20"/>
                                        </p:tgtEl>
                                        <p:attrNameLst>
                                          <p:attrName>ppt_y</p:attrName>
                                        </p:attrNameLst>
                                      </p:cBhvr>
                                    </p:anim>
                                    <p:animRot by="21600000">
                                      <p:cBhvr>
                                        <p:cTn id="15" dur="1000" fill="hold">
                                          <p:stCondLst>
                                            <p:cond delay="0"/>
                                          </p:stCondLst>
                                        </p:cTn>
                                        <p:tgtEl>
                                          <p:spTgt spid="20"/>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19"/>
                                        </p:tgtEl>
                                        <p:attrNameLst>
                                          <p:attrName>style.visibility</p:attrName>
                                        </p:attrNameLst>
                                      </p:cBhvr>
                                      <p:to>
                                        <p:strVal val="visible"/>
                                      </p:to>
                                    </p:set>
                                    <p:anim by="(-#ppt_w*2)" calcmode="lin" valueType="num">
                                      <p:cBhvr rctx="PPT">
                                        <p:cTn id="20" dur="500" autoRev="1" fill="hold">
                                          <p:stCondLst>
                                            <p:cond delay="0"/>
                                          </p:stCondLst>
                                        </p:cTn>
                                        <p:tgtEl>
                                          <p:spTgt spid="19"/>
                                        </p:tgtEl>
                                        <p:attrNameLst>
                                          <p:attrName>ppt_w</p:attrName>
                                        </p:attrNameLst>
                                      </p:cBhvr>
                                    </p:anim>
                                    <p:anim by="(#ppt_w*0.50)" calcmode="lin" valueType="num">
                                      <p:cBhvr>
                                        <p:cTn id="21" dur="500" decel="50000" autoRev="1" fill="hold">
                                          <p:stCondLst>
                                            <p:cond delay="0"/>
                                          </p:stCondLst>
                                        </p:cTn>
                                        <p:tgtEl>
                                          <p:spTgt spid="19"/>
                                        </p:tgtEl>
                                        <p:attrNameLst>
                                          <p:attrName>ppt_x</p:attrName>
                                        </p:attrNameLst>
                                      </p:cBhvr>
                                    </p:anim>
                                    <p:anim from="(-#ppt_h/2)" to="(#ppt_y)" calcmode="lin" valueType="num">
                                      <p:cBhvr>
                                        <p:cTn id="22" dur="1000" fill="hold">
                                          <p:stCondLst>
                                            <p:cond delay="0"/>
                                          </p:stCondLst>
                                        </p:cTn>
                                        <p:tgtEl>
                                          <p:spTgt spid="19"/>
                                        </p:tgtEl>
                                        <p:attrNameLst>
                                          <p:attrName>ppt_y</p:attrName>
                                        </p:attrNameLst>
                                      </p:cBhvr>
                                    </p:anim>
                                    <p:animRot by="21600000">
                                      <p:cBhvr>
                                        <p:cTn id="23" dur="1000" fill="hold">
                                          <p:stCondLst>
                                            <p:cond delay="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8695" y="1672109"/>
            <a:ext cx="7632848" cy="4420801"/>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00078" y="1948972"/>
            <a:ext cx="5329867" cy="14620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冬青黑体简体中文 W3" panose="020B0300000000000000" pitchFamily="34" charset="-122"/>
              <a:ea typeface="冬青黑体简体中文 W3" panose="020B0300000000000000" pitchFamily="34" charset="-122"/>
            </a:endParaRPr>
          </a:p>
        </p:txBody>
      </p:sp>
      <p:sp>
        <p:nvSpPr>
          <p:cNvPr id="13" name="矩形 12"/>
          <p:cNvSpPr/>
          <p:nvPr/>
        </p:nvSpPr>
        <p:spPr>
          <a:xfrm>
            <a:off x="9619565" y="5594188"/>
            <a:ext cx="2510380" cy="498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冬青黑体简体中文 W3" panose="020B0300000000000000" pitchFamily="34" charset="-122"/>
              <a:ea typeface="冬青黑体简体中文 W3" panose="020B0300000000000000" pitchFamily="34" charset="-122"/>
            </a:endParaRPr>
          </a:p>
        </p:txBody>
      </p:sp>
      <p:sp>
        <p:nvSpPr>
          <p:cNvPr id="15" name="Content Placeholder 2"/>
          <p:cNvSpPr txBox="1"/>
          <p:nvPr/>
        </p:nvSpPr>
        <p:spPr>
          <a:xfrm>
            <a:off x="6895465" y="1948815"/>
            <a:ext cx="5156835" cy="90614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跟老师学习Android一年来，学习了很多关于Android开发的知识，应老师的那句话，书本只是开发过程中查阅的工具，有很多知识还是要考自己上网学习。由于人员和能力有限，只做了</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针对登陆注册、购物车管理、</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客户信息管理</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、商品管理、商品评价和</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订单管理的系统简单开发。有很</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多功能需要完善，</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希望往后的日子好好学习。</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3"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32" name="矩形 331"/>
          <p:cNvSpPr/>
          <p:nvPr/>
        </p:nvSpPr>
        <p:spPr>
          <a:xfrm>
            <a:off x="0" y="0"/>
            <a:ext cx="12858750" cy="7243762"/>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224012" y="4705589"/>
            <a:ext cx="545013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dirty="0">
                <a:solidFill>
                  <a:schemeClr val="accent3"/>
                </a:solidFill>
                <a:latin typeface="方正正准黑简体" panose="02000000000000000000" pitchFamily="2" charset="-122"/>
                <a:ea typeface="方正正准黑简体" panose="02000000000000000000" pitchFamily="2" charset="-122"/>
                <a:cs typeface="Arial" panose="020B0604020202020204" pitchFamily="34" charset="0"/>
              </a:rPr>
              <a:t>谢谢</a:t>
            </a:r>
          </a:p>
        </p:txBody>
      </p:sp>
      <p:sp>
        <p:nvSpPr>
          <p:cNvPr id="13" name="矩形 259"/>
          <p:cNvSpPr>
            <a:spLocks noChangeArrowheads="1"/>
          </p:cNvSpPr>
          <p:nvPr/>
        </p:nvSpPr>
        <p:spPr bwMode="auto">
          <a:xfrm>
            <a:off x="321370" y="5382717"/>
            <a:ext cx="535277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zh-CN" altLang="en-US" sz="1400" cap="all" dirty="0">
              <a:solidFill>
                <a:schemeClr val="accent3"/>
              </a:solidFill>
              <a:latin typeface="Arial" panose="020B0604020202020204" pitchFamily="34" charset="0"/>
              <a:cs typeface="Arial" panose="020B0604020202020204" pitchFamily="34" charset="0"/>
            </a:endParaRPr>
          </a:p>
        </p:txBody>
      </p:sp>
      <p:sp>
        <p:nvSpPr>
          <p:cNvPr id="16" name="矩形 259"/>
          <p:cNvSpPr>
            <a:spLocks noChangeArrowheads="1"/>
          </p:cNvSpPr>
          <p:nvPr/>
        </p:nvSpPr>
        <p:spPr bwMode="auto">
          <a:xfrm>
            <a:off x="469680" y="5690456"/>
            <a:ext cx="5056152" cy="21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zh-CN" altLang="en-US" sz="800" dirty="0">
              <a:solidFill>
                <a:schemeClr val="accent3"/>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500"/>
                                        <p:tgtEl>
                                          <p:spTgt spid="332"/>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332"/>
                                        </p:tgtEl>
                                      </p:cBhvr>
                                      <p:by x="150000" y="150000"/>
                                    </p:animScale>
                                  </p:childTnLst>
                                </p:cTn>
                              </p:par>
                            </p:childTnLst>
                          </p:cTn>
                        </p:par>
                        <p:par>
                          <p:cTn id="11" fill="hold">
                            <p:stCondLst>
                              <p:cond delay="2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3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childTnLst>
                          </p:cTn>
                        </p:par>
                        <p:par>
                          <p:cTn id="23" fill="hold">
                            <p:stCondLst>
                              <p:cond delay="3549"/>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3"/>
                                        </p:tgtEl>
                                        <p:attrNameLst>
                                          <p:attrName>ppt_y</p:attrName>
                                        </p:attrNameLst>
                                      </p:cBhvr>
                                      <p:tavLst>
                                        <p:tav tm="0">
                                          <p:val>
                                            <p:strVal val="#ppt_y"/>
                                          </p:val>
                                        </p:tav>
                                        <p:tav tm="100000">
                                          <p:val>
                                            <p:strVal val="#ppt_y"/>
                                          </p:val>
                                        </p:tav>
                                      </p:tavLst>
                                    </p:anim>
                                    <p:anim calcmode="lin" valueType="num">
                                      <p:cBhvr>
                                        <p:cTn id="2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3"/>
                                        </p:tgtEl>
                                      </p:cBhvr>
                                    </p:animEffect>
                                  </p:childTnLst>
                                </p:cTn>
                              </p:par>
                            </p:childTnLst>
                          </p:cTn>
                        </p:par>
                        <p:par>
                          <p:cTn id="31" fill="hold">
                            <p:stCondLst>
                              <p:cond delay="405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13"/>
                                        </p:tgtEl>
                                      </p:cBhvr>
                                    </p:animEffect>
                                    <p:animScale>
                                      <p:cBhvr>
                                        <p:cTn id="34" dur="250" autoRev="1" fill="hold"/>
                                        <p:tgtEl>
                                          <p:spTgt spid="13"/>
                                        </p:tgtEl>
                                      </p:cBhvr>
                                      <p:by x="105000" y="105000"/>
                                    </p:animScale>
                                  </p:childTnLst>
                                </p:cTn>
                              </p:par>
                              <p:par>
                                <p:cTn id="35" presetID="41" presetClass="entr" presetSubtype="0" fill="hold" grpId="0" nodeType="withEffect">
                                  <p:stCondLst>
                                    <p:cond delay="250"/>
                                  </p:stCondLst>
                                  <p:iterate type="lt">
                                    <p:tmPct val="10000"/>
                                  </p:iterate>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6"/>
                                        </p:tgtEl>
                                        <p:attrNameLst>
                                          <p:attrName>ppt_y</p:attrName>
                                        </p:attrNameLst>
                                      </p:cBhvr>
                                      <p:tavLst>
                                        <p:tav tm="0">
                                          <p:val>
                                            <p:strVal val="#ppt_y"/>
                                          </p:val>
                                        </p:tav>
                                        <p:tav tm="100000">
                                          <p:val>
                                            <p:strVal val="#ppt_y"/>
                                          </p:val>
                                        </p:tav>
                                      </p:tavLst>
                                    </p:anim>
                                    <p:anim calcmode="lin" valueType="num">
                                      <p:cBhvr>
                                        <p:cTn id="3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332" grpId="1" animBg="1"/>
      <p:bldP spid="12" grpId="0"/>
      <p:bldP spid="12" grpId="1"/>
      <p:bldP spid="13" grpId="0"/>
      <p:bldP spid="13" grpId="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317" y="1990607"/>
            <a:ext cx="4434189" cy="5175051"/>
            <a:chOff x="-36513" y="1887493"/>
            <a:chExt cx="4204499" cy="4906984"/>
          </a:xfrm>
        </p:grpSpPr>
        <p:sp>
          <p:nvSpPr>
            <p:cNvPr id="6" name="Line 29"/>
            <p:cNvSpPr>
              <a:spLocks noChangeShapeType="1"/>
            </p:cNvSpPr>
            <p:nvPr/>
          </p:nvSpPr>
          <p:spPr bwMode="gray">
            <a:xfrm flipH="1">
              <a:off x="2814" y="6365566"/>
              <a:ext cx="3036678" cy="246217"/>
            </a:xfrm>
            <a:prstGeom prst="line">
              <a:avLst/>
            </a:prstGeom>
            <a:noFill/>
            <a:ln w="9525">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3" name="Line 36"/>
            <p:cNvSpPr>
              <a:spLocks noChangeShapeType="1"/>
            </p:cNvSpPr>
            <p:nvPr/>
          </p:nvSpPr>
          <p:spPr bwMode="gray">
            <a:xfrm flipH="1">
              <a:off x="2814" y="1887493"/>
              <a:ext cx="2010772" cy="4724290"/>
            </a:xfrm>
            <a:prstGeom prst="line">
              <a:avLst/>
            </a:prstGeom>
            <a:noFill/>
            <a:ln w="19050">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2B2939"/>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sp>
        <p:nvSpPr>
          <p:cNvPr id="8" name="AutoShape 31"/>
          <p:cNvSpPr>
            <a:spLocks noChangeArrowheads="1"/>
          </p:cNvSpPr>
          <p:nvPr/>
        </p:nvSpPr>
        <p:spPr bwMode="gray">
          <a:xfrm>
            <a:off x="1895767" y="3467468"/>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3"/>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9" name="AutoShape 32"/>
          <p:cNvSpPr>
            <a:spLocks noChangeArrowheads="1"/>
          </p:cNvSpPr>
          <p:nvPr/>
        </p:nvSpPr>
        <p:spPr bwMode="gray">
          <a:xfrm>
            <a:off x="2773948" y="4289748"/>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0" name="AutoShape 33"/>
          <p:cNvSpPr>
            <a:spLocks noChangeArrowheads="1"/>
          </p:cNvSpPr>
          <p:nvPr/>
        </p:nvSpPr>
        <p:spPr bwMode="gray">
          <a:xfrm>
            <a:off x="3307710" y="5497925"/>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4"/>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nvGrpSpPr>
          <p:cNvPr id="38" name="组合 37"/>
          <p:cNvGrpSpPr/>
          <p:nvPr/>
        </p:nvGrpSpPr>
        <p:grpSpPr>
          <a:xfrm>
            <a:off x="3952" y="4799758"/>
            <a:ext cx="2479621" cy="2432893"/>
            <a:chOff x="2617" y="4551130"/>
            <a:chExt cx="2351177" cy="2306870"/>
          </a:xfrm>
          <a:solidFill>
            <a:srgbClr val="0170C1"/>
          </a:solidFill>
        </p:grpSpPr>
        <p:sp>
          <p:nvSpPr>
            <p:cNvPr id="34" name="Arc 43"/>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3"/>
            </a:solidFill>
            <a:ln w="76200">
              <a:solidFill>
                <a:srgbClr val="E8E8E6"/>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6" name="Text Box 45"/>
            <p:cNvSpPr txBox="1">
              <a:spLocks noChangeArrowheads="1"/>
            </p:cNvSpPr>
            <p:nvPr/>
          </p:nvSpPr>
          <p:spPr bwMode="gray">
            <a:xfrm>
              <a:off x="102992" y="5646057"/>
              <a:ext cx="1401860" cy="787952"/>
            </a:xfrm>
            <a:prstGeom prst="rect">
              <a:avLst/>
            </a:prstGeom>
            <a:noFill/>
            <a:ln>
              <a:noFill/>
            </a:ln>
            <a:effectLst/>
          </p:spPr>
          <p:txBody>
            <a:bodyPr>
              <a:spAutoFit/>
            </a:bodyPr>
            <a:lstStyle/>
            <a:p>
              <a:pPr algn="ctr" fontAlgn="auto">
                <a:spcBef>
                  <a:spcPts val="0"/>
                </a:spcBef>
                <a:spcAft>
                  <a:spcPts val="0"/>
                </a:spcAft>
                <a:defRPr/>
              </a:pPr>
              <a:r>
                <a:rPr lang="en-US" altLang="zh-CN" sz="2400" b="1" dirty="0">
                  <a:solidFill>
                    <a:schemeClr val="bg1"/>
                  </a:solidFill>
                  <a:latin typeface="Franklin Gothic Book" panose="020B0503020102020204" pitchFamily="34" charset="0"/>
                  <a:ea typeface="Segoe UI Emoji" panose="020B0502040204020203" pitchFamily="34" charset="0"/>
                </a:rPr>
                <a:t>YOUR TITLE</a:t>
              </a:r>
              <a:endParaRPr lang="zh-CN" altLang="en-US" sz="2400" b="1" dirty="0">
                <a:solidFill>
                  <a:schemeClr val="bg1"/>
                </a:solidFill>
                <a:latin typeface="Franklin Gothic Book" panose="020B0503020102020204" pitchFamily="34" charset="0"/>
              </a:endParaRPr>
            </a:p>
          </p:txBody>
        </p:sp>
      </p:grpSp>
      <p:sp>
        <p:nvSpPr>
          <p:cNvPr id="22" name="AutoShape 50"/>
          <p:cNvSpPr>
            <a:spLocks noChangeArrowheads="1"/>
          </p:cNvSpPr>
          <p:nvPr/>
        </p:nvSpPr>
        <p:spPr bwMode="gray">
          <a:xfrm>
            <a:off x="4349988" y="5681857"/>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3"/>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6" name="AutoShape 55"/>
          <p:cNvSpPr>
            <a:spLocks noChangeArrowheads="1"/>
          </p:cNvSpPr>
          <p:nvPr/>
        </p:nvSpPr>
        <p:spPr bwMode="gray">
          <a:xfrm>
            <a:off x="1930029" y="1381109"/>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7" name="AutoShape 56"/>
          <p:cNvSpPr>
            <a:spLocks noChangeArrowheads="1"/>
          </p:cNvSpPr>
          <p:nvPr/>
        </p:nvSpPr>
        <p:spPr bwMode="gray">
          <a:xfrm>
            <a:off x="2481822" y="2931903"/>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7030A0"/>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8" name="AutoShape 57"/>
          <p:cNvSpPr>
            <a:spLocks noChangeArrowheads="1"/>
          </p:cNvSpPr>
          <p:nvPr/>
        </p:nvSpPr>
        <p:spPr bwMode="gray">
          <a:xfrm>
            <a:off x="3158041" y="4421386"/>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9" name="AutoShape 58"/>
          <p:cNvSpPr>
            <a:spLocks noChangeArrowheads="1"/>
          </p:cNvSpPr>
          <p:nvPr/>
        </p:nvSpPr>
        <p:spPr bwMode="gray">
          <a:xfrm>
            <a:off x="669559" y="3682054"/>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0" name="AutoShape 59"/>
          <p:cNvSpPr>
            <a:spLocks noChangeArrowheads="1"/>
          </p:cNvSpPr>
          <p:nvPr/>
        </p:nvSpPr>
        <p:spPr bwMode="gray">
          <a:xfrm>
            <a:off x="3233777" y="6597907"/>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4"/>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2" name="TextBox 170"/>
          <p:cNvSpPr txBox="1"/>
          <p:nvPr/>
        </p:nvSpPr>
        <p:spPr>
          <a:xfrm>
            <a:off x="3961130" y="2081530"/>
            <a:ext cx="8421370" cy="2752090"/>
          </a:xfrm>
          <a:prstGeom prst="rect">
            <a:avLst/>
          </a:prstGeom>
          <a:noFill/>
        </p:spPr>
        <p:txBody>
          <a:bodyPr wrap="square" lIns="96431" tIns="48215" rIns="96431" bIns="48215" rtlCol="0">
            <a:spAutoFit/>
          </a:bodyPr>
          <a:lstStyle/>
          <a:p>
            <a:pPr>
              <a:lnSpc>
                <a:spcPct val="120000"/>
              </a:lnSpc>
            </a:pPr>
            <a:r>
              <a:rPr lang="zh-CN" altLang="en-US" sz="1800" dirty="0">
                <a:solidFill>
                  <a:schemeClr val="accent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1. 概述</a:t>
            </a:r>
          </a:p>
          <a:p>
            <a:pPr>
              <a:lnSpc>
                <a:spcPct val="120000"/>
              </a:lnSpc>
            </a:pPr>
            <a:endParaRPr lang="zh-CN" altLang="en-US" sz="1800" dirty="0">
              <a:solidFill>
                <a:schemeClr val="accent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800" dirty="0">
                <a:solidFill>
                  <a:schemeClr val="accent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网上商城是一个前景广阔而又竞争激烈的行业。随着互联网的迅速发展，已经成为一个具有相当规模的产业。随着人们生活水平的的提高，对物质要求也越来越高，实体店已经满足不了人们的需求，但需要购买更多的物品在空间的要求上比较大，于是网上购物逐渐成为了主流。网上商城可以为人们提供便捷，安全的要求，种类多，品牌多，广泛的商品供人们查看与购买，无限降低空间的限制，随心所欲的购买来自天南海北的商品，提高物质需求，是一款顺应潮流的购物APP。</a:t>
            </a:r>
          </a:p>
        </p:txBody>
      </p:sp>
      <p:sp>
        <p:nvSpPr>
          <p:cNvPr id="44" name="文本框 43"/>
          <p:cNvSpPr txBox="1"/>
          <p:nvPr/>
        </p:nvSpPr>
        <p:spPr>
          <a:xfrm>
            <a:off x="310935" y="162227"/>
            <a:ext cx="23164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一、 引言 ：</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8" presetClass="entr" presetSubtype="32"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amond(out)">
                                      <p:cBhvr>
                                        <p:cTn id="11" dur="2000"/>
                                        <p:tgtEl>
                                          <p:spTgt spid="37"/>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ircle(in)">
                                      <p:cBhvr>
                                        <p:cTn id="15" dur="2000"/>
                                        <p:tgtEl>
                                          <p:spTgt spid="29"/>
                                        </p:tgtEl>
                                      </p:cBhvr>
                                    </p:animEffect>
                                  </p:childTnLst>
                                </p:cTn>
                              </p:par>
                              <p:par>
                                <p:cTn id="16" presetID="6" presetClass="entr" presetSubtype="16" fill="hold" grpId="0" nodeType="withEffect">
                                  <p:stCondLst>
                                    <p:cond delay="40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par>
                                <p:cTn id="19" presetID="6" presetClass="entr" presetSubtype="16" fill="hold" grpId="0" nodeType="withEffect">
                                  <p:stCondLst>
                                    <p:cond delay="20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par>
                                <p:cTn id="22" presetID="6" presetClass="entr" presetSubtype="16" fill="hold" grpId="0" nodeType="withEffect">
                                  <p:stCondLst>
                                    <p:cond delay="80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par>
                                <p:cTn id="25" presetID="6" presetClass="entr" presetSubtype="16" fill="hold" grpId="0" nodeType="withEffect">
                                  <p:stCondLst>
                                    <p:cond delay="100"/>
                                  </p:stCondLst>
                                  <p:childTnLst>
                                    <p:set>
                                      <p:cBhvr>
                                        <p:cTn id="26" dur="1" fill="hold">
                                          <p:stCondLst>
                                            <p:cond delay="0"/>
                                          </p:stCondLst>
                                        </p:cTn>
                                        <p:tgtEl>
                                          <p:spTgt spid="30"/>
                                        </p:tgtEl>
                                        <p:attrNameLst>
                                          <p:attrName>style.visibility</p:attrName>
                                        </p:attrNameLst>
                                      </p:cBhvr>
                                      <p:to>
                                        <p:strVal val="visible"/>
                                      </p:to>
                                    </p:set>
                                    <p:animEffect transition="in" filter="circle(in)">
                                      <p:cBhvr>
                                        <p:cTn id="27" dur="2000"/>
                                        <p:tgtEl>
                                          <p:spTgt spid="30"/>
                                        </p:tgtEl>
                                      </p:cBhvr>
                                    </p:animEffect>
                                  </p:childTnLst>
                                </p:cTn>
                              </p:par>
                              <p:par>
                                <p:cTn id="28" presetID="6" presetClass="entr" presetSubtype="16" fill="hold" grpId="0" nodeType="withEffect">
                                  <p:stCondLst>
                                    <p:cond delay="700"/>
                                  </p:stCondLst>
                                  <p:childTnLst>
                                    <p:set>
                                      <p:cBhvr>
                                        <p:cTn id="29" dur="1" fill="hold">
                                          <p:stCondLst>
                                            <p:cond delay="0"/>
                                          </p:stCondLst>
                                        </p:cTn>
                                        <p:tgtEl>
                                          <p:spTgt spid="22"/>
                                        </p:tgtEl>
                                        <p:attrNameLst>
                                          <p:attrName>style.visibility</p:attrName>
                                        </p:attrNameLst>
                                      </p:cBhvr>
                                      <p:to>
                                        <p:strVal val="visible"/>
                                      </p:to>
                                    </p:set>
                                    <p:animEffect transition="in" filter="circle(in)">
                                      <p:cBhvr>
                                        <p:cTn id="30" dur="2000"/>
                                        <p:tgtEl>
                                          <p:spTgt spid="22"/>
                                        </p:tgtEl>
                                      </p:cBhvr>
                                    </p:animEffect>
                                  </p:childTnLst>
                                </p:cTn>
                              </p:par>
                              <p:par>
                                <p:cTn id="31" presetID="6" presetClass="entr" presetSubtype="16" fill="hold" grpId="0" nodeType="withEffect">
                                  <p:stCondLst>
                                    <p:cond delay="500"/>
                                  </p:stCondLst>
                                  <p:childTnLst>
                                    <p:set>
                                      <p:cBhvr>
                                        <p:cTn id="32" dur="1" fill="hold">
                                          <p:stCondLst>
                                            <p:cond delay="0"/>
                                          </p:stCondLst>
                                        </p:cTn>
                                        <p:tgtEl>
                                          <p:spTgt spid="28"/>
                                        </p:tgtEl>
                                        <p:attrNameLst>
                                          <p:attrName>style.visibility</p:attrName>
                                        </p:attrNameLst>
                                      </p:cBhvr>
                                      <p:to>
                                        <p:strVal val="visible"/>
                                      </p:to>
                                    </p:set>
                                    <p:animEffect transition="in" filter="circle(in)">
                                      <p:cBhvr>
                                        <p:cTn id="33" dur="2000"/>
                                        <p:tgtEl>
                                          <p:spTgt spid="28"/>
                                        </p:tgtEl>
                                      </p:cBhvr>
                                    </p:animEffect>
                                  </p:childTnLst>
                                </p:cTn>
                              </p:par>
                              <p:par>
                                <p:cTn id="34" presetID="6" presetClass="entr" presetSubtype="16" fill="hold" grpId="0" nodeType="withEffect">
                                  <p:stCondLst>
                                    <p:cond delay="300"/>
                                  </p:stCondLst>
                                  <p:childTnLst>
                                    <p:set>
                                      <p:cBhvr>
                                        <p:cTn id="35" dur="1" fill="hold">
                                          <p:stCondLst>
                                            <p:cond delay="0"/>
                                          </p:stCondLst>
                                        </p:cTn>
                                        <p:tgtEl>
                                          <p:spTgt spid="27"/>
                                        </p:tgtEl>
                                        <p:attrNameLst>
                                          <p:attrName>style.visibility</p:attrName>
                                        </p:attrNameLst>
                                      </p:cBhvr>
                                      <p:to>
                                        <p:strVal val="visible"/>
                                      </p:to>
                                    </p:set>
                                    <p:animEffect transition="in" filter="circle(in)">
                                      <p:cBhvr>
                                        <p:cTn id="36" dur="2000"/>
                                        <p:tgtEl>
                                          <p:spTgt spid="27"/>
                                        </p:tgtEl>
                                      </p:cBhvr>
                                    </p:animEffect>
                                  </p:childTnLst>
                                </p:cTn>
                              </p:par>
                              <p:par>
                                <p:cTn id="37" presetID="6" presetClass="entr" presetSubtype="16" fill="hold" grpId="0" nodeType="withEffect">
                                  <p:stCondLst>
                                    <p:cond delay="60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2000"/>
                                        <p:tgtEl>
                                          <p:spTgt spid="26"/>
                                        </p:tgtEl>
                                      </p:cBhvr>
                                    </p:animEffect>
                                  </p:childTnLst>
                                </p:cTn>
                              </p:par>
                            </p:childTnLst>
                          </p:cTn>
                        </p:par>
                        <p:par>
                          <p:cTn id="40" fill="hold">
                            <p:stCondLst>
                              <p:cond delay="4500"/>
                            </p:stCondLst>
                            <p:childTnLst>
                              <p:par>
                                <p:cTn id="41" presetID="12" presetClass="entr" presetSubtype="2"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ppt_x</p:attrName>
                                        </p:attrNameLst>
                                      </p:cBhvr>
                                      <p:tavLst>
                                        <p:tav tm="0">
                                          <p:val>
                                            <p:strVal val="#ppt_x+#ppt_w*1.125000"/>
                                          </p:val>
                                        </p:tav>
                                        <p:tav tm="100000">
                                          <p:val>
                                            <p:strVal val="#ppt_x"/>
                                          </p:val>
                                        </p:tav>
                                      </p:tavLst>
                                    </p:anim>
                                    <p:animEffect transition="in" filter="wipe(left)">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22" grpId="0" bldLvl="0" animBg="1"/>
      <p:bldP spid="26" grpId="0" bldLvl="0" animBg="1"/>
      <p:bldP spid="27" grpId="0" bldLvl="0" animBg="1"/>
      <p:bldP spid="28" grpId="0" bldLvl="0" animBg="1"/>
      <p:bldP spid="29" grpId="0" bldLvl="0" animBg="1"/>
      <p:bldP spid="30" grpId="0" bldLvl="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8"/>
          <p:cNvSpPr txBox="1"/>
          <p:nvPr/>
        </p:nvSpPr>
        <p:spPr>
          <a:xfrm>
            <a:off x="1309979" y="2097491"/>
            <a:ext cx="2024807" cy="443539"/>
          </a:xfrm>
          <a:prstGeom prst="rect">
            <a:avLst/>
          </a:prstGeom>
          <a:noFill/>
        </p:spPr>
        <p:txBody>
          <a:bodyPr lIns="96433" tIns="48216" rIns="96433" bIns="48216">
            <a:spAutoFit/>
          </a:bodyPr>
          <a:lstStyle/>
          <a:p>
            <a:pPr>
              <a:defRPr/>
            </a:pPr>
            <a:r>
              <a:rPr lang="zh-CN" altLang="en-US" sz="2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请输入子标题</a:t>
            </a:r>
          </a:p>
        </p:txBody>
      </p:sp>
      <p:sp>
        <p:nvSpPr>
          <p:cNvPr id="13" name="文本框 22"/>
          <p:cNvSpPr txBox="1"/>
          <p:nvPr/>
        </p:nvSpPr>
        <p:spPr>
          <a:xfrm>
            <a:off x="1033160" y="5001572"/>
            <a:ext cx="2576214" cy="1032197"/>
          </a:xfrm>
          <a:prstGeom prst="rect">
            <a:avLst/>
          </a:prstGeom>
          <a:noFill/>
        </p:spPr>
        <p:txBody>
          <a:bodyPr lIns="96433" tIns="48216" rIns="96433" bIns="48216">
            <a:spAutoFit/>
          </a:bodyPr>
          <a:lstStyle/>
          <a:p>
            <a:pPr algn="dist">
              <a:lnSpc>
                <a:spcPct val="120000"/>
              </a:lnSpc>
              <a:defRPr/>
            </a:pPr>
            <a:r>
              <a:rPr lang="zh-CN" altLang="en-US"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请输入文本请输入文本请输入文本请输入文本</a:t>
            </a:r>
            <a:endParaRPr lang="en-US" altLang="zh-CN"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dist">
              <a:lnSpc>
                <a:spcPct val="120000"/>
              </a:lnSpc>
              <a:defRPr/>
            </a:pPr>
            <a:r>
              <a:rPr lang="zh-CN" altLang="en-US"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请输入文本请输入文本</a:t>
            </a:r>
          </a:p>
        </p:txBody>
      </p:sp>
      <p:sp>
        <p:nvSpPr>
          <p:cNvPr id="16" name="文本框 37"/>
          <p:cNvSpPr txBox="1"/>
          <p:nvPr/>
        </p:nvSpPr>
        <p:spPr>
          <a:xfrm>
            <a:off x="5399776" y="2097491"/>
            <a:ext cx="2027039" cy="443539"/>
          </a:xfrm>
          <a:prstGeom prst="rect">
            <a:avLst/>
          </a:prstGeom>
          <a:noFill/>
        </p:spPr>
        <p:txBody>
          <a:bodyPr lIns="96433" tIns="48216" rIns="96433" bIns="48216">
            <a:spAutoFit/>
          </a:bodyPr>
          <a:lstStyle/>
          <a:p>
            <a:pPr>
              <a:defRPr/>
            </a:pPr>
            <a:r>
              <a:rPr lang="zh-CN" altLang="en-US" sz="2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请输入子标题</a:t>
            </a:r>
          </a:p>
        </p:txBody>
      </p:sp>
      <p:sp>
        <p:nvSpPr>
          <p:cNvPr id="17" name="文本框 38"/>
          <p:cNvSpPr txBox="1"/>
          <p:nvPr/>
        </p:nvSpPr>
        <p:spPr>
          <a:xfrm>
            <a:off x="5125189" y="5001572"/>
            <a:ext cx="2576214" cy="1032197"/>
          </a:xfrm>
          <a:prstGeom prst="rect">
            <a:avLst/>
          </a:prstGeom>
          <a:noFill/>
        </p:spPr>
        <p:txBody>
          <a:bodyPr lIns="96433" tIns="48216" rIns="96433" bIns="48216">
            <a:spAutoFit/>
          </a:bodyPr>
          <a:lstStyle/>
          <a:p>
            <a:pPr algn="dist">
              <a:lnSpc>
                <a:spcPct val="120000"/>
              </a:lnSpc>
              <a:defRPr/>
            </a:pPr>
            <a:r>
              <a:rPr lang="zh-CN" altLang="en-US"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请输入文本请输入文本请输入文本请输入文本</a:t>
            </a:r>
            <a:endParaRPr lang="en-US" altLang="zh-CN"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dist">
              <a:lnSpc>
                <a:spcPct val="120000"/>
              </a:lnSpc>
              <a:defRPr/>
            </a:pPr>
            <a:r>
              <a:rPr lang="zh-CN" altLang="en-US"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请输入文本请输入文本</a:t>
            </a:r>
          </a:p>
        </p:txBody>
      </p:sp>
      <p:sp>
        <p:nvSpPr>
          <p:cNvPr id="20" name="文本框 42"/>
          <p:cNvSpPr txBox="1"/>
          <p:nvPr/>
        </p:nvSpPr>
        <p:spPr>
          <a:xfrm>
            <a:off x="9491805" y="2097491"/>
            <a:ext cx="2024806" cy="443539"/>
          </a:xfrm>
          <a:prstGeom prst="rect">
            <a:avLst/>
          </a:prstGeom>
          <a:noFill/>
        </p:spPr>
        <p:txBody>
          <a:bodyPr lIns="96433" tIns="48216" rIns="96433" bIns="48216">
            <a:spAutoFit/>
          </a:bodyPr>
          <a:lstStyle/>
          <a:p>
            <a:pPr>
              <a:defRPr/>
            </a:pPr>
            <a:r>
              <a:rPr lang="zh-CN" altLang="en-US" sz="2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请输入子标题</a:t>
            </a:r>
          </a:p>
        </p:txBody>
      </p:sp>
      <p:sp>
        <p:nvSpPr>
          <p:cNvPr id="21" name="文本框 43"/>
          <p:cNvSpPr txBox="1"/>
          <p:nvPr/>
        </p:nvSpPr>
        <p:spPr>
          <a:xfrm>
            <a:off x="9217219" y="5001572"/>
            <a:ext cx="2576214" cy="1032197"/>
          </a:xfrm>
          <a:prstGeom prst="rect">
            <a:avLst/>
          </a:prstGeom>
          <a:noFill/>
        </p:spPr>
        <p:txBody>
          <a:bodyPr lIns="96433" tIns="48216" rIns="96433" bIns="48216">
            <a:spAutoFit/>
          </a:bodyPr>
          <a:lstStyle/>
          <a:p>
            <a:pPr algn="dist">
              <a:lnSpc>
                <a:spcPct val="120000"/>
              </a:lnSpc>
              <a:defRPr/>
            </a:pPr>
            <a:r>
              <a:rPr lang="zh-CN" altLang="en-US"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请输入文本请输入文本请输入文本请输入文本</a:t>
            </a:r>
            <a:endParaRPr lang="en-US" altLang="zh-CN"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dist">
              <a:lnSpc>
                <a:spcPct val="120000"/>
              </a:lnSpc>
              <a:defRPr/>
            </a:pPr>
            <a:r>
              <a:rPr lang="zh-CN" altLang="en-US" sz="17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请输入文本请输入文本</a:t>
            </a:r>
          </a:p>
        </p:txBody>
      </p:sp>
      <p:sp>
        <p:nvSpPr>
          <p:cNvPr id="22" name="矩形 21"/>
          <p:cNvSpPr/>
          <p:nvPr/>
        </p:nvSpPr>
        <p:spPr>
          <a:xfrm>
            <a:off x="1167374" y="187170"/>
            <a:ext cx="2484870" cy="864235"/>
          </a:xfrm>
          <a:prstGeom prst="rect">
            <a:avLst/>
          </a:prstGeom>
        </p:spPr>
        <p:txBody>
          <a:bodyPr wrap="square" lIns="96433" tIns="48216" rIns="96433" bIns="48216">
            <a:spAutoFit/>
          </a:bodyPr>
          <a:lstStyle/>
          <a:p>
            <a:pPr algn="dist"/>
            <a:r>
              <a:rPr lang="zh-CN" altLang="en-US" sz="2500" kern="1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团队介绍</a:t>
            </a:r>
            <a:r>
              <a:rPr lang="zh-CN" altLang="en-US" sz="25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你的标题</a:t>
            </a:r>
          </a:p>
        </p:txBody>
      </p:sp>
      <p:cxnSp>
        <p:nvCxnSpPr>
          <p:cNvPr id="23" name="直接连接符 22"/>
          <p:cNvCxnSpPr/>
          <p:nvPr/>
        </p:nvCxnSpPr>
        <p:spPr>
          <a:xfrm>
            <a:off x="1" y="430612"/>
            <a:ext cx="85725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857251" y="346231"/>
            <a:ext cx="168771" cy="1687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rtlCol="0" anchor="ctr"/>
          <a:lstStyle/>
          <a:p>
            <a:pPr algn="ctr"/>
            <a:endParaRPr lang="zh-CN" altLang="en-US"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文本框 24"/>
          <p:cNvSpPr txBox="1"/>
          <p:nvPr/>
        </p:nvSpPr>
        <p:spPr>
          <a:xfrm>
            <a:off x="1073150" y="1098550"/>
            <a:ext cx="1755775" cy="706755"/>
          </a:xfrm>
          <a:prstGeom prst="rect">
            <a:avLst/>
          </a:prstGeom>
          <a:noFill/>
        </p:spPr>
        <p:txBody>
          <a:bodyPr wrap="square" rtlCol="0">
            <a:spAutoFit/>
          </a:bodyPr>
          <a:lstStyle/>
          <a:p>
            <a:r>
              <a:rPr lang="zh-CN" altLang="en-US" sz="4000" b="1" dirty="0">
                <a:solidFill>
                  <a:srgbClr val="002060"/>
                </a:solidFill>
              </a:rPr>
              <a:t>郑奕涛</a:t>
            </a:r>
          </a:p>
        </p:txBody>
      </p:sp>
      <p:sp>
        <p:nvSpPr>
          <p:cNvPr id="3" name="文本框 2"/>
          <p:cNvSpPr txBox="1"/>
          <p:nvPr/>
        </p:nvSpPr>
        <p:spPr>
          <a:xfrm rot="10800000" flipV="1">
            <a:off x="1073150" y="2245360"/>
            <a:ext cx="1755775" cy="706755"/>
          </a:xfrm>
          <a:prstGeom prst="rect">
            <a:avLst/>
          </a:prstGeom>
          <a:noFill/>
        </p:spPr>
        <p:txBody>
          <a:bodyPr wrap="square" rtlCol="0">
            <a:spAutoFit/>
          </a:bodyPr>
          <a:lstStyle/>
          <a:p>
            <a:r>
              <a:rPr lang="zh-CN" altLang="en-US" sz="4000" b="1" dirty="0">
                <a:solidFill>
                  <a:srgbClr val="002060"/>
                </a:solidFill>
              </a:rPr>
              <a:t>张成文</a:t>
            </a:r>
          </a:p>
        </p:txBody>
      </p:sp>
      <p:sp>
        <p:nvSpPr>
          <p:cNvPr id="4" name="文本框 3"/>
          <p:cNvSpPr txBox="1"/>
          <p:nvPr/>
        </p:nvSpPr>
        <p:spPr>
          <a:xfrm>
            <a:off x="7461250" y="3493770"/>
            <a:ext cx="1755775" cy="706755"/>
          </a:xfrm>
          <a:prstGeom prst="rect">
            <a:avLst/>
          </a:prstGeom>
          <a:noFill/>
        </p:spPr>
        <p:txBody>
          <a:bodyPr wrap="square" rtlCol="0">
            <a:spAutoFit/>
          </a:bodyPr>
          <a:lstStyle/>
          <a:p>
            <a:r>
              <a:rPr lang="zh-CN" altLang="en-US" sz="4000" b="1">
                <a:solidFill>
                  <a:srgbClr val="002060"/>
                </a:solidFill>
              </a:rPr>
              <a:t>骆松涛</a:t>
            </a:r>
          </a:p>
        </p:txBody>
      </p:sp>
      <p:sp>
        <p:nvSpPr>
          <p:cNvPr id="6" name="文本框 5"/>
          <p:cNvSpPr txBox="1"/>
          <p:nvPr/>
        </p:nvSpPr>
        <p:spPr>
          <a:xfrm>
            <a:off x="1026160" y="5429885"/>
            <a:ext cx="1755775" cy="707886"/>
          </a:xfrm>
          <a:prstGeom prst="rect">
            <a:avLst/>
          </a:prstGeom>
          <a:noFill/>
        </p:spPr>
        <p:txBody>
          <a:bodyPr wrap="square" rtlCol="0">
            <a:spAutoFit/>
          </a:bodyPr>
          <a:lstStyle/>
          <a:p>
            <a:r>
              <a:rPr lang="zh-CN" altLang="en-US" sz="4000" b="1" smtClean="0">
                <a:solidFill>
                  <a:srgbClr val="002060"/>
                </a:solidFill>
              </a:rPr>
              <a:t>黄鸿图</a:t>
            </a:r>
            <a:endParaRPr lang="zh-CN" altLang="en-US" sz="4000" b="1">
              <a:solidFill>
                <a:srgbClr val="002060"/>
              </a:solidFill>
            </a:endParaRPr>
          </a:p>
        </p:txBody>
      </p:sp>
      <p:sp>
        <p:nvSpPr>
          <p:cNvPr id="11" name="文本框 10"/>
          <p:cNvSpPr txBox="1"/>
          <p:nvPr/>
        </p:nvSpPr>
        <p:spPr>
          <a:xfrm>
            <a:off x="1073150" y="4424045"/>
            <a:ext cx="1755775" cy="706755"/>
          </a:xfrm>
          <a:prstGeom prst="rect">
            <a:avLst/>
          </a:prstGeom>
          <a:noFill/>
        </p:spPr>
        <p:txBody>
          <a:bodyPr wrap="square" rtlCol="0">
            <a:spAutoFit/>
          </a:bodyPr>
          <a:lstStyle/>
          <a:p>
            <a:r>
              <a:rPr lang="zh-CN" altLang="en-US" sz="4000" b="1" dirty="0">
                <a:solidFill>
                  <a:srgbClr val="002060"/>
                </a:solidFill>
              </a:rPr>
              <a:t>许沛权</a:t>
            </a:r>
          </a:p>
        </p:txBody>
      </p:sp>
      <p:sp>
        <p:nvSpPr>
          <p:cNvPr id="15" name="文本框 14"/>
          <p:cNvSpPr txBox="1"/>
          <p:nvPr/>
        </p:nvSpPr>
        <p:spPr>
          <a:xfrm>
            <a:off x="1073150" y="3417570"/>
            <a:ext cx="1755775" cy="706755"/>
          </a:xfrm>
          <a:prstGeom prst="rect">
            <a:avLst/>
          </a:prstGeom>
          <a:noFill/>
        </p:spPr>
        <p:txBody>
          <a:bodyPr wrap="square" rtlCol="0">
            <a:spAutoFit/>
          </a:bodyPr>
          <a:lstStyle/>
          <a:p>
            <a:r>
              <a:rPr lang="zh-CN" altLang="en-US" sz="4000" b="1" dirty="0">
                <a:solidFill>
                  <a:srgbClr val="002060"/>
                </a:solidFill>
              </a:rPr>
              <a:t>林韦宏</a:t>
            </a:r>
          </a:p>
        </p:txBody>
      </p:sp>
      <p:sp>
        <p:nvSpPr>
          <p:cNvPr id="19" name="文本框 18"/>
          <p:cNvSpPr txBox="1"/>
          <p:nvPr/>
        </p:nvSpPr>
        <p:spPr>
          <a:xfrm>
            <a:off x="3477895" y="1206500"/>
            <a:ext cx="3432810" cy="398780"/>
          </a:xfrm>
          <a:prstGeom prst="rect">
            <a:avLst/>
          </a:prstGeom>
          <a:noFill/>
        </p:spPr>
        <p:txBody>
          <a:bodyPr wrap="square" rtlCol="0">
            <a:spAutoFit/>
          </a:bodyPr>
          <a:lstStyle/>
          <a:p>
            <a:r>
              <a:rPr lang="zh-CN" altLang="en-US" sz="2000" b="1">
                <a:solidFill>
                  <a:srgbClr val="FF0000"/>
                </a:solidFill>
              </a:rPr>
              <a:t>购物车管理</a:t>
            </a:r>
          </a:p>
        </p:txBody>
      </p:sp>
      <p:sp>
        <p:nvSpPr>
          <p:cNvPr id="31" name="文本框 30"/>
          <p:cNvSpPr txBox="1"/>
          <p:nvPr/>
        </p:nvSpPr>
        <p:spPr>
          <a:xfrm>
            <a:off x="9589135" y="3648075"/>
            <a:ext cx="3432810" cy="398780"/>
          </a:xfrm>
          <a:prstGeom prst="rect">
            <a:avLst/>
          </a:prstGeom>
          <a:noFill/>
        </p:spPr>
        <p:txBody>
          <a:bodyPr wrap="square" rtlCol="0">
            <a:spAutoFit/>
          </a:bodyPr>
          <a:lstStyle/>
          <a:p>
            <a:r>
              <a:rPr lang="zh-CN" altLang="en-US" sz="2000" b="1">
                <a:solidFill>
                  <a:srgbClr val="FF0000"/>
                </a:solidFill>
              </a:rPr>
              <a:t>订单模块</a:t>
            </a:r>
          </a:p>
        </p:txBody>
      </p:sp>
      <p:sp>
        <p:nvSpPr>
          <p:cNvPr id="33" name="文本框 32"/>
          <p:cNvSpPr txBox="1"/>
          <p:nvPr/>
        </p:nvSpPr>
        <p:spPr>
          <a:xfrm>
            <a:off x="3477895" y="3493770"/>
            <a:ext cx="3432810" cy="398780"/>
          </a:xfrm>
          <a:prstGeom prst="rect">
            <a:avLst/>
          </a:prstGeom>
          <a:noFill/>
        </p:spPr>
        <p:txBody>
          <a:bodyPr wrap="square" rtlCol="0">
            <a:spAutoFit/>
          </a:bodyPr>
          <a:lstStyle/>
          <a:p>
            <a:r>
              <a:rPr lang="zh-CN" altLang="en-US" sz="2000" b="1">
                <a:solidFill>
                  <a:srgbClr val="FF0000"/>
                </a:solidFill>
              </a:rPr>
              <a:t>登陆注册</a:t>
            </a:r>
          </a:p>
        </p:txBody>
      </p:sp>
      <p:sp>
        <p:nvSpPr>
          <p:cNvPr id="34" name="文本框 33"/>
          <p:cNvSpPr txBox="1"/>
          <p:nvPr/>
        </p:nvSpPr>
        <p:spPr>
          <a:xfrm>
            <a:off x="3537585" y="4577715"/>
            <a:ext cx="3432810" cy="398780"/>
          </a:xfrm>
          <a:prstGeom prst="rect">
            <a:avLst/>
          </a:prstGeom>
          <a:noFill/>
        </p:spPr>
        <p:txBody>
          <a:bodyPr wrap="square" rtlCol="0">
            <a:spAutoFit/>
          </a:bodyPr>
          <a:lstStyle/>
          <a:p>
            <a:r>
              <a:rPr lang="zh-CN" altLang="en-US" sz="2000" b="1">
                <a:solidFill>
                  <a:srgbClr val="FF0000"/>
                </a:solidFill>
              </a:rPr>
              <a:t>商家个人信息管理</a:t>
            </a:r>
          </a:p>
        </p:txBody>
      </p:sp>
      <p:sp>
        <p:nvSpPr>
          <p:cNvPr id="35" name="文本框 34"/>
          <p:cNvSpPr txBox="1"/>
          <p:nvPr/>
        </p:nvSpPr>
        <p:spPr>
          <a:xfrm>
            <a:off x="3537585" y="5634990"/>
            <a:ext cx="3432810" cy="398780"/>
          </a:xfrm>
          <a:prstGeom prst="rect">
            <a:avLst/>
          </a:prstGeom>
          <a:noFill/>
        </p:spPr>
        <p:txBody>
          <a:bodyPr wrap="square" rtlCol="0">
            <a:spAutoFit/>
          </a:bodyPr>
          <a:lstStyle/>
          <a:p>
            <a:r>
              <a:rPr lang="zh-CN" altLang="en-US" sz="2000" b="1">
                <a:solidFill>
                  <a:srgbClr val="FF0000"/>
                </a:solidFill>
              </a:rPr>
              <a:t>商品管理</a:t>
            </a:r>
          </a:p>
        </p:txBody>
      </p:sp>
      <p:sp>
        <p:nvSpPr>
          <p:cNvPr id="36" name="文本框 35"/>
          <p:cNvSpPr txBox="1"/>
          <p:nvPr/>
        </p:nvSpPr>
        <p:spPr>
          <a:xfrm>
            <a:off x="3477895" y="2466975"/>
            <a:ext cx="3432810" cy="398780"/>
          </a:xfrm>
          <a:prstGeom prst="rect">
            <a:avLst/>
          </a:prstGeom>
          <a:noFill/>
        </p:spPr>
        <p:txBody>
          <a:bodyPr wrap="square" rtlCol="0">
            <a:spAutoFit/>
          </a:bodyPr>
          <a:lstStyle/>
          <a:p>
            <a:r>
              <a:rPr lang="zh-CN" altLang="en-US" sz="2000" b="1">
                <a:solidFill>
                  <a:srgbClr val="FF0000"/>
                </a:solidFill>
              </a:rPr>
              <a:t>用户个人信息管理</a:t>
            </a:r>
          </a:p>
        </p:txBody>
      </p:sp>
    </p:spTree>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anim calcmode="lin" valueType="num">
                                      <p:cBhvr>
                                        <p:cTn id="11" dur="1000" fill="hold"/>
                                        <p:tgtEl>
                                          <p:spTgt spid="13"/>
                                        </p:tgtEl>
                                        <p:attrNameLst>
                                          <p:attrName>ppt_x</p:attrName>
                                        </p:attrNameLst>
                                      </p:cBhvr>
                                      <p:tavLst>
                                        <p:tav tm="0">
                                          <p:val>
                                            <p:strVal val="#ppt_x"/>
                                          </p:val>
                                        </p:tav>
                                        <p:tav tm="100000">
                                          <p:val>
                                            <p:strVal val="#ppt_x"/>
                                          </p:val>
                                        </p:tav>
                                      </p:tavLst>
                                    </p:anim>
                                    <p:anim calcmode="lin" valueType="num">
                                      <p:cBhvr>
                                        <p:cTn id="12" dur="1000" fill="hold"/>
                                        <p:tgtEl>
                                          <p:spTgt spid="13"/>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bwMode="auto">
          <a:xfrm>
            <a:off x="5074369" y="3915453"/>
            <a:ext cx="2803768" cy="2797072"/>
          </a:xfrm>
          <a:custGeom>
            <a:avLst/>
            <a:gdLst>
              <a:gd name="T0" fmla="*/ 627 w 1256"/>
              <a:gd name="T1" fmla="*/ 0 h 1253"/>
              <a:gd name="T2" fmla="*/ 1256 w 1256"/>
              <a:gd name="T3" fmla="*/ 626 h 1253"/>
              <a:gd name="T4" fmla="*/ 627 w 1256"/>
              <a:gd name="T5" fmla="*/ 1253 h 1253"/>
              <a:gd name="T6" fmla="*/ 0 w 1256"/>
              <a:gd name="T7" fmla="*/ 626 h 1253"/>
              <a:gd name="T8" fmla="*/ 627 w 1256"/>
              <a:gd name="T9" fmla="*/ 0 h 1253"/>
            </a:gdLst>
            <a:ahLst/>
            <a:cxnLst>
              <a:cxn ang="0">
                <a:pos x="T0" y="T1"/>
              </a:cxn>
              <a:cxn ang="0">
                <a:pos x="T2" y="T3"/>
              </a:cxn>
              <a:cxn ang="0">
                <a:pos x="T4" y="T5"/>
              </a:cxn>
              <a:cxn ang="0">
                <a:pos x="T6" y="T7"/>
              </a:cxn>
              <a:cxn ang="0">
                <a:pos x="T8" y="T9"/>
              </a:cxn>
            </a:cxnLst>
            <a:rect l="0" t="0" r="r" b="b"/>
            <a:pathLst>
              <a:path w="1256" h="1253">
                <a:moveTo>
                  <a:pt x="627" y="0"/>
                </a:moveTo>
                <a:lnTo>
                  <a:pt x="1256" y="626"/>
                </a:lnTo>
                <a:lnTo>
                  <a:pt x="627" y="1253"/>
                </a:lnTo>
                <a:lnTo>
                  <a:pt x="0" y="626"/>
                </a:lnTo>
                <a:lnTo>
                  <a:pt x="627"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8" name="Freeform 8"/>
          <p:cNvSpPr/>
          <p:nvPr/>
        </p:nvSpPr>
        <p:spPr bwMode="auto">
          <a:xfrm>
            <a:off x="5761917" y="2252390"/>
            <a:ext cx="1424207" cy="1421975"/>
          </a:xfrm>
          <a:custGeom>
            <a:avLst/>
            <a:gdLst>
              <a:gd name="T0" fmla="*/ 319 w 638"/>
              <a:gd name="T1" fmla="*/ 0 h 637"/>
              <a:gd name="T2" fmla="*/ 638 w 638"/>
              <a:gd name="T3" fmla="*/ 319 h 637"/>
              <a:gd name="T4" fmla="*/ 319 w 638"/>
              <a:gd name="T5" fmla="*/ 637 h 637"/>
              <a:gd name="T6" fmla="*/ 0 w 638"/>
              <a:gd name="T7" fmla="*/ 319 h 637"/>
              <a:gd name="T8" fmla="*/ 319 w 638"/>
              <a:gd name="T9" fmla="*/ 0 h 637"/>
            </a:gdLst>
            <a:ahLst/>
            <a:cxnLst>
              <a:cxn ang="0">
                <a:pos x="T0" y="T1"/>
              </a:cxn>
              <a:cxn ang="0">
                <a:pos x="T2" y="T3"/>
              </a:cxn>
              <a:cxn ang="0">
                <a:pos x="T4" y="T5"/>
              </a:cxn>
              <a:cxn ang="0">
                <a:pos x="T6" y="T7"/>
              </a:cxn>
              <a:cxn ang="0">
                <a:pos x="T8" y="T9"/>
              </a:cxn>
            </a:cxnLst>
            <a:rect l="0" t="0" r="r" b="b"/>
            <a:pathLst>
              <a:path w="638" h="637">
                <a:moveTo>
                  <a:pt x="319" y="0"/>
                </a:moveTo>
                <a:lnTo>
                  <a:pt x="638" y="319"/>
                </a:lnTo>
                <a:lnTo>
                  <a:pt x="319" y="637"/>
                </a:lnTo>
                <a:lnTo>
                  <a:pt x="0" y="319"/>
                </a:lnTo>
                <a:lnTo>
                  <a:pt x="319"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9" name="Freeform 9"/>
          <p:cNvSpPr/>
          <p:nvPr/>
        </p:nvSpPr>
        <p:spPr bwMode="auto">
          <a:xfrm>
            <a:off x="7244165" y="2649740"/>
            <a:ext cx="633973" cy="629508"/>
          </a:xfrm>
          <a:custGeom>
            <a:avLst/>
            <a:gdLst>
              <a:gd name="T0" fmla="*/ 143 w 284"/>
              <a:gd name="T1" fmla="*/ 0 h 282"/>
              <a:gd name="T2" fmla="*/ 284 w 284"/>
              <a:gd name="T3" fmla="*/ 141 h 282"/>
              <a:gd name="T4" fmla="*/ 143 w 284"/>
              <a:gd name="T5" fmla="*/ 282 h 282"/>
              <a:gd name="T6" fmla="*/ 0 w 284"/>
              <a:gd name="T7" fmla="*/ 141 h 282"/>
              <a:gd name="T8" fmla="*/ 143 w 284"/>
              <a:gd name="T9" fmla="*/ 0 h 282"/>
            </a:gdLst>
            <a:ahLst/>
            <a:cxnLst>
              <a:cxn ang="0">
                <a:pos x="T0" y="T1"/>
              </a:cxn>
              <a:cxn ang="0">
                <a:pos x="T2" y="T3"/>
              </a:cxn>
              <a:cxn ang="0">
                <a:pos x="T4" y="T5"/>
              </a:cxn>
              <a:cxn ang="0">
                <a:pos x="T6" y="T7"/>
              </a:cxn>
              <a:cxn ang="0">
                <a:pos x="T8" y="T9"/>
              </a:cxn>
            </a:cxnLst>
            <a:rect l="0" t="0" r="r" b="b"/>
            <a:pathLst>
              <a:path w="284" h="282">
                <a:moveTo>
                  <a:pt x="143" y="0"/>
                </a:moveTo>
                <a:lnTo>
                  <a:pt x="284" y="141"/>
                </a:lnTo>
                <a:lnTo>
                  <a:pt x="143" y="282"/>
                </a:lnTo>
                <a:lnTo>
                  <a:pt x="0" y="141"/>
                </a:lnTo>
                <a:lnTo>
                  <a:pt x="143" y="0"/>
                </a:lnTo>
                <a:close/>
              </a:path>
            </a:pathLst>
          </a:custGeom>
          <a:solidFill>
            <a:schemeClr val="bg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10"/>
          <p:cNvSpPr/>
          <p:nvPr/>
        </p:nvSpPr>
        <p:spPr bwMode="auto">
          <a:xfrm>
            <a:off x="-59920" y="2232"/>
            <a:ext cx="6464739" cy="7237116"/>
          </a:xfrm>
          <a:custGeom>
            <a:avLst/>
            <a:gdLst>
              <a:gd name="T0" fmla="*/ 0 w 2896"/>
              <a:gd name="T1" fmla="*/ 0 h 3242"/>
              <a:gd name="T2" fmla="*/ 1194 w 2896"/>
              <a:gd name="T3" fmla="*/ 0 h 3242"/>
              <a:gd name="T4" fmla="*/ 2896 w 2896"/>
              <a:gd name="T5" fmla="*/ 1700 h 3242"/>
              <a:gd name="T6" fmla="*/ 1351 w 2896"/>
              <a:gd name="T7" fmla="*/ 3242 h 3242"/>
              <a:gd name="T8" fmla="*/ 0 w 2896"/>
              <a:gd name="T9" fmla="*/ 3242 h 3242"/>
              <a:gd name="T10" fmla="*/ 0 w 2896"/>
              <a:gd name="T11" fmla="*/ 0 h 3242"/>
            </a:gdLst>
            <a:ahLst/>
            <a:cxnLst>
              <a:cxn ang="0">
                <a:pos x="T0" y="T1"/>
              </a:cxn>
              <a:cxn ang="0">
                <a:pos x="T2" y="T3"/>
              </a:cxn>
              <a:cxn ang="0">
                <a:pos x="T4" y="T5"/>
              </a:cxn>
              <a:cxn ang="0">
                <a:pos x="T6" y="T7"/>
              </a:cxn>
              <a:cxn ang="0">
                <a:pos x="T8" y="T9"/>
              </a:cxn>
              <a:cxn ang="0">
                <a:pos x="T10" y="T11"/>
              </a:cxn>
            </a:cxnLst>
            <a:rect l="0" t="0" r="r" b="b"/>
            <a:pathLst>
              <a:path w="2896" h="3242">
                <a:moveTo>
                  <a:pt x="0" y="0"/>
                </a:moveTo>
                <a:lnTo>
                  <a:pt x="1194" y="0"/>
                </a:lnTo>
                <a:lnTo>
                  <a:pt x="2896" y="1700"/>
                </a:lnTo>
                <a:lnTo>
                  <a:pt x="1351" y="3242"/>
                </a:lnTo>
                <a:lnTo>
                  <a:pt x="0" y="3242"/>
                </a:lnTo>
                <a:lnTo>
                  <a:pt x="0" y="0"/>
                </a:lnTo>
                <a:close/>
              </a:path>
            </a:pathLst>
          </a:custGeom>
          <a:blipFill dpi="0" rotWithShape="1">
            <a:blip r:embed="rId3" cstate="print"/>
            <a:srcRect/>
            <a:stretch>
              <a:fillRect/>
            </a:stretch>
          </a:blipFill>
          <a:ln w="0">
            <a:noFill/>
            <a:prstDash val="solid"/>
            <a:round/>
          </a:ln>
        </p:spPr>
        <p:txBody>
          <a:bodyPr vert="horz" wrap="square" lIns="128580" tIns="64290" rIns="128580" bIns="64290" numCol="1" anchor="t" anchorCtr="0" compatLnSpc="1"/>
          <a:lstStyle/>
          <a:p>
            <a:r>
              <a:rPr lang="en-US" altLang="zh-CN" dirty="0" smtClean="0"/>
              <a:t>                                          </a:t>
            </a:r>
            <a:endParaRPr lang="zh-CN" altLang="en-US" dirty="0"/>
          </a:p>
        </p:txBody>
      </p:sp>
      <p:sp>
        <p:nvSpPr>
          <p:cNvPr id="2" name="矩形 1"/>
          <p:cNvSpPr/>
          <p:nvPr/>
        </p:nvSpPr>
        <p:spPr>
          <a:xfrm>
            <a:off x="8104899" y="0"/>
            <a:ext cx="4753851" cy="72393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a:spLocks noChangeArrowheads="1"/>
          </p:cNvSpPr>
          <p:nvPr/>
        </p:nvSpPr>
        <p:spPr bwMode="auto">
          <a:xfrm>
            <a:off x="8853982" y="2542013"/>
            <a:ext cx="3775956" cy="46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2. 编写要求 </a:t>
            </a:r>
          </a:p>
          <a:p>
            <a:pPr algn="just">
              <a:lnSpc>
                <a:spcPct val="150000"/>
              </a:lnSpc>
            </a:pPr>
            <a:endParaRPr lang="zh-CN" altLang="en-US" sz="1800" dirty="0">
              <a:solidFill>
                <a:schemeClr val="bg1"/>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系统内容：网上购物商城系统 </a:t>
            </a:r>
          </a:p>
          <a:p>
            <a:pPr algn="just">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系统名称</a:t>
            </a:r>
            <a:r>
              <a:rPr lang="zh-CN" altLang="en-US" sz="1800" dirty="0" smtClean="0">
                <a:solidFill>
                  <a:schemeClr val="bg1"/>
                </a:solidFill>
                <a:latin typeface="微软雅黑" panose="020B0503020204020204" pitchFamily="34" charset="-122"/>
                <a:ea typeface="微软雅黑" panose="020B0503020204020204" pitchFamily="34" charset="-122"/>
                <a:cs typeface="+mn-ea"/>
                <a:sym typeface="+mn-lt"/>
              </a:rPr>
              <a:t>：商城</a:t>
            </a:r>
            <a:r>
              <a:rPr lang="en-US" altLang="zh-CN" dirty="0" smtClean="0">
                <a:solidFill>
                  <a:schemeClr val="bg1"/>
                </a:solidFill>
                <a:latin typeface="微软雅黑" panose="020B0503020204020204" pitchFamily="34" charset="-122"/>
                <a:ea typeface="微软雅黑" panose="020B0503020204020204" pitchFamily="34" charset="-122"/>
                <a:cs typeface="+mn-ea"/>
                <a:sym typeface="+mn-lt"/>
              </a:rPr>
              <a:t>APP</a:t>
            </a:r>
            <a:endParaRPr lang="zh-CN" altLang="en-US" sz="1800" dirty="0">
              <a:solidFill>
                <a:schemeClr val="bg1"/>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系统架构：</a:t>
            </a:r>
          </a:p>
          <a:p>
            <a:pPr algn="just">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需求分析部分：针对于查看商品，购买商品，付款，售后服务，订单查看，用户个人信息，商品管理信息等功能</a:t>
            </a:r>
          </a:p>
          <a:p>
            <a:pPr algn="just">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系统设计部分：概念模型（ER） </a:t>
            </a:r>
          </a:p>
          <a:p>
            <a:pPr algn="just">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系统实现部分：</a:t>
            </a:r>
          </a:p>
        </p:txBody>
      </p:sp>
      <p:sp>
        <p:nvSpPr>
          <p:cNvPr id="15" name="文本框 14"/>
          <p:cNvSpPr txBox="1"/>
          <p:nvPr/>
        </p:nvSpPr>
        <p:spPr>
          <a:xfrm>
            <a:off x="8671102" y="1498337"/>
            <a:ext cx="3775957" cy="768350"/>
          </a:xfrm>
          <a:prstGeom prst="rect">
            <a:avLst/>
          </a:prstGeom>
          <a:noFill/>
        </p:spPr>
        <p:txBody>
          <a:bodyPr wrap="square">
            <a:spAutoFit/>
          </a:bodyPr>
          <a:lstStyle/>
          <a:p>
            <a:pPr algn="ctr"/>
            <a:r>
              <a:rPr lang="en-US" altLang="zh-CN" sz="4400" dirty="0">
                <a:solidFill>
                  <a:schemeClr val="bg1"/>
                </a:solidFill>
                <a:ea typeface="Cambria Math" panose="02040503050406030204" pitchFamily="18" charset="0"/>
              </a:rPr>
              <a:t>一、项目综述</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15"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 calcmode="lin" valueType="num">
                                      <p:cBhvr>
                                        <p:cTn id="16" dur="500" fill="hold"/>
                                        <p:tgtEl>
                                          <p:spTgt spid="7"/>
                                        </p:tgtEl>
                                        <p:attrNameLst>
                                          <p:attrName>ppt_x</p:attrName>
                                        </p:attrNameLst>
                                      </p:cBhvr>
                                      <p:tavLst>
                                        <p:tav tm="0" fmla="#ppt_x+(cos(-2*pi*(1-$))*-#ppt_x-sin(-2*pi*(1-$))*(1-#ppt_y))*(1-$)">
                                          <p:val>
                                            <p:fltVal val="0"/>
                                          </p:val>
                                        </p:tav>
                                        <p:tav tm="100000">
                                          <p:val>
                                            <p:fltVal val="1"/>
                                          </p:val>
                                        </p:tav>
                                      </p:tavLst>
                                    </p:anim>
                                    <p:anim calcmode="lin" valueType="num">
                                      <p:cBhvr>
                                        <p:cTn id="17" dur="5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000"/>
                            </p:stCondLst>
                            <p:childTnLst>
                              <p:par>
                                <p:cTn id="19" presetID="15"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ppt_x</p:attrName>
                                        </p:attrNameLst>
                                      </p:cBhvr>
                                      <p:tavLst>
                                        <p:tav tm="0" fmla="#ppt_x+(cos(-2*pi*(1-$))*-#ppt_x-sin(-2*pi*(1-$))*(1-#ppt_y))*(1-$)">
                                          <p:val>
                                            <p:fltVal val="0"/>
                                          </p:val>
                                        </p:tav>
                                        <p:tav tm="100000">
                                          <p:val>
                                            <p:fltVal val="1"/>
                                          </p:val>
                                        </p:tav>
                                      </p:tavLst>
                                    </p:anim>
                                    <p:anim calcmode="lin" valueType="num">
                                      <p:cBhvr>
                                        <p:cTn id="24" dur="5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1500"/>
                            </p:stCondLst>
                            <p:childTnLst>
                              <p:par>
                                <p:cTn id="26" presetID="15"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 calcmode="lin" valueType="num">
                                      <p:cBhvr>
                                        <p:cTn id="30" dur="500" fill="hold"/>
                                        <p:tgtEl>
                                          <p:spTgt spid="9"/>
                                        </p:tgtEl>
                                        <p:attrNameLst>
                                          <p:attrName>ppt_x</p:attrName>
                                        </p:attrNameLst>
                                      </p:cBhvr>
                                      <p:tavLst>
                                        <p:tav tm="0" fmla="#ppt_x+(cos(-2*pi*(1-$))*-#ppt_x-sin(-2*pi*(1-$))*(1-#ppt_y))*(1-$)">
                                          <p:val>
                                            <p:fltVal val="0"/>
                                          </p:val>
                                        </p:tav>
                                        <p:tav tm="100000">
                                          <p:val>
                                            <p:fltVal val="1"/>
                                          </p:val>
                                        </p:tav>
                                      </p:tavLst>
                                    </p:anim>
                                    <p:anim calcmode="lin" valueType="num">
                                      <p:cBhvr>
                                        <p:cTn id="31" dur="5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2000"/>
                            </p:stCondLst>
                            <p:childTnLst>
                              <p:par>
                                <p:cTn id="33" presetID="22" presetClass="entr" presetSubtype="4"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anim calcmode="lin" valueType="num">
                                      <p:cBhvr>
                                        <p:cTn id="44" dur="500" fill="hold"/>
                                        <p:tgtEl>
                                          <p:spTgt spid="14"/>
                                        </p:tgtEl>
                                        <p:attrNameLst>
                                          <p:attrName>ppt_x</p:attrName>
                                        </p:attrNameLst>
                                      </p:cBhvr>
                                      <p:tavLst>
                                        <p:tav tm="0">
                                          <p:val>
                                            <p:strVal val="#ppt_x"/>
                                          </p:val>
                                        </p:tav>
                                        <p:tav tm="100000">
                                          <p:val>
                                            <p:strVal val="#ppt_x"/>
                                          </p:val>
                                        </p:tav>
                                      </p:tavLst>
                                    </p:anim>
                                    <p:anim calcmode="lin" valueType="num">
                                      <p:cBhvr>
                                        <p:cTn id="4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animBg="1"/>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a:xfrm>
            <a:off x="4289107" y="1706544"/>
            <a:ext cx="4196749" cy="4197076"/>
          </a:xfrm>
          <a:custGeom>
            <a:avLst/>
            <a:gdLst>
              <a:gd name="connsiteX0" fmla="*/ 2727175 w 3979631"/>
              <a:gd name="connsiteY0" fmla="*/ 3336801 h 3979941"/>
              <a:gd name="connsiteX1" fmla="*/ 2956280 w 3979631"/>
              <a:gd name="connsiteY1" fmla="*/ 3733623 h 3979941"/>
              <a:gd name="connsiteX2" fmla="*/ 2846449 w 3979631"/>
              <a:gd name="connsiteY2" fmla="*/ 3791803 h 3979941"/>
              <a:gd name="connsiteX3" fmla="*/ 2181185 w 3979631"/>
              <a:gd name="connsiteY3" fmla="*/ 3975527 h 3979941"/>
              <a:gd name="connsiteX4" fmla="*/ 2087981 w 3979631"/>
              <a:gd name="connsiteY4" fmla="*/ 3979941 h 3979941"/>
              <a:gd name="connsiteX5" fmla="*/ 2087981 w 3979631"/>
              <a:gd name="connsiteY5" fmla="*/ 3521526 h 3979941"/>
              <a:gd name="connsiteX6" fmla="*/ 2146797 w 3979631"/>
              <a:gd name="connsiteY6" fmla="*/ 3518556 h 3979941"/>
              <a:gd name="connsiteX7" fmla="*/ 2655902 w 3979631"/>
              <a:gd name="connsiteY7" fmla="*/ 3374955 h 3979941"/>
              <a:gd name="connsiteX8" fmla="*/ 3302316 w 3979631"/>
              <a:gd name="connsiteY8" fmla="*/ 2787843 h 3979941"/>
              <a:gd name="connsiteX9" fmla="*/ 3699486 w 3979631"/>
              <a:gd name="connsiteY9" fmla="*/ 3017149 h 3979941"/>
              <a:gd name="connsiteX10" fmla="*/ 3613957 w 3979631"/>
              <a:gd name="connsiteY10" fmla="*/ 3148225 h 3979941"/>
              <a:gd name="connsiteX11" fmla="*/ 3138450 w 3979631"/>
              <a:gd name="connsiteY11" fmla="*/ 3620896 h 3979941"/>
              <a:gd name="connsiteX12" fmla="*/ 3016820 w 3979631"/>
              <a:gd name="connsiteY12" fmla="*/ 3699222 h 3979941"/>
              <a:gd name="connsiteX13" fmla="*/ 2787731 w 3979631"/>
              <a:gd name="connsiteY13" fmla="*/ 3302428 h 3979941"/>
              <a:gd name="connsiteX14" fmla="*/ 2879255 w 3979631"/>
              <a:gd name="connsiteY14" fmla="*/ 3242977 h 3979941"/>
              <a:gd name="connsiteX15" fmla="*/ 3242865 w 3979631"/>
              <a:gd name="connsiteY15" fmla="*/ 2879367 h 3979941"/>
              <a:gd name="connsiteX16" fmla="*/ 3521414 w 3979631"/>
              <a:gd name="connsiteY16" fmla="*/ 2088093 h 3979941"/>
              <a:gd name="connsiteX17" fmla="*/ 3979631 w 3979631"/>
              <a:gd name="connsiteY17" fmla="*/ 2088093 h 3979941"/>
              <a:gd name="connsiteX18" fmla="*/ 3974296 w 3979631"/>
              <a:gd name="connsiteY18" fmla="*/ 2193764 h 3979941"/>
              <a:gd name="connsiteX19" fmla="*/ 3786573 w 3979631"/>
              <a:gd name="connsiteY19" fmla="*/ 2857353 h 3979941"/>
              <a:gd name="connsiteX20" fmla="*/ 3733379 w 3979631"/>
              <a:gd name="connsiteY20" fmla="*/ 2956316 h 3979941"/>
              <a:gd name="connsiteX21" fmla="*/ 3336689 w 3979631"/>
              <a:gd name="connsiteY21" fmla="*/ 2727287 h 3979941"/>
              <a:gd name="connsiteX22" fmla="*/ 3374843 w 3979631"/>
              <a:gd name="connsiteY22" fmla="*/ 2656013 h 3979941"/>
              <a:gd name="connsiteX23" fmla="*/ 3518444 w 3979631"/>
              <a:gd name="connsiteY23" fmla="*/ 2146909 h 3979941"/>
              <a:gd name="connsiteX24" fmla="*/ 245506 w 3979631"/>
              <a:gd name="connsiteY24" fmla="*/ 1022993 h 3979941"/>
              <a:gd name="connsiteX25" fmla="*/ 641800 w 3979631"/>
              <a:gd name="connsiteY25" fmla="*/ 1251793 h 3979941"/>
              <a:gd name="connsiteX26" fmla="*/ 638450 w 3979631"/>
              <a:gd name="connsiteY26" fmla="*/ 1257308 h 3979941"/>
              <a:gd name="connsiteX27" fmla="*/ 460912 w 3979631"/>
              <a:gd name="connsiteY27" fmla="*/ 1832672 h 3979941"/>
              <a:gd name="connsiteX28" fmla="*/ 457942 w 3979631"/>
              <a:gd name="connsiteY28" fmla="*/ 1891487 h 3979941"/>
              <a:gd name="connsiteX29" fmla="*/ 0 w 3979631"/>
              <a:gd name="connsiteY29" fmla="*/ 1891488 h 3979941"/>
              <a:gd name="connsiteX30" fmla="*/ 5334 w 3979631"/>
              <a:gd name="connsiteY30" fmla="*/ 1785854 h 3979941"/>
              <a:gd name="connsiteX31" fmla="*/ 235794 w 3979631"/>
              <a:gd name="connsiteY31" fmla="*/ 1038978 h 3979941"/>
              <a:gd name="connsiteX32" fmla="*/ 963337 w 3979631"/>
              <a:gd name="connsiteY32" fmla="*/ 281745 h 3979941"/>
              <a:gd name="connsiteX33" fmla="*/ 1192157 w 3979631"/>
              <a:gd name="connsiteY33" fmla="*/ 678073 h 3979941"/>
              <a:gd name="connsiteX34" fmla="*/ 1130495 w 3979631"/>
              <a:gd name="connsiteY34" fmla="*/ 715534 h 3979941"/>
              <a:gd name="connsiteX35" fmla="*/ 715423 w 3979631"/>
              <a:gd name="connsiteY35" fmla="*/ 1130607 h 3979941"/>
              <a:gd name="connsiteX36" fmla="*/ 677962 w 3979631"/>
              <a:gd name="connsiteY36" fmla="*/ 1192269 h 3979941"/>
              <a:gd name="connsiteX37" fmla="*/ 281668 w 3979631"/>
              <a:gd name="connsiteY37" fmla="*/ 963469 h 3979941"/>
              <a:gd name="connsiteX38" fmla="*/ 335712 w 3979631"/>
              <a:gd name="connsiteY38" fmla="*/ 874509 h 3979941"/>
              <a:gd name="connsiteX39" fmla="*/ 874515 w 3979631"/>
              <a:gd name="connsiteY39" fmla="*/ 335706 h 3979941"/>
              <a:gd name="connsiteX40" fmla="*/ 2193445 w 3979631"/>
              <a:gd name="connsiteY40" fmla="*/ 5312 h 3979941"/>
              <a:gd name="connsiteX41" fmla="*/ 2193770 w 3979631"/>
              <a:gd name="connsiteY41" fmla="*/ 5328 h 3979941"/>
              <a:gd name="connsiteX42" fmla="*/ 2205740 w 3979631"/>
              <a:gd name="connsiteY42" fmla="*/ 7155 h 3979941"/>
              <a:gd name="connsiteX43" fmla="*/ 1891375 w 3979631"/>
              <a:gd name="connsiteY43" fmla="*/ 0 h 3979941"/>
              <a:gd name="connsiteX44" fmla="*/ 1891375 w 3979631"/>
              <a:gd name="connsiteY44" fmla="*/ 458054 h 3979941"/>
              <a:gd name="connsiteX45" fmla="*/ 1832560 w 3979631"/>
              <a:gd name="connsiteY45" fmla="*/ 461024 h 3979941"/>
              <a:gd name="connsiteX46" fmla="*/ 1257196 w 3979631"/>
              <a:gd name="connsiteY46" fmla="*/ 638562 h 3979941"/>
              <a:gd name="connsiteX47" fmla="*/ 1251681 w 3979631"/>
              <a:gd name="connsiteY47" fmla="*/ 641912 h 3979941"/>
              <a:gd name="connsiteX48" fmla="*/ 1022861 w 3979631"/>
              <a:gd name="connsiteY48" fmla="*/ 245584 h 3979941"/>
              <a:gd name="connsiteX49" fmla="*/ 1038985 w 3979631"/>
              <a:gd name="connsiteY49" fmla="*/ 235788 h 3979941"/>
              <a:gd name="connsiteX50" fmla="*/ 1785861 w 3979631"/>
              <a:gd name="connsiteY50" fmla="*/ 5328 h 397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79631" h="3979941">
                <a:moveTo>
                  <a:pt x="2727175" y="3336801"/>
                </a:moveTo>
                <a:lnTo>
                  <a:pt x="2956280" y="3733623"/>
                </a:lnTo>
                <a:lnTo>
                  <a:pt x="2846449" y="3791803"/>
                </a:lnTo>
                <a:cubicBezTo>
                  <a:pt x="2641543" y="3889385"/>
                  <a:pt x="2417368" y="3953047"/>
                  <a:pt x="2181185" y="3975527"/>
                </a:cubicBezTo>
                <a:lnTo>
                  <a:pt x="2087981" y="3979941"/>
                </a:lnTo>
                <a:lnTo>
                  <a:pt x="2087981" y="3521526"/>
                </a:lnTo>
                <a:lnTo>
                  <a:pt x="2146797" y="3518556"/>
                </a:lnTo>
                <a:cubicBezTo>
                  <a:pt x="2327605" y="3500194"/>
                  <a:pt x="2499146" y="3450487"/>
                  <a:pt x="2655902" y="3374955"/>
                </a:cubicBezTo>
                <a:close/>
                <a:moveTo>
                  <a:pt x="3302316" y="2787843"/>
                </a:moveTo>
                <a:lnTo>
                  <a:pt x="3699486" y="3017149"/>
                </a:lnTo>
                <a:lnTo>
                  <a:pt x="3613957" y="3148225"/>
                </a:lnTo>
                <a:cubicBezTo>
                  <a:pt x="3483195" y="3331231"/>
                  <a:pt x="3322272" y="3491209"/>
                  <a:pt x="3138450" y="3620896"/>
                </a:cubicBezTo>
                <a:lnTo>
                  <a:pt x="3016820" y="3699222"/>
                </a:lnTo>
                <a:lnTo>
                  <a:pt x="2787731" y="3302428"/>
                </a:lnTo>
                <a:lnTo>
                  <a:pt x="2879255" y="3242977"/>
                </a:lnTo>
                <a:cubicBezTo>
                  <a:pt x="3019844" y="3142999"/>
                  <a:pt x="3142887" y="3019956"/>
                  <a:pt x="3242865" y="2879367"/>
                </a:cubicBezTo>
                <a:close/>
                <a:moveTo>
                  <a:pt x="3521414" y="2088093"/>
                </a:moveTo>
                <a:lnTo>
                  <a:pt x="3979631" y="2088093"/>
                </a:lnTo>
                <a:lnTo>
                  <a:pt x="3974296" y="2193764"/>
                </a:lnTo>
                <a:cubicBezTo>
                  <a:pt x="3950354" y="2429517"/>
                  <a:pt x="3885359" y="2653134"/>
                  <a:pt x="3786573" y="2857353"/>
                </a:cubicBezTo>
                <a:lnTo>
                  <a:pt x="3733379" y="2956316"/>
                </a:lnTo>
                <a:lnTo>
                  <a:pt x="3336689" y="2727287"/>
                </a:lnTo>
                <a:lnTo>
                  <a:pt x="3374843" y="2656013"/>
                </a:lnTo>
                <a:cubicBezTo>
                  <a:pt x="3450375" y="2499258"/>
                  <a:pt x="3500082" y="2327717"/>
                  <a:pt x="3518444" y="2146909"/>
                </a:cubicBezTo>
                <a:close/>
                <a:moveTo>
                  <a:pt x="245506" y="1022993"/>
                </a:moveTo>
                <a:lnTo>
                  <a:pt x="641800" y="1251793"/>
                </a:lnTo>
                <a:lnTo>
                  <a:pt x="638450" y="1257308"/>
                </a:lnTo>
                <a:cubicBezTo>
                  <a:pt x="543823" y="1431500"/>
                  <a:pt x="481897" y="1626034"/>
                  <a:pt x="460912" y="1832672"/>
                </a:cubicBezTo>
                <a:lnTo>
                  <a:pt x="457942" y="1891487"/>
                </a:lnTo>
                <a:lnTo>
                  <a:pt x="0" y="1891488"/>
                </a:lnTo>
                <a:lnTo>
                  <a:pt x="5334" y="1785854"/>
                </a:lnTo>
                <a:cubicBezTo>
                  <a:pt x="32575" y="1517620"/>
                  <a:pt x="112960" y="1265096"/>
                  <a:pt x="235794" y="1038978"/>
                </a:cubicBezTo>
                <a:close/>
                <a:moveTo>
                  <a:pt x="963337" y="281745"/>
                </a:moveTo>
                <a:lnTo>
                  <a:pt x="1192157" y="678073"/>
                </a:lnTo>
                <a:lnTo>
                  <a:pt x="1130495" y="715534"/>
                </a:lnTo>
                <a:cubicBezTo>
                  <a:pt x="966989" y="825997"/>
                  <a:pt x="825885" y="967101"/>
                  <a:pt x="715423" y="1130607"/>
                </a:cubicBezTo>
                <a:lnTo>
                  <a:pt x="677962" y="1192269"/>
                </a:lnTo>
                <a:lnTo>
                  <a:pt x="281668" y="963469"/>
                </a:lnTo>
                <a:lnTo>
                  <a:pt x="335712" y="874509"/>
                </a:lnTo>
                <a:cubicBezTo>
                  <a:pt x="479103" y="662263"/>
                  <a:pt x="662269" y="479097"/>
                  <a:pt x="874515" y="335706"/>
                </a:cubicBezTo>
                <a:close/>
                <a:moveTo>
                  <a:pt x="2193445" y="5312"/>
                </a:moveTo>
                <a:lnTo>
                  <a:pt x="2193770" y="5328"/>
                </a:lnTo>
                <a:lnTo>
                  <a:pt x="2205740" y="7155"/>
                </a:lnTo>
                <a:close/>
                <a:moveTo>
                  <a:pt x="1891375" y="0"/>
                </a:moveTo>
                <a:lnTo>
                  <a:pt x="1891375" y="458054"/>
                </a:lnTo>
                <a:lnTo>
                  <a:pt x="1832560" y="461024"/>
                </a:lnTo>
                <a:cubicBezTo>
                  <a:pt x="1625922" y="482009"/>
                  <a:pt x="1431388" y="543935"/>
                  <a:pt x="1257196" y="638562"/>
                </a:cubicBezTo>
                <a:lnTo>
                  <a:pt x="1251681" y="641912"/>
                </a:lnTo>
                <a:lnTo>
                  <a:pt x="1022861" y="245584"/>
                </a:lnTo>
                <a:lnTo>
                  <a:pt x="1038985" y="235788"/>
                </a:lnTo>
                <a:cubicBezTo>
                  <a:pt x="1265102" y="112954"/>
                  <a:pt x="1517626" y="32569"/>
                  <a:pt x="1785861" y="53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1965"/>
            <a:endParaRPr lang="zh-CN" altLang="en-US">
              <a:solidFill>
                <a:prstClr val="white"/>
              </a:solidFill>
            </a:endParaRPr>
          </a:p>
        </p:txBody>
      </p:sp>
      <p:sp>
        <p:nvSpPr>
          <p:cNvPr id="33" name="任意多边形 32"/>
          <p:cNvSpPr/>
          <p:nvPr/>
        </p:nvSpPr>
        <p:spPr>
          <a:xfrm>
            <a:off x="4922009" y="2248174"/>
            <a:ext cx="3016321" cy="3016321"/>
          </a:xfrm>
          <a:custGeom>
            <a:avLst/>
            <a:gdLst>
              <a:gd name="connsiteX0" fmla="*/ 1939677 w 2860272"/>
              <a:gd name="connsiteY0" fmla="*/ 2382316 h 2860272"/>
              <a:gd name="connsiteX1" fmla="*/ 2117373 w 2860272"/>
              <a:gd name="connsiteY1" fmla="*/ 2690094 h 2860272"/>
              <a:gd name="connsiteX2" fmla="*/ 2114190 w 2860272"/>
              <a:gd name="connsiteY2" fmla="*/ 2692027 h 2860272"/>
              <a:gd name="connsiteX3" fmla="*/ 1576867 w 2860272"/>
              <a:gd name="connsiteY3" fmla="*/ 2857827 h 2860272"/>
              <a:gd name="connsiteX4" fmla="*/ 1528439 w 2860272"/>
              <a:gd name="connsiteY4" fmla="*/ 2860272 h 2860272"/>
              <a:gd name="connsiteX5" fmla="*/ 1528439 w 2860272"/>
              <a:gd name="connsiteY5" fmla="*/ 2505172 h 2860272"/>
              <a:gd name="connsiteX6" fmla="*/ 1540560 w 2860272"/>
              <a:gd name="connsiteY6" fmla="*/ 2504560 h 2860272"/>
              <a:gd name="connsiteX7" fmla="*/ 1850521 w 2860272"/>
              <a:gd name="connsiteY7" fmla="*/ 2425265 h 2860272"/>
              <a:gd name="connsiteX8" fmla="*/ 920596 w 2860272"/>
              <a:gd name="connsiteY8" fmla="*/ 2382316 h 2860272"/>
              <a:gd name="connsiteX9" fmla="*/ 1009751 w 2860272"/>
              <a:gd name="connsiteY9" fmla="*/ 2425265 h 2860272"/>
              <a:gd name="connsiteX10" fmla="*/ 1319712 w 2860272"/>
              <a:gd name="connsiteY10" fmla="*/ 2504560 h 2860272"/>
              <a:gd name="connsiteX11" fmla="*/ 1331833 w 2860272"/>
              <a:gd name="connsiteY11" fmla="*/ 2505172 h 2860272"/>
              <a:gd name="connsiteX12" fmla="*/ 1331833 w 2860272"/>
              <a:gd name="connsiteY12" fmla="*/ 2860272 h 2860272"/>
              <a:gd name="connsiteX13" fmla="*/ 1283406 w 2860272"/>
              <a:gd name="connsiteY13" fmla="*/ 2857827 h 2860272"/>
              <a:gd name="connsiteX14" fmla="*/ 746082 w 2860272"/>
              <a:gd name="connsiteY14" fmla="*/ 2692027 h 2860272"/>
              <a:gd name="connsiteX15" fmla="*/ 742900 w 2860272"/>
              <a:gd name="connsiteY15" fmla="*/ 2690094 h 2860272"/>
              <a:gd name="connsiteX16" fmla="*/ 513629 w 2860272"/>
              <a:gd name="connsiteY16" fmla="*/ 1999483 h 2860272"/>
              <a:gd name="connsiteX17" fmla="*/ 534583 w 2860272"/>
              <a:gd name="connsiteY17" fmla="*/ 2033975 h 2860272"/>
              <a:gd name="connsiteX18" fmla="*/ 826298 w 2860272"/>
              <a:gd name="connsiteY18" fmla="*/ 2325689 h 2860272"/>
              <a:gd name="connsiteX19" fmla="*/ 860790 w 2860272"/>
              <a:gd name="connsiteY19" fmla="*/ 2346644 h 2860272"/>
              <a:gd name="connsiteX20" fmla="*/ 683376 w 2860272"/>
              <a:gd name="connsiteY20" fmla="*/ 2653933 h 2860272"/>
              <a:gd name="connsiteX21" fmla="*/ 627758 w 2860272"/>
              <a:gd name="connsiteY21" fmla="*/ 2620144 h 2860272"/>
              <a:gd name="connsiteX22" fmla="*/ 240129 w 2860272"/>
              <a:gd name="connsiteY22" fmla="*/ 2232514 h 2860272"/>
              <a:gd name="connsiteX23" fmla="*/ 206340 w 2860272"/>
              <a:gd name="connsiteY23" fmla="*/ 2176896 h 2860272"/>
              <a:gd name="connsiteX24" fmla="*/ 2346643 w 2860272"/>
              <a:gd name="connsiteY24" fmla="*/ 1999483 h 2860272"/>
              <a:gd name="connsiteX25" fmla="*/ 2653932 w 2860272"/>
              <a:gd name="connsiteY25" fmla="*/ 2176896 h 2860272"/>
              <a:gd name="connsiteX26" fmla="*/ 2620144 w 2860272"/>
              <a:gd name="connsiteY26" fmla="*/ 2232514 h 2860272"/>
              <a:gd name="connsiteX27" fmla="*/ 2232514 w 2860272"/>
              <a:gd name="connsiteY27" fmla="*/ 2620144 h 2860272"/>
              <a:gd name="connsiteX28" fmla="*/ 2176896 w 2860272"/>
              <a:gd name="connsiteY28" fmla="*/ 2653933 h 2860272"/>
              <a:gd name="connsiteX29" fmla="*/ 1999483 w 2860272"/>
              <a:gd name="connsiteY29" fmla="*/ 2346644 h 2860272"/>
              <a:gd name="connsiteX30" fmla="*/ 2033975 w 2860272"/>
              <a:gd name="connsiteY30" fmla="*/ 2325689 h 2860272"/>
              <a:gd name="connsiteX31" fmla="*/ 2325689 w 2860272"/>
              <a:gd name="connsiteY31" fmla="*/ 2033975 h 2860272"/>
              <a:gd name="connsiteX32" fmla="*/ 2505172 w 2860272"/>
              <a:gd name="connsiteY32" fmla="*/ 1528439 h 2860272"/>
              <a:gd name="connsiteX33" fmla="*/ 2860272 w 2860272"/>
              <a:gd name="connsiteY33" fmla="*/ 1528439 h 2860272"/>
              <a:gd name="connsiteX34" fmla="*/ 2857827 w 2860272"/>
              <a:gd name="connsiteY34" fmla="*/ 1576867 h 2860272"/>
              <a:gd name="connsiteX35" fmla="*/ 2692027 w 2860272"/>
              <a:gd name="connsiteY35" fmla="*/ 2114190 h 2860272"/>
              <a:gd name="connsiteX36" fmla="*/ 2690094 w 2860272"/>
              <a:gd name="connsiteY36" fmla="*/ 2117373 h 2860272"/>
              <a:gd name="connsiteX37" fmla="*/ 2382316 w 2860272"/>
              <a:gd name="connsiteY37" fmla="*/ 1939677 h 2860272"/>
              <a:gd name="connsiteX38" fmla="*/ 2425265 w 2860272"/>
              <a:gd name="connsiteY38" fmla="*/ 1850521 h 2860272"/>
              <a:gd name="connsiteX39" fmla="*/ 2504560 w 2860272"/>
              <a:gd name="connsiteY39" fmla="*/ 1540560 h 2860272"/>
              <a:gd name="connsiteX40" fmla="*/ 355100 w 2860272"/>
              <a:gd name="connsiteY40" fmla="*/ 1528439 h 2860272"/>
              <a:gd name="connsiteX41" fmla="*/ 355712 w 2860272"/>
              <a:gd name="connsiteY41" fmla="*/ 1540560 h 2860272"/>
              <a:gd name="connsiteX42" fmla="*/ 435008 w 2860272"/>
              <a:gd name="connsiteY42" fmla="*/ 1850521 h 2860272"/>
              <a:gd name="connsiteX43" fmla="*/ 477956 w 2860272"/>
              <a:gd name="connsiteY43" fmla="*/ 1939677 h 2860272"/>
              <a:gd name="connsiteX44" fmla="*/ 170178 w 2860272"/>
              <a:gd name="connsiteY44" fmla="*/ 2117372 h 2860272"/>
              <a:gd name="connsiteX45" fmla="*/ 168245 w 2860272"/>
              <a:gd name="connsiteY45" fmla="*/ 2114190 h 2860272"/>
              <a:gd name="connsiteX46" fmla="*/ 2446 w 2860272"/>
              <a:gd name="connsiteY46" fmla="*/ 1576867 h 2860272"/>
              <a:gd name="connsiteX47" fmla="*/ 0 w 2860272"/>
              <a:gd name="connsiteY47" fmla="*/ 1528439 h 2860272"/>
              <a:gd name="connsiteX48" fmla="*/ 2690094 w 2860272"/>
              <a:gd name="connsiteY48" fmla="*/ 742900 h 2860272"/>
              <a:gd name="connsiteX49" fmla="*/ 2692027 w 2860272"/>
              <a:gd name="connsiteY49" fmla="*/ 746082 h 2860272"/>
              <a:gd name="connsiteX50" fmla="*/ 2857827 w 2860272"/>
              <a:gd name="connsiteY50" fmla="*/ 1283406 h 2860272"/>
              <a:gd name="connsiteX51" fmla="*/ 2860272 w 2860272"/>
              <a:gd name="connsiteY51" fmla="*/ 1331833 h 2860272"/>
              <a:gd name="connsiteX52" fmla="*/ 2505172 w 2860272"/>
              <a:gd name="connsiteY52" fmla="*/ 1331833 h 2860272"/>
              <a:gd name="connsiteX53" fmla="*/ 2504560 w 2860272"/>
              <a:gd name="connsiteY53" fmla="*/ 1319712 h 2860272"/>
              <a:gd name="connsiteX54" fmla="*/ 2425265 w 2860272"/>
              <a:gd name="connsiteY54" fmla="*/ 1009751 h 2860272"/>
              <a:gd name="connsiteX55" fmla="*/ 2382316 w 2860272"/>
              <a:gd name="connsiteY55" fmla="*/ 920596 h 2860272"/>
              <a:gd name="connsiteX56" fmla="*/ 170178 w 2860272"/>
              <a:gd name="connsiteY56" fmla="*/ 742900 h 2860272"/>
              <a:gd name="connsiteX57" fmla="*/ 477956 w 2860272"/>
              <a:gd name="connsiteY57" fmla="*/ 920596 h 2860272"/>
              <a:gd name="connsiteX58" fmla="*/ 435008 w 2860272"/>
              <a:gd name="connsiteY58" fmla="*/ 1009751 h 2860272"/>
              <a:gd name="connsiteX59" fmla="*/ 355712 w 2860272"/>
              <a:gd name="connsiteY59" fmla="*/ 1319712 h 2860272"/>
              <a:gd name="connsiteX60" fmla="*/ 355100 w 2860272"/>
              <a:gd name="connsiteY60" fmla="*/ 1331833 h 2860272"/>
              <a:gd name="connsiteX61" fmla="*/ 0 w 2860272"/>
              <a:gd name="connsiteY61" fmla="*/ 1331833 h 2860272"/>
              <a:gd name="connsiteX62" fmla="*/ 2446 w 2860272"/>
              <a:gd name="connsiteY62" fmla="*/ 1283406 h 2860272"/>
              <a:gd name="connsiteX63" fmla="*/ 168245 w 2860272"/>
              <a:gd name="connsiteY63" fmla="*/ 746082 h 2860272"/>
              <a:gd name="connsiteX64" fmla="*/ 683376 w 2860272"/>
              <a:gd name="connsiteY64" fmla="*/ 206340 h 2860272"/>
              <a:gd name="connsiteX65" fmla="*/ 860790 w 2860272"/>
              <a:gd name="connsiteY65" fmla="*/ 513629 h 2860272"/>
              <a:gd name="connsiteX66" fmla="*/ 826298 w 2860272"/>
              <a:gd name="connsiteY66" fmla="*/ 534583 h 2860272"/>
              <a:gd name="connsiteX67" fmla="*/ 534583 w 2860272"/>
              <a:gd name="connsiteY67" fmla="*/ 826298 h 2860272"/>
              <a:gd name="connsiteX68" fmla="*/ 513629 w 2860272"/>
              <a:gd name="connsiteY68" fmla="*/ 860790 h 2860272"/>
              <a:gd name="connsiteX69" fmla="*/ 206340 w 2860272"/>
              <a:gd name="connsiteY69" fmla="*/ 683376 h 2860272"/>
              <a:gd name="connsiteX70" fmla="*/ 240129 w 2860272"/>
              <a:gd name="connsiteY70" fmla="*/ 627758 h 2860272"/>
              <a:gd name="connsiteX71" fmla="*/ 627758 w 2860272"/>
              <a:gd name="connsiteY71" fmla="*/ 240129 h 2860272"/>
              <a:gd name="connsiteX72" fmla="*/ 2176896 w 2860272"/>
              <a:gd name="connsiteY72" fmla="*/ 206340 h 2860272"/>
              <a:gd name="connsiteX73" fmla="*/ 2232514 w 2860272"/>
              <a:gd name="connsiteY73" fmla="*/ 240129 h 2860272"/>
              <a:gd name="connsiteX74" fmla="*/ 2620144 w 2860272"/>
              <a:gd name="connsiteY74" fmla="*/ 627758 h 2860272"/>
              <a:gd name="connsiteX75" fmla="*/ 2653932 w 2860272"/>
              <a:gd name="connsiteY75" fmla="*/ 683376 h 2860272"/>
              <a:gd name="connsiteX76" fmla="*/ 2346644 w 2860272"/>
              <a:gd name="connsiteY76" fmla="*/ 860789 h 2860272"/>
              <a:gd name="connsiteX77" fmla="*/ 2325689 w 2860272"/>
              <a:gd name="connsiteY77" fmla="*/ 826298 h 2860272"/>
              <a:gd name="connsiteX78" fmla="*/ 2033975 w 2860272"/>
              <a:gd name="connsiteY78" fmla="*/ 534583 h 2860272"/>
              <a:gd name="connsiteX79" fmla="*/ 1999483 w 2860272"/>
              <a:gd name="connsiteY79" fmla="*/ 513629 h 2860272"/>
              <a:gd name="connsiteX80" fmla="*/ 1528439 w 2860272"/>
              <a:gd name="connsiteY80" fmla="*/ 0 h 2860272"/>
              <a:gd name="connsiteX81" fmla="*/ 1576867 w 2860272"/>
              <a:gd name="connsiteY81" fmla="*/ 2445 h 2860272"/>
              <a:gd name="connsiteX82" fmla="*/ 2114190 w 2860272"/>
              <a:gd name="connsiteY82" fmla="*/ 168245 h 2860272"/>
              <a:gd name="connsiteX83" fmla="*/ 2117373 w 2860272"/>
              <a:gd name="connsiteY83" fmla="*/ 170178 h 2860272"/>
              <a:gd name="connsiteX84" fmla="*/ 1939677 w 2860272"/>
              <a:gd name="connsiteY84" fmla="*/ 477956 h 2860272"/>
              <a:gd name="connsiteX85" fmla="*/ 1850521 w 2860272"/>
              <a:gd name="connsiteY85" fmla="*/ 435008 h 2860272"/>
              <a:gd name="connsiteX86" fmla="*/ 1540560 w 2860272"/>
              <a:gd name="connsiteY86" fmla="*/ 355712 h 2860272"/>
              <a:gd name="connsiteX87" fmla="*/ 1528440 w 2860272"/>
              <a:gd name="connsiteY87" fmla="*/ 355100 h 2860272"/>
              <a:gd name="connsiteX88" fmla="*/ 1331833 w 2860272"/>
              <a:gd name="connsiteY88" fmla="*/ 0 h 2860272"/>
              <a:gd name="connsiteX89" fmla="*/ 1331833 w 2860272"/>
              <a:gd name="connsiteY89" fmla="*/ 355100 h 2860272"/>
              <a:gd name="connsiteX90" fmla="*/ 1319712 w 2860272"/>
              <a:gd name="connsiteY90" fmla="*/ 355712 h 2860272"/>
              <a:gd name="connsiteX91" fmla="*/ 1009751 w 2860272"/>
              <a:gd name="connsiteY91" fmla="*/ 435008 h 2860272"/>
              <a:gd name="connsiteX92" fmla="*/ 920596 w 2860272"/>
              <a:gd name="connsiteY92" fmla="*/ 477956 h 2860272"/>
              <a:gd name="connsiteX93" fmla="*/ 742900 w 2860272"/>
              <a:gd name="connsiteY93" fmla="*/ 170178 h 2860272"/>
              <a:gd name="connsiteX94" fmla="*/ 746082 w 2860272"/>
              <a:gd name="connsiteY94" fmla="*/ 168245 h 2860272"/>
              <a:gd name="connsiteX95" fmla="*/ 1283406 w 2860272"/>
              <a:gd name="connsiteY95" fmla="*/ 2445 h 2860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60272" h="2860272">
                <a:moveTo>
                  <a:pt x="1939677" y="2382316"/>
                </a:moveTo>
                <a:lnTo>
                  <a:pt x="2117373" y="2690094"/>
                </a:lnTo>
                <a:lnTo>
                  <a:pt x="2114190" y="2692027"/>
                </a:lnTo>
                <a:cubicBezTo>
                  <a:pt x="1951515" y="2780398"/>
                  <a:pt x="1769842" y="2838229"/>
                  <a:pt x="1576867" y="2857827"/>
                </a:cubicBezTo>
                <a:lnTo>
                  <a:pt x="1528439" y="2860272"/>
                </a:lnTo>
                <a:lnTo>
                  <a:pt x="1528439" y="2505172"/>
                </a:lnTo>
                <a:lnTo>
                  <a:pt x="1540560" y="2504560"/>
                </a:lnTo>
                <a:cubicBezTo>
                  <a:pt x="1649479" y="2493499"/>
                  <a:pt x="1753614" y="2466253"/>
                  <a:pt x="1850521" y="2425265"/>
                </a:cubicBezTo>
                <a:close/>
                <a:moveTo>
                  <a:pt x="920596" y="2382316"/>
                </a:moveTo>
                <a:lnTo>
                  <a:pt x="1009751" y="2425265"/>
                </a:lnTo>
                <a:cubicBezTo>
                  <a:pt x="1106658" y="2466253"/>
                  <a:pt x="1210793" y="2493499"/>
                  <a:pt x="1319712" y="2504560"/>
                </a:cubicBezTo>
                <a:lnTo>
                  <a:pt x="1331833" y="2505172"/>
                </a:lnTo>
                <a:lnTo>
                  <a:pt x="1331833" y="2860272"/>
                </a:lnTo>
                <a:lnTo>
                  <a:pt x="1283406" y="2857827"/>
                </a:lnTo>
                <a:cubicBezTo>
                  <a:pt x="1090430" y="2838229"/>
                  <a:pt x="908758" y="2780398"/>
                  <a:pt x="746082" y="2692027"/>
                </a:cubicBezTo>
                <a:lnTo>
                  <a:pt x="742900" y="2690094"/>
                </a:lnTo>
                <a:close/>
                <a:moveTo>
                  <a:pt x="513629" y="1999483"/>
                </a:moveTo>
                <a:lnTo>
                  <a:pt x="534583" y="2033975"/>
                </a:lnTo>
                <a:cubicBezTo>
                  <a:pt x="612217" y="2148887"/>
                  <a:pt x="711385" y="2248056"/>
                  <a:pt x="826298" y="2325689"/>
                </a:cubicBezTo>
                <a:lnTo>
                  <a:pt x="860790" y="2346644"/>
                </a:lnTo>
                <a:lnTo>
                  <a:pt x="683376" y="2653933"/>
                </a:lnTo>
                <a:lnTo>
                  <a:pt x="627758" y="2620144"/>
                </a:lnTo>
                <a:cubicBezTo>
                  <a:pt x="475063" y="2516985"/>
                  <a:pt x="343288" y="2385210"/>
                  <a:pt x="240129" y="2232514"/>
                </a:cubicBezTo>
                <a:lnTo>
                  <a:pt x="206340" y="2176896"/>
                </a:lnTo>
                <a:close/>
                <a:moveTo>
                  <a:pt x="2346643" y="1999483"/>
                </a:moveTo>
                <a:lnTo>
                  <a:pt x="2653932" y="2176896"/>
                </a:lnTo>
                <a:lnTo>
                  <a:pt x="2620144" y="2232514"/>
                </a:lnTo>
                <a:cubicBezTo>
                  <a:pt x="2516985" y="2385210"/>
                  <a:pt x="2385210" y="2516985"/>
                  <a:pt x="2232514" y="2620144"/>
                </a:cubicBezTo>
                <a:lnTo>
                  <a:pt x="2176896" y="2653933"/>
                </a:lnTo>
                <a:lnTo>
                  <a:pt x="1999483" y="2346644"/>
                </a:lnTo>
                <a:lnTo>
                  <a:pt x="2033975" y="2325689"/>
                </a:lnTo>
                <a:cubicBezTo>
                  <a:pt x="2148887" y="2248056"/>
                  <a:pt x="2248056" y="2148887"/>
                  <a:pt x="2325689" y="2033975"/>
                </a:cubicBezTo>
                <a:close/>
                <a:moveTo>
                  <a:pt x="2505172" y="1528439"/>
                </a:moveTo>
                <a:lnTo>
                  <a:pt x="2860272" y="1528439"/>
                </a:lnTo>
                <a:lnTo>
                  <a:pt x="2857827" y="1576867"/>
                </a:lnTo>
                <a:cubicBezTo>
                  <a:pt x="2838229" y="1769842"/>
                  <a:pt x="2780398" y="1951515"/>
                  <a:pt x="2692027" y="2114190"/>
                </a:cubicBezTo>
                <a:lnTo>
                  <a:pt x="2690094" y="2117373"/>
                </a:lnTo>
                <a:lnTo>
                  <a:pt x="2382316" y="1939677"/>
                </a:lnTo>
                <a:lnTo>
                  <a:pt x="2425265" y="1850521"/>
                </a:lnTo>
                <a:cubicBezTo>
                  <a:pt x="2466253" y="1753614"/>
                  <a:pt x="2493499" y="1649479"/>
                  <a:pt x="2504560" y="1540560"/>
                </a:cubicBezTo>
                <a:close/>
                <a:moveTo>
                  <a:pt x="355100" y="1528439"/>
                </a:moveTo>
                <a:lnTo>
                  <a:pt x="355712" y="1540560"/>
                </a:lnTo>
                <a:cubicBezTo>
                  <a:pt x="366774" y="1649479"/>
                  <a:pt x="394020" y="1753614"/>
                  <a:pt x="435008" y="1850521"/>
                </a:cubicBezTo>
                <a:lnTo>
                  <a:pt x="477956" y="1939677"/>
                </a:lnTo>
                <a:lnTo>
                  <a:pt x="170178" y="2117372"/>
                </a:lnTo>
                <a:lnTo>
                  <a:pt x="168245" y="2114190"/>
                </a:lnTo>
                <a:cubicBezTo>
                  <a:pt x="79875" y="1951515"/>
                  <a:pt x="22043" y="1769842"/>
                  <a:pt x="2446" y="1576867"/>
                </a:cubicBezTo>
                <a:lnTo>
                  <a:pt x="0" y="1528439"/>
                </a:lnTo>
                <a:close/>
                <a:moveTo>
                  <a:pt x="2690094" y="742900"/>
                </a:moveTo>
                <a:lnTo>
                  <a:pt x="2692027" y="746082"/>
                </a:lnTo>
                <a:cubicBezTo>
                  <a:pt x="2780398" y="908757"/>
                  <a:pt x="2838229" y="1090430"/>
                  <a:pt x="2857827" y="1283406"/>
                </a:cubicBezTo>
                <a:lnTo>
                  <a:pt x="2860272" y="1331833"/>
                </a:lnTo>
                <a:lnTo>
                  <a:pt x="2505172" y="1331833"/>
                </a:lnTo>
                <a:lnTo>
                  <a:pt x="2504560" y="1319712"/>
                </a:lnTo>
                <a:cubicBezTo>
                  <a:pt x="2493499" y="1210793"/>
                  <a:pt x="2466253" y="1106658"/>
                  <a:pt x="2425265" y="1009751"/>
                </a:cubicBezTo>
                <a:lnTo>
                  <a:pt x="2382316" y="920596"/>
                </a:lnTo>
                <a:close/>
                <a:moveTo>
                  <a:pt x="170178" y="742900"/>
                </a:moveTo>
                <a:lnTo>
                  <a:pt x="477956" y="920596"/>
                </a:lnTo>
                <a:lnTo>
                  <a:pt x="435008" y="1009751"/>
                </a:lnTo>
                <a:cubicBezTo>
                  <a:pt x="394020" y="1106658"/>
                  <a:pt x="366774" y="1210793"/>
                  <a:pt x="355712" y="1319712"/>
                </a:cubicBezTo>
                <a:lnTo>
                  <a:pt x="355100" y="1331833"/>
                </a:lnTo>
                <a:lnTo>
                  <a:pt x="0" y="1331833"/>
                </a:lnTo>
                <a:lnTo>
                  <a:pt x="2446" y="1283406"/>
                </a:lnTo>
                <a:cubicBezTo>
                  <a:pt x="22043" y="1090430"/>
                  <a:pt x="79875" y="908757"/>
                  <a:pt x="168245" y="746082"/>
                </a:cubicBezTo>
                <a:close/>
                <a:moveTo>
                  <a:pt x="683376" y="206340"/>
                </a:moveTo>
                <a:lnTo>
                  <a:pt x="860790" y="513629"/>
                </a:lnTo>
                <a:lnTo>
                  <a:pt x="826298" y="534583"/>
                </a:lnTo>
                <a:cubicBezTo>
                  <a:pt x="711385" y="612217"/>
                  <a:pt x="612217" y="711385"/>
                  <a:pt x="534583" y="826298"/>
                </a:cubicBezTo>
                <a:lnTo>
                  <a:pt x="513629" y="860790"/>
                </a:lnTo>
                <a:lnTo>
                  <a:pt x="206340" y="683376"/>
                </a:lnTo>
                <a:lnTo>
                  <a:pt x="240129" y="627758"/>
                </a:lnTo>
                <a:cubicBezTo>
                  <a:pt x="343288" y="475062"/>
                  <a:pt x="475063" y="343288"/>
                  <a:pt x="627758" y="240129"/>
                </a:cubicBezTo>
                <a:close/>
                <a:moveTo>
                  <a:pt x="2176896" y="206340"/>
                </a:moveTo>
                <a:lnTo>
                  <a:pt x="2232514" y="240129"/>
                </a:lnTo>
                <a:cubicBezTo>
                  <a:pt x="2385210" y="343288"/>
                  <a:pt x="2516985" y="475062"/>
                  <a:pt x="2620144" y="627758"/>
                </a:cubicBezTo>
                <a:lnTo>
                  <a:pt x="2653932" y="683376"/>
                </a:lnTo>
                <a:lnTo>
                  <a:pt x="2346644" y="860789"/>
                </a:lnTo>
                <a:lnTo>
                  <a:pt x="2325689" y="826298"/>
                </a:lnTo>
                <a:cubicBezTo>
                  <a:pt x="2248056" y="711385"/>
                  <a:pt x="2148887" y="612217"/>
                  <a:pt x="2033975" y="534583"/>
                </a:cubicBezTo>
                <a:lnTo>
                  <a:pt x="1999483" y="513629"/>
                </a:lnTo>
                <a:close/>
                <a:moveTo>
                  <a:pt x="1528439" y="0"/>
                </a:moveTo>
                <a:lnTo>
                  <a:pt x="1576867" y="2445"/>
                </a:lnTo>
                <a:cubicBezTo>
                  <a:pt x="1769842" y="22043"/>
                  <a:pt x="1951515" y="79874"/>
                  <a:pt x="2114190" y="168245"/>
                </a:cubicBezTo>
                <a:lnTo>
                  <a:pt x="2117373" y="170178"/>
                </a:lnTo>
                <a:lnTo>
                  <a:pt x="1939677" y="477956"/>
                </a:lnTo>
                <a:lnTo>
                  <a:pt x="1850521" y="435008"/>
                </a:lnTo>
                <a:cubicBezTo>
                  <a:pt x="1753614" y="394020"/>
                  <a:pt x="1649479" y="366773"/>
                  <a:pt x="1540560" y="355712"/>
                </a:cubicBezTo>
                <a:lnTo>
                  <a:pt x="1528440" y="355100"/>
                </a:lnTo>
                <a:close/>
                <a:moveTo>
                  <a:pt x="1331833" y="0"/>
                </a:moveTo>
                <a:lnTo>
                  <a:pt x="1331833" y="355100"/>
                </a:lnTo>
                <a:lnTo>
                  <a:pt x="1319712" y="355712"/>
                </a:lnTo>
                <a:cubicBezTo>
                  <a:pt x="1210793" y="366773"/>
                  <a:pt x="1106658" y="394020"/>
                  <a:pt x="1009751" y="435008"/>
                </a:cubicBezTo>
                <a:lnTo>
                  <a:pt x="920596" y="477956"/>
                </a:lnTo>
                <a:lnTo>
                  <a:pt x="742900" y="170178"/>
                </a:lnTo>
                <a:lnTo>
                  <a:pt x="746082" y="168245"/>
                </a:lnTo>
                <a:cubicBezTo>
                  <a:pt x="908758" y="79874"/>
                  <a:pt x="1090430" y="22043"/>
                  <a:pt x="1283406" y="24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1965"/>
            <a:endParaRPr lang="zh-CN" altLang="en-US">
              <a:solidFill>
                <a:prstClr val="white"/>
              </a:solidFill>
            </a:endParaRPr>
          </a:p>
        </p:txBody>
      </p:sp>
      <p:sp>
        <p:nvSpPr>
          <p:cNvPr id="34" name="任意多边形 33"/>
          <p:cNvSpPr/>
          <p:nvPr/>
        </p:nvSpPr>
        <p:spPr>
          <a:xfrm>
            <a:off x="5431039" y="2757204"/>
            <a:ext cx="1998265" cy="1998265"/>
          </a:xfrm>
          <a:custGeom>
            <a:avLst/>
            <a:gdLst>
              <a:gd name="connsiteX0" fmla="*/ 1045745 w 1894885"/>
              <a:gd name="connsiteY0" fmla="*/ 1187338 h 1894885"/>
              <a:gd name="connsiteX1" fmla="*/ 1393115 w 1894885"/>
              <a:gd name="connsiteY1" fmla="*/ 1789001 h 1894885"/>
              <a:gd name="connsiteX2" fmla="*/ 1318198 w 1894885"/>
              <a:gd name="connsiteY2" fmla="*/ 1825090 h 1894885"/>
              <a:gd name="connsiteX3" fmla="*/ 1139404 w 1894885"/>
              <a:gd name="connsiteY3" fmla="*/ 1880591 h 1894885"/>
              <a:gd name="connsiteX4" fmla="*/ 1045745 w 1894885"/>
              <a:gd name="connsiteY4" fmla="*/ 1894885 h 1894885"/>
              <a:gd name="connsiteX5" fmla="*/ 849139 w 1894885"/>
              <a:gd name="connsiteY5" fmla="*/ 1187338 h 1894885"/>
              <a:gd name="connsiteX6" fmla="*/ 849139 w 1894885"/>
              <a:gd name="connsiteY6" fmla="*/ 1894885 h 1894885"/>
              <a:gd name="connsiteX7" fmla="*/ 755480 w 1894885"/>
              <a:gd name="connsiteY7" fmla="*/ 1880591 h 1894885"/>
              <a:gd name="connsiteX8" fmla="*/ 576686 w 1894885"/>
              <a:gd name="connsiteY8" fmla="*/ 1825090 h 1894885"/>
              <a:gd name="connsiteX9" fmla="*/ 501769 w 1894885"/>
              <a:gd name="connsiteY9" fmla="*/ 1789000 h 1894885"/>
              <a:gd name="connsiteX10" fmla="*/ 1048078 w 1894885"/>
              <a:gd name="connsiteY10" fmla="*/ 1045746 h 1894885"/>
              <a:gd name="connsiteX11" fmla="*/ 1753616 w 1894885"/>
              <a:gd name="connsiteY11" fmla="*/ 1453088 h 1894885"/>
              <a:gd name="connsiteX12" fmla="*/ 1737270 w 1894885"/>
              <a:gd name="connsiteY12" fmla="*/ 1479994 h 1894885"/>
              <a:gd name="connsiteX13" fmla="*/ 1479994 w 1894885"/>
              <a:gd name="connsiteY13" fmla="*/ 1737270 h 1894885"/>
              <a:gd name="connsiteX14" fmla="*/ 1453088 w 1894885"/>
              <a:gd name="connsiteY14" fmla="*/ 1753616 h 1894885"/>
              <a:gd name="connsiteX15" fmla="*/ 1045745 w 1894885"/>
              <a:gd name="connsiteY15" fmla="*/ 1048078 h 1894885"/>
              <a:gd name="connsiteX16" fmla="*/ 1045745 w 1894885"/>
              <a:gd name="connsiteY16" fmla="*/ 1045746 h 1894885"/>
              <a:gd name="connsiteX17" fmla="*/ 846808 w 1894885"/>
              <a:gd name="connsiteY17" fmla="*/ 1045746 h 1894885"/>
              <a:gd name="connsiteX18" fmla="*/ 849139 w 1894885"/>
              <a:gd name="connsiteY18" fmla="*/ 1045746 h 1894885"/>
              <a:gd name="connsiteX19" fmla="*/ 849139 w 1894885"/>
              <a:gd name="connsiteY19" fmla="*/ 1048078 h 1894885"/>
              <a:gd name="connsiteX20" fmla="*/ 441797 w 1894885"/>
              <a:gd name="connsiteY20" fmla="*/ 1753616 h 1894885"/>
              <a:gd name="connsiteX21" fmla="*/ 414891 w 1894885"/>
              <a:gd name="connsiteY21" fmla="*/ 1737270 h 1894885"/>
              <a:gd name="connsiteX22" fmla="*/ 157614 w 1894885"/>
              <a:gd name="connsiteY22" fmla="*/ 1479994 h 1894885"/>
              <a:gd name="connsiteX23" fmla="*/ 141269 w 1894885"/>
              <a:gd name="connsiteY23" fmla="*/ 1453088 h 1894885"/>
              <a:gd name="connsiteX24" fmla="*/ 1187338 w 1894885"/>
              <a:gd name="connsiteY24" fmla="*/ 1045745 h 1894885"/>
              <a:gd name="connsiteX25" fmla="*/ 1894885 w 1894885"/>
              <a:gd name="connsiteY25" fmla="*/ 1045745 h 1894885"/>
              <a:gd name="connsiteX26" fmla="*/ 1880591 w 1894885"/>
              <a:gd name="connsiteY26" fmla="*/ 1139404 h 1894885"/>
              <a:gd name="connsiteX27" fmla="*/ 1825090 w 1894885"/>
              <a:gd name="connsiteY27" fmla="*/ 1318198 h 1894885"/>
              <a:gd name="connsiteX28" fmla="*/ 1789000 w 1894885"/>
              <a:gd name="connsiteY28" fmla="*/ 1393116 h 1894885"/>
              <a:gd name="connsiteX29" fmla="*/ 707547 w 1894885"/>
              <a:gd name="connsiteY29" fmla="*/ 1045745 h 1894885"/>
              <a:gd name="connsiteX30" fmla="*/ 105884 w 1894885"/>
              <a:gd name="connsiteY30" fmla="*/ 1393115 h 1894885"/>
              <a:gd name="connsiteX31" fmla="*/ 69795 w 1894885"/>
              <a:gd name="connsiteY31" fmla="*/ 1318198 h 1894885"/>
              <a:gd name="connsiteX32" fmla="*/ 14294 w 1894885"/>
              <a:gd name="connsiteY32" fmla="*/ 1139404 h 1894885"/>
              <a:gd name="connsiteX33" fmla="*/ 0 w 1894885"/>
              <a:gd name="connsiteY33" fmla="*/ 1045745 h 1894885"/>
              <a:gd name="connsiteX34" fmla="*/ 1789001 w 1894885"/>
              <a:gd name="connsiteY34" fmla="*/ 501769 h 1894885"/>
              <a:gd name="connsiteX35" fmla="*/ 1825090 w 1894885"/>
              <a:gd name="connsiteY35" fmla="*/ 576686 h 1894885"/>
              <a:gd name="connsiteX36" fmla="*/ 1880591 w 1894885"/>
              <a:gd name="connsiteY36" fmla="*/ 755480 h 1894885"/>
              <a:gd name="connsiteX37" fmla="*/ 1894885 w 1894885"/>
              <a:gd name="connsiteY37" fmla="*/ 849139 h 1894885"/>
              <a:gd name="connsiteX38" fmla="*/ 1187338 w 1894885"/>
              <a:gd name="connsiteY38" fmla="*/ 849139 h 1894885"/>
              <a:gd name="connsiteX39" fmla="*/ 105884 w 1894885"/>
              <a:gd name="connsiteY39" fmla="*/ 501769 h 1894885"/>
              <a:gd name="connsiteX40" fmla="*/ 707547 w 1894885"/>
              <a:gd name="connsiteY40" fmla="*/ 849139 h 1894885"/>
              <a:gd name="connsiteX41" fmla="*/ 0 w 1894885"/>
              <a:gd name="connsiteY41" fmla="*/ 849139 h 1894885"/>
              <a:gd name="connsiteX42" fmla="*/ 14294 w 1894885"/>
              <a:gd name="connsiteY42" fmla="*/ 755480 h 1894885"/>
              <a:gd name="connsiteX43" fmla="*/ 69795 w 1894885"/>
              <a:gd name="connsiteY43" fmla="*/ 576686 h 1894885"/>
              <a:gd name="connsiteX44" fmla="*/ 441797 w 1894885"/>
              <a:gd name="connsiteY44" fmla="*/ 141268 h 1894885"/>
              <a:gd name="connsiteX45" fmla="*/ 849139 w 1894885"/>
              <a:gd name="connsiteY45" fmla="*/ 846806 h 1894885"/>
              <a:gd name="connsiteX46" fmla="*/ 849139 w 1894885"/>
              <a:gd name="connsiteY46" fmla="*/ 849140 h 1894885"/>
              <a:gd name="connsiteX47" fmla="*/ 846806 w 1894885"/>
              <a:gd name="connsiteY47" fmla="*/ 849139 h 1894885"/>
              <a:gd name="connsiteX48" fmla="*/ 141268 w 1894885"/>
              <a:gd name="connsiteY48" fmla="*/ 441797 h 1894885"/>
              <a:gd name="connsiteX49" fmla="*/ 157614 w 1894885"/>
              <a:gd name="connsiteY49" fmla="*/ 414890 h 1894885"/>
              <a:gd name="connsiteX50" fmla="*/ 414891 w 1894885"/>
              <a:gd name="connsiteY50" fmla="*/ 157614 h 1894885"/>
              <a:gd name="connsiteX51" fmla="*/ 1453088 w 1894885"/>
              <a:gd name="connsiteY51" fmla="*/ 141268 h 1894885"/>
              <a:gd name="connsiteX52" fmla="*/ 1479994 w 1894885"/>
              <a:gd name="connsiteY52" fmla="*/ 157614 h 1894885"/>
              <a:gd name="connsiteX53" fmla="*/ 1737270 w 1894885"/>
              <a:gd name="connsiteY53" fmla="*/ 414890 h 1894885"/>
              <a:gd name="connsiteX54" fmla="*/ 1753616 w 1894885"/>
              <a:gd name="connsiteY54" fmla="*/ 441797 h 1894885"/>
              <a:gd name="connsiteX55" fmla="*/ 1048077 w 1894885"/>
              <a:gd name="connsiteY55" fmla="*/ 849139 h 1894885"/>
              <a:gd name="connsiteX56" fmla="*/ 1045745 w 1894885"/>
              <a:gd name="connsiteY56" fmla="*/ 849140 h 1894885"/>
              <a:gd name="connsiteX57" fmla="*/ 1045745 w 1894885"/>
              <a:gd name="connsiteY57" fmla="*/ 846806 h 1894885"/>
              <a:gd name="connsiteX58" fmla="*/ 1045746 w 1894885"/>
              <a:gd name="connsiteY58" fmla="*/ 0 h 1894885"/>
              <a:gd name="connsiteX59" fmla="*/ 1139404 w 1894885"/>
              <a:gd name="connsiteY59" fmla="*/ 14294 h 1894885"/>
              <a:gd name="connsiteX60" fmla="*/ 1318198 w 1894885"/>
              <a:gd name="connsiteY60" fmla="*/ 69794 h 1894885"/>
              <a:gd name="connsiteX61" fmla="*/ 1393116 w 1894885"/>
              <a:gd name="connsiteY61" fmla="*/ 105884 h 1894885"/>
              <a:gd name="connsiteX62" fmla="*/ 1045746 w 1894885"/>
              <a:gd name="connsiteY62" fmla="*/ 707547 h 1894885"/>
              <a:gd name="connsiteX63" fmla="*/ 849139 w 1894885"/>
              <a:gd name="connsiteY63" fmla="*/ 0 h 1894885"/>
              <a:gd name="connsiteX64" fmla="*/ 849139 w 1894885"/>
              <a:gd name="connsiteY64" fmla="*/ 707547 h 1894885"/>
              <a:gd name="connsiteX65" fmla="*/ 501769 w 1894885"/>
              <a:gd name="connsiteY65" fmla="*/ 105884 h 1894885"/>
              <a:gd name="connsiteX66" fmla="*/ 576686 w 1894885"/>
              <a:gd name="connsiteY66" fmla="*/ 69794 h 1894885"/>
              <a:gd name="connsiteX67" fmla="*/ 755480 w 1894885"/>
              <a:gd name="connsiteY67" fmla="*/ 14294 h 189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894885" h="1894885">
                <a:moveTo>
                  <a:pt x="1045745" y="1187338"/>
                </a:moveTo>
                <a:lnTo>
                  <a:pt x="1393115" y="1789001"/>
                </a:lnTo>
                <a:lnTo>
                  <a:pt x="1318198" y="1825090"/>
                </a:lnTo>
                <a:cubicBezTo>
                  <a:pt x="1261220" y="1849190"/>
                  <a:pt x="1201410" y="1867903"/>
                  <a:pt x="1139404" y="1880591"/>
                </a:cubicBezTo>
                <a:lnTo>
                  <a:pt x="1045745" y="1894885"/>
                </a:lnTo>
                <a:close/>
                <a:moveTo>
                  <a:pt x="849139" y="1187338"/>
                </a:moveTo>
                <a:lnTo>
                  <a:pt x="849139" y="1894885"/>
                </a:lnTo>
                <a:lnTo>
                  <a:pt x="755480" y="1880591"/>
                </a:lnTo>
                <a:cubicBezTo>
                  <a:pt x="693475" y="1867903"/>
                  <a:pt x="633664" y="1849190"/>
                  <a:pt x="576686" y="1825090"/>
                </a:cubicBezTo>
                <a:lnTo>
                  <a:pt x="501769" y="1789000"/>
                </a:lnTo>
                <a:close/>
                <a:moveTo>
                  <a:pt x="1048078" y="1045746"/>
                </a:moveTo>
                <a:lnTo>
                  <a:pt x="1753616" y="1453088"/>
                </a:lnTo>
                <a:lnTo>
                  <a:pt x="1737270" y="1479994"/>
                </a:lnTo>
                <a:cubicBezTo>
                  <a:pt x="1668802" y="1581341"/>
                  <a:pt x="1581341" y="1668802"/>
                  <a:pt x="1479994" y="1737270"/>
                </a:cubicBezTo>
                <a:lnTo>
                  <a:pt x="1453088" y="1753616"/>
                </a:lnTo>
                <a:lnTo>
                  <a:pt x="1045745" y="1048078"/>
                </a:lnTo>
                <a:lnTo>
                  <a:pt x="1045745" y="1045746"/>
                </a:lnTo>
                <a:close/>
                <a:moveTo>
                  <a:pt x="846808" y="1045746"/>
                </a:moveTo>
                <a:lnTo>
                  <a:pt x="849139" y="1045746"/>
                </a:lnTo>
                <a:lnTo>
                  <a:pt x="849139" y="1048078"/>
                </a:lnTo>
                <a:lnTo>
                  <a:pt x="441797" y="1753616"/>
                </a:lnTo>
                <a:lnTo>
                  <a:pt x="414891" y="1737270"/>
                </a:lnTo>
                <a:cubicBezTo>
                  <a:pt x="313544" y="1668802"/>
                  <a:pt x="226083" y="1581341"/>
                  <a:pt x="157614" y="1479994"/>
                </a:cubicBezTo>
                <a:lnTo>
                  <a:pt x="141269" y="1453088"/>
                </a:lnTo>
                <a:close/>
                <a:moveTo>
                  <a:pt x="1187338" y="1045745"/>
                </a:moveTo>
                <a:lnTo>
                  <a:pt x="1894885" y="1045745"/>
                </a:lnTo>
                <a:lnTo>
                  <a:pt x="1880591" y="1139404"/>
                </a:lnTo>
                <a:cubicBezTo>
                  <a:pt x="1867903" y="1201409"/>
                  <a:pt x="1849190" y="1261220"/>
                  <a:pt x="1825090" y="1318198"/>
                </a:cubicBezTo>
                <a:lnTo>
                  <a:pt x="1789000" y="1393116"/>
                </a:lnTo>
                <a:close/>
                <a:moveTo>
                  <a:pt x="707547" y="1045745"/>
                </a:moveTo>
                <a:lnTo>
                  <a:pt x="105884" y="1393115"/>
                </a:lnTo>
                <a:lnTo>
                  <a:pt x="69795" y="1318198"/>
                </a:lnTo>
                <a:cubicBezTo>
                  <a:pt x="45695" y="1261220"/>
                  <a:pt x="26982" y="1201409"/>
                  <a:pt x="14294" y="1139404"/>
                </a:cubicBezTo>
                <a:lnTo>
                  <a:pt x="0" y="1045745"/>
                </a:lnTo>
                <a:close/>
                <a:moveTo>
                  <a:pt x="1789001" y="501769"/>
                </a:moveTo>
                <a:lnTo>
                  <a:pt x="1825090" y="576686"/>
                </a:lnTo>
                <a:cubicBezTo>
                  <a:pt x="1849190" y="633664"/>
                  <a:pt x="1867903" y="693475"/>
                  <a:pt x="1880591" y="755480"/>
                </a:cubicBezTo>
                <a:lnTo>
                  <a:pt x="1894885" y="849139"/>
                </a:lnTo>
                <a:lnTo>
                  <a:pt x="1187338" y="849139"/>
                </a:lnTo>
                <a:close/>
                <a:moveTo>
                  <a:pt x="105884" y="501769"/>
                </a:moveTo>
                <a:lnTo>
                  <a:pt x="707547" y="849139"/>
                </a:lnTo>
                <a:lnTo>
                  <a:pt x="0" y="849139"/>
                </a:lnTo>
                <a:lnTo>
                  <a:pt x="14294" y="755480"/>
                </a:lnTo>
                <a:cubicBezTo>
                  <a:pt x="26982" y="693475"/>
                  <a:pt x="45695" y="633664"/>
                  <a:pt x="69795" y="576686"/>
                </a:cubicBezTo>
                <a:close/>
                <a:moveTo>
                  <a:pt x="441797" y="141268"/>
                </a:moveTo>
                <a:lnTo>
                  <a:pt x="849139" y="846806"/>
                </a:lnTo>
                <a:lnTo>
                  <a:pt x="849139" y="849140"/>
                </a:lnTo>
                <a:lnTo>
                  <a:pt x="846806" y="849139"/>
                </a:lnTo>
                <a:lnTo>
                  <a:pt x="141268" y="441797"/>
                </a:lnTo>
                <a:lnTo>
                  <a:pt x="157614" y="414890"/>
                </a:lnTo>
                <a:cubicBezTo>
                  <a:pt x="226083" y="313544"/>
                  <a:pt x="313544" y="226083"/>
                  <a:pt x="414891" y="157614"/>
                </a:cubicBezTo>
                <a:close/>
                <a:moveTo>
                  <a:pt x="1453088" y="141268"/>
                </a:moveTo>
                <a:lnTo>
                  <a:pt x="1479994" y="157614"/>
                </a:lnTo>
                <a:cubicBezTo>
                  <a:pt x="1581341" y="226083"/>
                  <a:pt x="1668802" y="313544"/>
                  <a:pt x="1737270" y="414890"/>
                </a:cubicBezTo>
                <a:lnTo>
                  <a:pt x="1753616" y="441797"/>
                </a:lnTo>
                <a:lnTo>
                  <a:pt x="1048077" y="849139"/>
                </a:lnTo>
                <a:lnTo>
                  <a:pt x="1045745" y="849140"/>
                </a:lnTo>
                <a:lnTo>
                  <a:pt x="1045745" y="846806"/>
                </a:lnTo>
                <a:close/>
                <a:moveTo>
                  <a:pt x="1045746" y="0"/>
                </a:moveTo>
                <a:lnTo>
                  <a:pt x="1139404" y="14294"/>
                </a:lnTo>
                <a:cubicBezTo>
                  <a:pt x="1201410" y="26982"/>
                  <a:pt x="1261220" y="45695"/>
                  <a:pt x="1318198" y="69794"/>
                </a:cubicBezTo>
                <a:lnTo>
                  <a:pt x="1393116" y="105884"/>
                </a:lnTo>
                <a:lnTo>
                  <a:pt x="1045746" y="707547"/>
                </a:lnTo>
                <a:close/>
                <a:moveTo>
                  <a:pt x="849139" y="0"/>
                </a:moveTo>
                <a:lnTo>
                  <a:pt x="849139" y="707547"/>
                </a:lnTo>
                <a:lnTo>
                  <a:pt x="501769" y="105884"/>
                </a:lnTo>
                <a:lnTo>
                  <a:pt x="576686" y="69794"/>
                </a:lnTo>
                <a:cubicBezTo>
                  <a:pt x="633664" y="45695"/>
                  <a:pt x="693475" y="26982"/>
                  <a:pt x="755480" y="142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1965"/>
            <a:endParaRPr lang="zh-CN" altLang="en-US">
              <a:solidFill>
                <a:prstClr val="white"/>
              </a:solidFill>
            </a:endParaRPr>
          </a:p>
        </p:txBody>
      </p:sp>
      <p:sp>
        <p:nvSpPr>
          <p:cNvPr id="13" name="TextBox 41"/>
          <p:cNvSpPr txBox="1"/>
          <p:nvPr/>
        </p:nvSpPr>
        <p:spPr>
          <a:xfrm>
            <a:off x="1536416" y="2436952"/>
            <a:ext cx="2651792" cy="2578100"/>
          </a:xfrm>
          <a:prstGeom prst="rect">
            <a:avLst/>
          </a:prstGeom>
          <a:noFill/>
        </p:spPr>
        <p:txBody>
          <a:bodyPr wrap="square" lIns="85667" tIns="42834" rIns="85667" bIns="42834" rtlCol="0">
            <a:spAutoFit/>
          </a:bodyPr>
          <a:lstStyle/>
          <a:p>
            <a:pPr>
              <a:lnSpc>
                <a:spcPct val="150000"/>
              </a:lnSpc>
            </a:pPr>
            <a:r>
              <a:rPr lang="zh-CN" altLang="en-US" sz="1800" dirty="0">
                <a:solidFill>
                  <a:srgbClr val="B7B647"/>
                </a:solidFill>
                <a:latin typeface="微软雅黑" panose="020B0503020204020204" pitchFamily="34" charset="-122"/>
                <a:ea typeface="微软雅黑" panose="020B0503020204020204" pitchFamily="34" charset="-122"/>
                <a:cs typeface="+mn-ea"/>
                <a:sym typeface="+mn-lt"/>
              </a:rPr>
              <a:t>网上购物商城系统主要针对查看商品，购买商品，付款，售后服务，订单查看，用户个人信息，商品管理信息。包括以下功能：</a:t>
            </a:r>
          </a:p>
        </p:txBody>
      </p:sp>
      <p:sp>
        <p:nvSpPr>
          <p:cNvPr id="17" name="TextBox 41"/>
          <p:cNvSpPr txBox="1"/>
          <p:nvPr/>
        </p:nvSpPr>
        <p:spPr>
          <a:xfrm>
            <a:off x="8799195" y="2437130"/>
            <a:ext cx="3823335" cy="3408680"/>
          </a:xfrm>
          <a:prstGeom prst="rect">
            <a:avLst/>
          </a:prstGeom>
          <a:noFill/>
        </p:spPr>
        <p:txBody>
          <a:bodyPr wrap="square" lIns="85667" tIns="42834" rIns="85667" bIns="42834" rtlCol="0">
            <a:spAutoFit/>
          </a:bodyPr>
          <a:lstStyle/>
          <a:p>
            <a:pPr>
              <a:lnSpc>
                <a:spcPct val="150000"/>
              </a:lnSpc>
            </a:pPr>
            <a:r>
              <a:rPr lang="zh-CN" altLang="en-US" sz="1800" dirty="0">
                <a:solidFill>
                  <a:srgbClr val="B7B647"/>
                </a:solidFill>
                <a:latin typeface="微软雅黑" panose="020B0503020204020204" pitchFamily="34" charset="-122"/>
                <a:ea typeface="微软雅黑" panose="020B0503020204020204" pitchFamily="34" charset="-122"/>
                <a:cs typeface="+mn-ea"/>
                <a:sym typeface="+mn-lt"/>
              </a:rPr>
              <a:t>对用户信息的管理，包括查询、添加、删除，修改密码。</a:t>
            </a:r>
          </a:p>
          <a:p>
            <a:pPr>
              <a:lnSpc>
                <a:spcPct val="150000"/>
              </a:lnSpc>
            </a:pPr>
            <a:r>
              <a:rPr lang="zh-CN" altLang="en-US" sz="1800" dirty="0">
                <a:solidFill>
                  <a:srgbClr val="B7B647"/>
                </a:solidFill>
                <a:latin typeface="微软雅黑" panose="020B0503020204020204" pitchFamily="34" charset="-122"/>
                <a:ea typeface="微软雅黑" panose="020B0503020204020204" pitchFamily="34" charset="-122"/>
                <a:cs typeface="+mn-ea"/>
                <a:sym typeface="+mn-lt"/>
              </a:rPr>
              <a:t>	对商家信息的管理，包括查询、上下架。。</a:t>
            </a:r>
          </a:p>
          <a:p>
            <a:pPr>
              <a:lnSpc>
                <a:spcPct val="150000"/>
              </a:lnSpc>
            </a:pPr>
            <a:r>
              <a:rPr lang="zh-CN" altLang="en-US" sz="1800" dirty="0">
                <a:solidFill>
                  <a:srgbClr val="B7B647"/>
                </a:solidFill>
                <a:latin typeface="微软雅黑" panose="020B0503020204020204" pitchFamily="34" charset="-122"/>
                <a:ea typeface="微软雅黑" panose="020B0503020204020204" pitchFamily="34" charset="-122"/>
                <a:cs typeface="+mn-ea"/>
                <a:sym typeface="+mn-lt"/>
              </a:rPr>
              <a:t>	对购物车信息的管理，包括查询、登记信息。</a:t>
            </a:r>
          </a:p>
          <a:p>
            <a:pPr>
              <a:lnSpc>
                <a:spcPct val="150000"/>
              </a:lnSpc>
            </a:pPr>
            <a:r>
              <a:rPr lang="zh-CN" altLang="en-US" sz="1800" dirty="0">
                <a:solidFill>
                  <a:srgbClr val="B7B647"/>
                </a:solidFill>
                <a:latin typeface="微软雅黑" panose="020B0503020204020204" pitchFamily="34" charset="-122"/>
                <a:ea typeface="微软雅黑" panose="020B0503020204020204" pitchFamily="34" charset="-122"/>
                <a:cs typeface="+mn-ea"/>
                <a:sym typeface="+mn-lt"/>
              </a:rPr>
              <a:t>	对商品信息的管理，包括查询、删除。。</a:t>
            </a:r>
          </a:p>
        </p:txBody>
      </p:sp>
      <p:sp>
        <p:nvSpPr>
          <p:cNvPr id="21" name="文本框 20"/>
          <p:cNvSpPr txBox="1"/>
          <p:nvPr/>
        </p:nvSpPr>
        <p:spPr>
          <a:xfrm>
            <a:off x="310935" y="162227"/>
            <a:ext cx="23164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solidFill>
                  <a:srgbClr val="B7B647"/>
                </a:solidFill>
                <a:latin typeface="微软雅黑" panose="020B0503020204020204" pitchFamily="34" charset="-122"/>
                <a:ea typeface="微软雅黑" panose="020B0503020204020204" pitchFamily="34" charset="-122"/>
                <a:cs typeface="+mn-ea"/>
                <a:sym typeface="+mn-lt"/>
              </a:rPr>
              <a:t>系统需求分析</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500"/>
                                        <p:tgtEl>
                                          <p:spTgt spid="3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in)">
                                      <p:cBhvr>
                                        <p:cTn id="10" dur="5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anim calcmode="lin" valueType="num">
                                      <p:cBhvr>
                                        <p:cTn id="14" dur="500" fill="hold"/>
                                        <p:tgtEl>
                                          <p:spTgt spid="32"/>
                                        </p:tgtEl>
                                        <p:attrNameLst>
                                          <p:attrName>ppt_x</p:attrName>
                                        </p:attrNameLst>
                                      </p:cBhvr>
                                      <p:tavLst>
                                        <p:tav tm="0">
                                          <p:val>
                                            <p:strVal val="#ppt_x"/>
                                          </p:val>
                                        </p:tav>
                                        <p:tav tm="100000">
                                          <p:val>
                                            <p:strVal val="#ppt_x"/>
                                          </p:val>
                                        </p:tav>
                                      </p:tavLst>
                                    </p:anim>
                                    <p:anim calcmode="lin" valueType="num">
                                      <p:cBhvr>
                                        <p:cTn id="15" dur="500" fill="hold"/>
                                        <p:tgtEl>
                                          <p:spTgt spid="3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anim calcmode="lin" valueType="num">
                                      <p:cBhvr>
                                        <p:cTn id="24" dur="500" fill="hold"/>
                                        <p:tgtEl>
                                          <p:spTgt spid="17"/>
                                        </p:tgtEl>
                                        <p:attrNameLst>
                                          <p:attrName>ppt_x</p:attrName>
                                        </p:attrNameLst>
                                      </p:cBhvr>
                                      <p:tavLst>
                                        <p:tav tm="0">
                                          <p:val>
                                            <p:strVal val="#ppt_x"/>
                                          </p:val>
                                        </p:tav>
                                        <p:tav tm="100000">
                                          <p:val>
                                            <p:strVal val="#ppt_x"/>
                                          </p:val>
                                        </p:tav>
                                      </p:tavLst>
                                    </p:anim>
                                    <p:anim calcmode="lin" valueType="num">
                                      <p:cBhvr>
                                        <p:cTn id="2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13"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3027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系统体系结构设计</a:t>
            </a:r>
          </a:p>
        </p:txBody>
      </p:sp>
      <p:pic>
        <p:nvPicPr>
          <p:cNvPr id="2" name="圖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61223" y="990600"/>
            <a:ext cx="2701290" cy="6242050"/>
          </a:xfrm>
          <a:prstGeom prst="rect">
            <a:avLst/>
          </a:prstGeom>
          <a:noFill/>
          <a:ln>
            <a:noFill/>
          </a:ln>
        </p:spPr>
      </p:pic>
      <p:sp>
        <p:nvSpPr>
          <p:cNvPr id="100" name="文本框 99"/>
          <p:cNvSpPr txBox="1"/>
          <p:nvPr/>
        </p:nvSpPr>
        <p:spPr>
          <a:xfrm>
            <a:off x="374015" y="1460500"/>
            <a:ext cx="2964815" cy="460375"/>
          </a:xfrm>
          <a:prstGeom prst="rect">
            <a:avLst/>
          </a:prstGeom>
          <a:noFill/>
          <a:ln w="9525">
            <a:noFill/>
          </a:ln>
        </p:spPr>
        <p:txBody>
          <a:bodyPr wrap="square">
            <a:spAutoFit/>
          </a:bodyPr>
          <a:lstStyle/>
          <a:p>
            <a:pPr marL="0" indent="0"/>
            <a:r>
              <a:rPr lang="zh-CN" sz="2400" b="0">
                <a:ea typeface="等线" panose="02010600030101010101" charset="-122"/>
              </a:rPr>
              <a:t>系统总流程图</a:t>
            </a:r>
            <a:endParaRPr lang="zh-CN" altLang="en-US" sz="2400" b="0">
              <a:ea typeface="等线" panose="0201060003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3027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系统体系结构设计</a:t>
            </a:r>
          </a:p>
        </p:txBody>
      </p:sp>
      <p:sp>
        <p:nvSpPr>
          <p:cNvPr id="100" name="文本框 99"/>
          <p:cNvSpPr txBox="1"/>
          <p:nvPr/>
        </p:nvSpPr>
        <p:spPr>
          <a:xfrm>
            <a:off x="374015" y="1460500"/>
            <a:ext cx="3573780" cy="460375"/>
          </a:xfrm>
          <a:prstGeom prst="rect">
            <a:avLst/>
          </a:prstGeom>
          <a:noFill/>
          <a:ln w="9525">
            <a:noFill/>
          </a:ln>
        </p:spPr>
        <p:txBody>
          <a:bodyPr wrap="square">
            <a:spAutoFit/>
          </a:bodyPr>
          <a:lstStyle/>
          <a:p>
            <a:pPr marL="0" indent="0"/>
            <a:r>
              <a:rPr lang="zh-CN" sz="2400" b="0">
                <a:ea typeface="等线" panose="02010600030101010101" charset="-122"/>
              </a:rPr>
              <a:t>账号管理功能模块的关系</a:t>
            </a:r>
          </a:p>
        </p:txBody>
      </p:sp>
      <p:pic>
        <p:nvPicPr>
          <p:cNvPr id="4" name="圖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18255" y="1592580"/>
            <a:ext cx="7153910" cy="5121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0935" y="162227"/>
            <a:ext cx="3027680" cy="52197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dirty="0">
                <a:latin typeface="微软雅黑" panose="020B0503020204020204" pitchFamily="34" charset="-122"/>
                <a:ea typeface="微软雅黑" panose="020B0503020204020204" pitchFamily="34" charset="-122"/>
                <a:cs typeface="+mn-ea"/>
                <a:sym typeface="+mn-lt"/>
              </a:rPr>
              <a:t>系统体系结构设计</a:t>
            </a:r>
          </a:p>
        </p:txBody>
      </p:sp>
      <p:sp>
        <p:nvSpPr>
          <p:cNvPr id="100" name="文本框 99"/>
          <p:cNvSpPr txBox="1"/>
          <p:nvPr/>
        </p:nvSpPr>
        <p:spPr>
          <a:xfrm>
            <a:off x="374015" y="1431925"/>
            <a:ext cx="2964815" cy="460375"/>
          </a:xfrm>
          <a:prstGeom prst="rect">
            <a:avLst/>
          </a:prstGeom>
          <a:noFill/>
          <a:ln w="9525">
            <a:noFill/>
          </a:ln>
        </p:spPr>
        <p:txBody>
          <a:bodyPr wrap="square">
            <a:spAutoFit/>
          </a:bodyPr>
          <a:lstStyle/>
          <a:p>
            <a:pPr marL="0" indent="0"/>
            <a:r>
              <a:rPr lang="zh-CN" sz="2400" b="0">
                <a:ea typeface="等线" panose="02010600030101010101" charset="-122"/>
              </a:rPr>
              <a:t>用户账号用例图</a:t>
            </a:r>
            <a:endParaRPr lang="zh-CN" altLang="en-US" sz="2400" b="0">
              <a:ea typeface="等线" panose="02010600030101010101" charset="-122"/>
            </a:endParaRPr>
          </a:p>
        </p:txBody>
      </p:sp>
      <p:pic>
        <p:nvPicPr>
          <p:cNvPr id="5" name="圖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24810" y="2190115"/>
            <a:ext cx="8209915" cy="42633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3111"/>
  <p:tag name="MH_LIBRARY" val="CONTENTS"/>
  <p:tag name="MH_AUTOCOLOR" val="TRUE"/>
  <p:tag name="MH_TYPE" val="SECTION"/>
  <p:tag name="ID" val="547126"/>
</p:tagLst>
</file>

<file path=ppt/tags/tag2.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heme/theme1.xml><?xml version="1.0" encoding="utf-8"?>
<a:theme xmlns:a="http://schemas.openxmlformats.org/drawingml/2006/main" name="第一PPT，www.1ppt.com">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自定义</PresentationFormat>
  <Paragraphs>147</Paragraphs>
  <Slides>24</Slides>
  <Notes>21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FZHei-B01S</vt:lpstr>
      <vt:lpstr>SimSun-ExtB</vt:lpstr>
      <vt:lpstr>等线</vt:lpstr>
      <vt:lpstr>冬青黑体简体中文 W3</vt:lpstr>
      <vt:lpstr>方正正准黑简体</vt:lpstr>
      <vt:lpstr>黑体</vt:lpstr>
      <vt:lpstr>宋体</vt:lpstr>
      <vt:lpstr>微软雅黑</vt:lpstr>
      <vt:lpstr>Arial</vt:lpstr>
      <vt:lpstr>Calibri</vt:lpstr>
      <vt:lpstr>Calibri Light</vt:lpstr>
      <vt:lpstr>Cambria Math</vt:lpstr>
      <vt:lpstr>Franklin Gothic Book</vt:lpstr>
      <vt:lpstr>Helvetica</vt:lpstr>
      <vt:lpstr>Segoe UI Emoji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科技行业工作总结模板</dc:title>
  <dc:creator/>
  <cp:keywords>第一PPT模板网：www.1ppt.com</cp:keywords>
  <cp:lastModifiedBy/>
  <cp:revision>6</cp:revision>
  <dcterms:created xsi:type="dcterms:W3CDTF">2016-10-17T14:00:00Z</dcterms:created>
  <dcterms:modified xsi:type="dcterms:W3CDTF">2019-06-29T07:49:24Z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