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/>
    <p:restoredTop sz="94695"/>
  </p:normalViewPr>
  <p:slideViewPr>
    <p:cSldViewPr snapToGrid="0" snapToObjects="1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E05D-E298-BD40-AAAE-2C849714CA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648" y="3293316"/>
            <a:ext cx="5509071" cy="15081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FFCC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DFED8-F2C8-B446-BFC0-0D47CBED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864061"/>
            <a:ext cx="5509071" cy="10001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3B8AD-FC34-3742-B3EB-0D8B94B7A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93AA5C-80A6-3A45-840A-A914D196B8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7393" y="196972"/>
            <a:ext cx="3461238" cy="10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0422F3-E0C5-734F-B462-D47F1B39E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3072D-6912-3845-9D6D-7DFCA4C6F6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648" y="365760"/>
            <a:ext cx="5760720" cy="56784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AB9D-9E9A-B444-AC9C-DEF4AB1B5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9296" y="365760"/>
            <a:ext cx="5020056" cy="758952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rgbClr val="99000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CB0365-803C-8D44-A695-4BC2B5098A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9296" y="1300797"/>
            <a:ext cx="5020056" cy="47433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20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BFF2-C776-1842-8826-39BDEB171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7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33618-36B6-774D-8D6F-49BE9004B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7" y="1810512"/>
            <a:ext cx="10972800" cy="436562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D759B-F234-1149-98C5-B2277EA3A8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5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3183A4-4F8F-9F40-BB25-B9209FE0F80C}"/>
              </a:ext>
            </a:extLst>
          </p:cNvPr>
          <p:cNvCxnSpPr/>
          <p:nvPr userDrawn="1"/>
        </p:nvCxnSpPr>
        <p:spPr>
          <a:xfrm>
            <a:off x="640080" y="4833257"/>
            <a:ext cx="37737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90FB-8139-9749-A5A1-9286FC4F8C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050792"/>
            <a:ext cx="4518025" cy="676275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1A6ED-44F6-2545-AEA0-6EB32EAD90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9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 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018E-C598-D14E-99F9-F66FAFC62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5125"/>
            <a:ext cx="109728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2A51C-DB3F-0643-AB72-A3BA6FC6682C}"/>
              </a:ext>
            </a:extLst>
          </p:cNvPr>
          <p:cNvSpPr txBox="1"/>
          <p:nvPr userDrawn="1"/>
        </p:nvSpPr>
        <p:spPr>
          <a:xfrm>
            <a:off x="838200" y="1825625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8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CC6B53-8058-044A-A8F3-166D7C3A3F8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4901" y="1825625"/>
            <a:ext cx="539115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AFFC2-E012-DD4A-A6C4-0E20254CD3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7650FFC-4645-494A-9E0A-DD06724A1D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825625"/>
            <a:ext cx="539115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3780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hoto w/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7FC561-7C71-4946-B81F-677FC5FF3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648" y="365760"/>
            <a:ext cx="5760720" cy="567499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A9B17-C73A-EE48-98DD-546AB3D10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4" y="6176963"/>
            <a:ext cx="983152" cy="61447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DB4497-88C1-CD4E-9D30-662490B735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62724" y="365760"/>
            <a:ext cx="5016629" cy="76168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CC00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E03F1C-6A57-4E44-AACD-20247FB6D4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2724" y="1298448"/>
            <a:ext cx="5016629" cy="47498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5843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B79972-DC55-3348-BB6D-F33DD50893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648" y="3293316"/>
            <a:ext cx="5509071" cy="15081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Title of presentation goes here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7E14F3-A1C4-3843-8326-D47F9839EE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648" y="4864061"/>
            <a:ext cx="5509071" cy="100019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97E11-562F-994C-9B11-0A2EFC4DEA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042" y="129828"/>
            <a:ext cx="3756819" cy="11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819E9A0-32E2-B942-B8EC-60F8561F65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90B15-73C3-C445-BDE4-623F7B74F5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4C0F4-B4E4-5F4F-8F3B-E0E0A9FB90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810512"/>
            <a:ext cx="10972800" cy="43616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846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B2937A-1C64-A44F-B270-DA7D748BC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2974C6-99FC-4E49-94CB-7A94EAD10F54}"/>
              </a:ext>
            </a:extLst>
          </p:cNvPr>
          <p:cNvCxnSpPr/>
          <p:nvPr userDrawn="1"/>
        </p:nvCxnSpPr>
        <p:spPr>
          <a:xfrm>
            <a:off x="640080" y="4833257"/>
            <a:ext cx="3773731" cy="0"/>
          </a:xfrm>
          <a:prstGeom prst="line">
            <a:avLst/>
          </a:prstGeom>
          <a:ln w="508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C69FF2-4DB6-7840-98A1-F0596631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4041648"/>
            <a:ext cx="6194425" cy="699731"/>
          </a:xfr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3082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ext and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AA42BE-C852-1C46-B4B7-0E5CBE49B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87F090-21A7-904B-994C-E20C73C1A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365760"/>
            <a:ext cx="109728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9383B-A959-E849-B242-5710E0A6F03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84394" y="1825625"/>
            <a:ext cx="539496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CFBAEC6-E45F-B44D-9224-1926A85B2D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7" y="1825625"/>
            <a:ext cx="5394960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390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DC19EC-79D2-E04D-8C31-0AE535CB3BF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870613" y="-623226"/>
            <a:ext cx="8104451" cy="8104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390B2-F287-3D4A-A5FC-6DFC49C4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627B-6DA8-0649-90C1-CF60ED23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3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626166-317A-A74F-87D3-41B53DEBDE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000"/>
          </a:blip>
          <a:stretch>
            <a:fillRect/>
          </a:stretch>
        </p:blipFill>
        <p:spPr>
          <a:xfrm>
            <a:off x="4862146" y="-623226"/>
            <a:ext cx="8104451" cy="810445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17BE0-A94D-8D4A-BA23-890731E6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CEC3-35DE-DE47-95D0-C996045C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DEB32-467F-B942-85FA-86AB2A7DC75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25923" y="6176963"/>
            <a:ext cx="983152" cy="6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8" r:id="rId2"/>
    <p:sldLayoutId id="2147483661" r:id="rId3"/>
    <p:sldLayoutId id="2147483660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990000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E3F-F5FC-E843-88C6-40A9A23D1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B5117-A21F-BA4B-AF00-B04B84C8C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56257E-CE4E-7346-B23C-0B1F1EFDF1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F49C2-EBE3-9B40-A554-0AE146735E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4AEC-DF52-F348-9EBC-5092DDEBF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32E4-C657-FE46-A234-C5F5302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F2A5-6677-0B4F-BF0A-F13E36E34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6A957-1C94-4D41-BA38-139F8F899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5FEBF6-A533-8B4C-BA1B-0F414D84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2BB5-311D-F84C-9EBD-7558F4B2A54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9EB80-F5ED-584B-BC4D-B260AD1E5F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6B51B9-2ECD-BA40-AEEF-C288FE1806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2F08-CBE7-AE4A-85CD-A89F826BD1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083D0-31AF-5848-A15C-1D662F98A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6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E518-4FC0-6340-824C-C40DF6A59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FC045-E8AD-354A-85A0-BDCA838B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7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686-93F5-0041-8268-72D05D0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4A0B-0D88-C344-9844-8496D14D6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1F406-B924-6740-80BD-2C0991835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F74D1-9606-514B-91C8-3D2D02F6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CA2B-7C7D-CF42-ABF7-F5BA4C8C06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AA13CF-B414-894E-8086-6BA97827D5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6151"/>
      </p:ext>
    </p:extLst>
  </p:cSld>
  <p:clrMapOvr>
    <a:masterClrMapping/>
  </p:clrMapOvr>
</p:sld>
</file>

<file path=ppt/theme/theme1.xml><?xml version="1.0" encoding="utf-8"?>
<a:theme xmlns:a="http://schemas.openxmlformats.org/drawingml/2006/main" name="USC Powerpoint Template - Red ">
  <a:themeElements>
    <a:clrScheme name="Custom 51">
      <a:dk1>
        <a:srgbClr val="990000"/>
      </a:dk1>
      <a:lt1>
        <a:srgbClr val="FFFFFF"/>
      </a:lt1>
      <a:dk2>
        <a:srgbClr val="445469"/>
      </a:dk2>
      <a:lt2>
        <a:srgbClr val="E7E6E6"/>
      </a:lt2>
      <a:accent1>
        <a:srgbClr val="991B1E"/>
      </a:accent1>
      <a:accent2>
        <a:srgbClr val="FFCC00"/>
      </a:accent2>
      <a:accent3>
        <a:srgbClr val="939598"/>
      </a:accent3>
      <a:accent4>
        <a:srgbClr val="CCCCCC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_PP_Template_General_V2" id="{B0A96650-A416-D642-A081-CF10196E33E9}" vid="{B9AD8829-ADC9-4545-ACC5-C248E1A7EC4E}"/>
    </a:ext>
  </a:extLst>
</a:theme>
</file>

<file path=ppt/theme/theme2.xml><?xml version="1.0" encoding="utf-8"?>
<a:theme xmlns:a="http://schemas.openxmlformats.org/drawingml/2006/main" name="USC Powerpoint Templat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USC Powerpoint Template - Red </vt:lpstr>
      <vt:lpstr>USC Powerpoint Template -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Molleda</dc:creator>
  <cp:lastModifiedBy>Diana Molleda</cp:lastModifiedBy>
  <cp:revision>45</cp:revision>
  <dcterms:created xsi:type="dcterms:W3CDTF">2018-10-15T18:11:54Z</dcterms:created>
  <dcterms:modified xsi:type="dcterms:W3CDTF">2019-06-06T17:06:22Z</dcterms:modified>
</cp:coreProperties>
</file>