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056"/>
    <p:restoredTop sz="94737"/>
  </p:normalViewPr>
  <p:slideViewPr>
    <p:cSldViewPr snapToGrid="0" snapToObjects="1">
      <p:cViewPr varScale="1">
        <p:scale>
          <a:sx n="125" d="100"/>
          <a:sy n="125" d="100"/>
        </p:scale>
        <p:origin x="152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EE9E11-DEFC-8441-BE7D-A735296C6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834" y="3248150"/>
            <a:ext cx="5509071" cy="1508125"/>
          </a:xfrm>
        </p:spPr>
        <p:txBody>
          <a:bodyPr/>
          <a:lstStyle>
            <a:lvl1pPr>
              <a:defRPr>
                <a:solidFill>
                  <a:srgbClr val="FFCC00"/>
                </a:solidFill>
              </a:defRPr>
            </a:lvl1pPr>
          </a:lstStyle>
          <a:p>
            <a:r>
              <a:rPr lang="en-US" dirty="0"/>
              <a:t>Title of presentation goes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D1483B-A046-644E-8E67-9C49AA93F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834" y="4818895"/>
            <a:ext cx="5509071" cy="100019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9D2FB-71EE-FE41-BF3A-577AD80AC9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632" y="199665"/>
            <a:ext cx="2722574" cy="7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08B162C-189A-3A49-8CE6-3E1E1613E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01" y="331060"/>
            <a:ext cx="3727900" cy="57925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4265-1172-4348-81B4-A2A5CC7B53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73999" y="331060"/>
            <a:ext cx="4457700" cy="584849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99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147E12-95E0-BF47-8981-B44FA41479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3550" y="981617"/>
            <a:ext cx="4457700" cy="5142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26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33455E5-28A1-0144-AE50-E8CF374EA0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598" y="1811338"/>
            <a:ext cx="8128001" cy="425079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AE1B1A-8EA8-AD43-8A1F-658F535E1F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346075"/>
            <a:ext cx="8128000" cy="1320800"/>
          </a:xfrm>
        </p:spPr>
        <p:txBody>
          <a:bodyPr/>
          <a:lstStyle>
            <a:lvl1pPr marL="0" indent="0">
              <a:buNone/>
              <a:defRPr b="1" i="0">
                <a:solidFill>
                  <a:srgbClr val="FFCC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9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E9BF2-B74F-6C47-B40E-9B2AEBAB0679}"/>
              </a:ext>
            </a:extLst>
          </p:cNvPr>
          <p:cNvCxnSpPr/>
          <p:nvPr userDrawn="1"/>
        </p:nvCxnSpPr>
        <p:spPr>
          <a:xfrm>
            <a:off x="469230" y="4990912"/>
            <a:ext cx="37737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774DE-CA97-6245-91B0-47F66E508E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231" y="4329879"/>
            <a:ext cx="4176342" cy="578446"/>
          </a:xfrm>
        </p:spPr>
        <p:txBody>
          <a:bodyPr/>
          <a:lstStyle>
            <a:lvl1pPr marL="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283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BD72-32A1-6140-9393-D3BA74BE0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291" y="365125"/>
            <a:ext cx="8225418" cy="1325563"/>
          </a:xfrm>
        </p:spPr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62CF-C6CA-9C4C-AED6-512038D16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291" y="1849438"/>
            <a:ext cx="4112709" cy="4183062"/>
          </a:xfr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B90D3-4242-5446-9273-97004F39542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67249" y="1849438"/>
            <a:ext cx="4017459" cy="41830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339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D0197D-9E4A-0647-8F27-1FD5131FAB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478" y="315913"/>
            <a:ext cx="4315522" cy="5800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4603-C2B8-E542-B5CD-963683061A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525" y="304801"/>
            <a:ext cx="4178995" cy="84082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FFCC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3086AB-4324-EA4F-9B93-D72B4CAF6B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08526" y="1271589"/>
            <a:ext cx="4178996" cy="48450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7485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4F8B52-A106-BF49-B704-F308B79F8D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334" y="3616450"/>
            <a:ext cx="5509071" cy="1508125"/>
          </a:xfrm>
        </p:spPr>
        <p:txBody>
          <a:bodyPr>
            <a:no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Title of presentation goes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30BC80-1F3F-EB4E-9688-227D1F406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34" y="5187195"/>
            <a:ext cx="5509071" cy="100019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4B9B2-5A49-4647-86E4-7E65E3FCD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22" y="127669"/>
            <a:ext cx="2981936" cy="9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AF6AD15-8C51-2041-A5A2-E9EEC084E1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270" y="1811338"/>
            <a:ext cx="8231459" cy="425079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8651-561A-4B4B-BCA3-EF94314E60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270" y="346075"/>
            <a:ext cx="8231459" cy="1320800"/>
          </a:xfrm>
        </p:spPr>
        <p:txBody>
          <a:bodyPr/>
          <a:lstStyle>
            <a:lvl1pPr marL="0" indent="0">
              <a:buNone/>
              <a:defRPr b="1" i="0">
                <a:solidFill>
                  <a:srgbClr val="99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215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6275" y="4597931"/>
            <a:ext cx="4755750" cy="598393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7B92F4-0C4D-4246-AB41-CCD5CB12899E}"/>
              </a:ext>
            </a:extLst>
          </p:cNvPr>
          <p:cNvCxnSpPr>
            <a:cxnSpLocks/>
          </p:cNvCxnSpPr>
          <p:nvPr userDrawn="1"/>
        </p:nvCxnSpPr>
        <p:spPr>
          <a:xfrm>
            <a:off x="496275" y="5288517"/>
            <a:ext cx="2959513" cy="0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6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291" y="365125"/>
            <a:ext cx="8225418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9291" y="1825625"/>
            <a:ext cx="4055559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DF7B5-AB44-2B42-BBD4-F0973364D3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9483" y="1825625"/>
            <a:ext cx="3965225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9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4702B9-F318-3A49-9BC8-D3ECD9EFA41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2387976" y="-716083"/>
            <a:ext cx="8104451" cy="810445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D7EE1-2BCD-0D4F-95A6-7F1BD615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D7F2-1493-BE4E-A1F1-8826210D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69BCD-8550-614C-A6E2-05D014A279F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8F25F-0D00-4D4D-9D14-BD36838D99A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15000" y="6484198"/>
            <a:ext cx="31750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FFCC00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10EBFF-F748-934F-8CA0-89D131C206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3225455" y="0"/>
            <a:ext cx="6858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5C23D-6E3E-C848-A948-BFBACACD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0494-7750-7645-84A8-92980942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5F194-3BE6-3E48-B05A-E941132D652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0179" y="6181335"/>
            <a:ext cx="981580" cy="6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990000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7AF7-5BE0-B048-8846-970C362F6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409F-F516-6A42-BF5E-0ACF8D16B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8902AA9-6EF0-954F-8E2C-A397FBC3E7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B433-0D0B-174B-A92A-BB3EBBC6A5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32D7-8715-E347-9A4C-8CCAD26C0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4713AF-CBE7-2F45-87C2-0EF8CECB2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C404-B75A-BE44-916B-9F800D55C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EC282-0E51-F249-87B1-B2A090AD8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480E-DB77-AE4A-8A8C-7E5E99E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8145-B8F9-9840-B6E6-C56EE1BB8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313D-1236-284A-B821-BA2261A93C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4350E0-F3B9-4049-B8FE-EC91FC79A2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A46BB-9534-7947-A1E3-FA9C5E5A31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4D06D-5B3C-314C-A9F0-7DEAAF9EFD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F6FC-C6C2-3846-AF70-160B80B68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E71D8-F77C-B04D-9D1A-4D034B9ED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01F695-5897-BB4B-A6B1-98FAE454C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4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C67E-6AFF-244C-BE8E-30E23CE5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6101-F29A-B54F-B87A-8FF7B442F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E2959-D0DB-4F43-A0BC-721FE7635A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7418"/>
      </p:ext>
    </p:extLst>
  </p:cSld>
  <p:clrMapOvr>
    <a:masterClrMapping/>
  </p:clrMapOvr>
</p:sld>
</file>

<file path=ppt/theme/theme1.xml><?xml version="1.0" encoding="utf-8"?>
<a:theme xmlns:a="http://schemas.openxmlformats.org/drawingml/2006/main" name="USC Powerpoint Template -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SC Powerpoint Template -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USC Powerpoint Template - Red</vt:lpstr>
      <vt:lpstr>USC Powerpoint Template -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Molleda</dc:creator>
  <cp:lastModifiedBy>Diana Molleda</cp:lastModifiedBy>
  <cp:revision>35</cp:revision>
  <dcterms:created xsi:type="dcterms:W3CDTF">2018-10-30T17:25:48Z</dcterms:created>
  <dcterms:modified xsi:type="dcterms:W3CDTF">2019-11-05T22:08:24Z</dcterms:modified>
</cp:coreProperties>
</file>