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/>
              <a:pPr/>
              <a:t>12/9/2006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/>
              <a:pPr algn="ctr"/>
              <a:t>12/9/2006 8:40 a.m.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20:01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20:01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20:01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835696" y="4077072"/>
            <a:ext cx="6067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Newton’s cradle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2785864" cy="685800"/>
          </a:xfrm>
        </p:spPr>
        <p:txBody>
          <a:bodyPr>
            <a:normAutofit fontScale="47500" lnSpcReduction="20000"/>
          </a:bodyPr>
          <a:lstStyle/>
          <a:p>
            <a:r>
              <a:rPr lang="en-US" cap="all" dirty="0" err="1" smtClean="0"/>
              <a:t>Cadenas</a:t>
            </a:r>
            <a:r>
              <a:rPr lang="en-US" cap="all" smtClean="0"/>
              <a:t> Quijano, Patricia</a:t>
            </a:r>
          </a:p>
          <a:p>
            <a:r>
              <a:rPr lang="en-US" cap="all" smtClean="0"/>
              <a:t>Cotrina </a:t>
            </a:r>
            <a:r>
              <a:rPr lang="en-US" cap="all" smtClean="0"/>
              <a:t>Fernández</a:t>
            </a:r>
            <a:r>
              <a:rPr lang="en-US" cap="all" smtClean="0"/>
              <a:t>, </a:t>
            </a:r>
            <a:r>
              <a:rPr lang="en-US" cap="all" smtClean="0"/>
              <a:t>Manuel</a:t>
            </a:r>
            <a:endParaRPr lang="en-US" cap="all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084168" y="6021288"/>
            <a:ext cx="2785864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cap="all" smtClean="0"/>
              <a:t>García </a:t>
            </a:r>
            <a:r>
              <a:rPr lang="en-US" sz="1200" cap="all" smtClean="0">
                <a:solidFill>
                  <a:srgbClr val="FFFFFF"/>
                </a:solidFill>
              </a:rPr>
              <a:t>Tomillo</a:t>
            </a:r>
            <a:r>
              <a:rPr lang="en-US" sz="1200" cap="all" smtClean="0"/>
              <a:t>, </a:t>
            </a:r>
            <a:r>
              <a:rPr lang="en-US" sz="1200" cap="all" smtClean="0"/>
              <a:t>Javier</a:t>
            </a:r>
            <a:endParaRPr lang="en-US" sz="1200" cap="all" smtClean="0"/>
          </a:p>
          <a:p>
            <a:pPr>
              <a:lnSpc>
                <a:spcPct val="150000"/>
              </a:lnSpc>
            </a:pPr>
            <a:r>
              <a:rPr lang="en-US" sz="1200" cap="all" smtClean="0"/>
              <a:t>Hijarrubia </a:t>
            </a:r>
            <a:r>
              <a:rPr lang="en-US" sz="1200" cap="all" smtClean="0"/>
              <a:t>Bernal</a:t>
            </a:r>
            <a:r>
              <a:rPr lang="en-US" sz="1200" cap="all" smtClean="0"/>
              <a:t>, </a:t>
            </a:r>
            <a:r>
              <a:rPr lang="en-US" sz="1200" cap="all" smtClean="0"/>
              <a:t>Luis</a:t>
            </a:r>
            <a:endParaRPr lang="en-US" sz="1200" cap="all"/>
          </a:p>
        </p:txBody>
      </p:sp>
      <p:sp>
        <p:nvSpPr>
          <p:cNvPr id="5" name="4 CuadroTexto"/>
          <p:cNvSpPr txBox="1"/>
          <p:nvPr/>
        </p:nvSpPr>
        <p:spPr>
          <a:xfrm>
            <a:off x="2771800" y="522920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An</a:t>
            </a:r>
            <a:r>
              <a:rPr lang="en-US" sz="2400" smtClean="0"/>
              <a:t> OpenGL </a:t>
            </a:r>
            <a:r>
              <a:rPr lang="en-US" sz="2400" smtClean="0"/>
              <a:t>Application</a:t>
            </a:r>
            <a:endParaRPr lang="en-US" sz="240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04664"/>
            <a:ext cx="3737113" cy="37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04942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Demo!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7957" y="1643050"/>
            <a:ext cx="5894439" cy="506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Acquired </a:t>
            </a:r>
            <a:r>
              <a:rPr lang="en-US" dirty="0" smtClean="0"/>
              <a:t>the knowledge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Takes </a:t>
            </a:r>
            <a:r>
              <a:rPr lang="en-US" dirty="0" smtClean="0"/>
              <a:t>advantage of </a:t>
            </a:r>
            <a:r>
              <a:rPr lang="en-US" dirty="0" smtClean="0"/>
              <a:t>the different capabilities usually used in an </a:t>
            </a:r>
            <a:r>
              <a:rPr lang="en-US" dirty="0" smtClean="0"/>
              <a:t>interactive multimedia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Exploiting JOGL capabilities almost to the limit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Newton’s</a:t>
            </a:r>
            <a:r>
              <a:rPr lang="es-ES" dirty="0" smtClean="0"/>
              <a:t> </a:t>
            </a:r>
            <a:r>
              <a:rPr lang="es-ES" dirty="0" err="1" smtClean="0"/>
              <a:t>Cradle</a:t>
            </a:r>
            <a:endParaRPr lang="es-ES" dirty="0"/>
          </a:p>
          <a:p>
            <a:pPr lvl="1"/>
            <a:r>
              <a:rPr smtClean="0"/>
              <a:t>Energy </a:t>
            </a:r>
            <a:r>
              <a:rPr smtClean="0"/>
              <a:t>conservation law</a:t>
            </a:r>
            <a:endParaRPr lang="es-ES" dirty="0"/>
          </a:p>
          <a:p>
            <a:pPr lvl="1"/>
            <a:r>
              <a:rPr lang="es-ES" dirty="0" err="1" smtClean="0"/>
              <a:t>Conservation</a:t>
            </a:r>
            <a:r>
              <a:rPr lang="es-ES" dirty="0" smtClean="0"/>
              <a:t> of </a:t>
            </a:r>
            <a:r>
              <a:rPr lang="es-ES" dirty="0" err="1" smtClean="0"/>
              <a:t>momentum</a:t>
            </a:r>
            <a:endParaRPr lang="es-ES" dirty="0"/>
          </a:p>
          <a:p>
            <a:r>
              <a:rPr lang="es-ES" dirty="0" smtClean="0"/>
              <a:t>Open GL </a:t>
            </a:r>
            <a:r>
              <a:rPr lang="es-ES" dirty="0" err="1" smtClean="0"/>
              <a:t>over</a:t>
            </a:r>
            <a:r>
              <a:rPr lang="es-ES" dirty="0" smtClean="0"/>
              <a:t> Java (</a:t>
            </a:r>
            <a:r>
              <a:rPr smtClean="0"/>
              <a:t>J</a:t>
            </a:r>
            <a:r>
              <a:rPr smtClean="0"/>
              <a:t>O</a:t>
            </a:r>
            <a:r>
              <a:rPr lang="es-ES" dirty="0" smtClean="0"/>
              <a:t>GL)</a:t>
            </a:r>
            <a:endParaRPr lang="es-ES" dirty="0"/>
          </a:p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modes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 err="1" smtClean="0"/>
              <a:t>Movement</a:t>
            </a:r>
            <a:endParaRPr lang="es-ES" dirty="0"/>
          </a:p>
          <a:p>
            <a:pPr lvl="1"/>
            <a:r>
              <a:rPr lang="es-ES" dirty="0" err="1" smtClean="0"/>
              <a:t>Appearance</a:t>
            </a:r>
            <a:endParaRPr lang="es-ES" dirty="0" smtClean="0"/>
          </a:p>
          <a:p>
            <a:pPr lvl="1"/>
            <a:r>
              <a:rPr smtClean="0"/>
              <a:t>Number of balls</a:t>
            </a:r>
            <a:endParaRPr lang="es-ES" dirty="0"/>
          </a:p>
          <a:p>
            <a:r>
              <a:rPr lang="es-ES" dirty="0" smtClean="0"/>
              <a:t>Camera </a:t>
            </a:r>
            <a:r>
              <a:rPr lang="es-ES" dirty="0" err="1" smtClean="0"/>
              <a:t>movement</a:t>
            </a:r>
            <a:r>
              <a:rPr lang="es-ES" dirty="0" smtClean="0"/>
              <a:t> and </a:t>
            </a:r>
            <a:r>
              <a:rPr lang="es-ES" dirty="0" err="1" smtClean="0"/>
              <a:t>ball</a:t>
            </a:r>
            <a:r>
              <a:rPr lang="es-ES" dirty="0" smtClean="0"/>
              <a:t> </a:t>
            </a:r>
            <a:r>
              <a:rPr lang="es-ES" dirty="0" err="1" smtClean="0"/>
              <a:t>drag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JavaForm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GLJPANEL</a:t>
            </a:r>
            <a:endParaRPr lang="es-ES" dirty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endParaRPr lang="es-ES" dirty="0"/>
          </a:p>
          <a:p>
            <a:pPr lvl="1"/>
            <a:r>
              <a:rPr lang="es-ES" dirty="0" smtClean="0"/>
              <a:t>1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issue</a:t>
            </a:r>
            <a:endParaRPr smtClean="0"/>
          </a:p>
          <a:p>
            <a:r>
              <a:rPr smtClean="0"/>
              <a:t>All the conditional sentences in mode change</a:t>
            </a:r>
          </a:p>
          <a:p>
            <a:r>
              <a:rPr smtClean="0"/>
              <a:t>Display Method as simple as possible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Movement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Simulated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</a:t>
            </a:r>
            <a:r>
              <a:rPr lang="es-ES" dirty="0" err="1" smtClean="0"/>
              <a:t>calculations</a:t>
            </a:r>
            <a:endParaRPr lang="es-ES" dirty="0" smtClean="0"/>
          </a:p>
          <a:p>
            <a:r>
              <a:rPr smtClean="0"/>
              <a:t>Two movement modes</a:t>
            </a:r>
          </a:p>
          <a:p>
            <a:pPr lvl="1"/>
            <a:r>
              <a:rPr smtClean="0"/>
              <a:t>Linear</a:t>
            </a:r>
          </a:p>
          <a:p>
            <a:pPr lvl="1"/>
            <a:r>
              <a:rPr smtClean="0"/>
              <a:t>Cuadratic</a:t>
            </a:r>
          </a:p>
          <a:p>
            <a:r>
              <a:rPr smtClean="0"/>
              <a:t>Friction</a:t>
            </a:r>
          </a:p>
          <a:p>
            <a:r>
              <a:rPr smtClean="0"/>
              <a:t>Speed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Camera </a:t>
            </a:r>
            <a:r>
              <a:rPr lang="es-ES" dirty="0" err="1" smtClean="0"/>
              <a:t>movement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keys</a:t>
            </a:r>
            <a:endParaRPr lang="es-ES" dirty="0" smtClean="0"/>
          </a:p>
          <a:p>
            <a:r>
              <a:rPr smtClean="0"/>
              <a:t>Characteristics by menu</a:t>
            </a:r>
          </a:p>
          <a:p>
            <a:r>
              <a:rPr smtClean="0"/>
              <a:t>Ball dragging with mouse</a:t>
            </a:r>
          </a:p>
          <a:p>
            <a:r>
              <a:rPr smtClean="0"/>
              <a:t>Change number of balls</a:t>
            </a:r>
          </a:p>
          <a:p>
            <a:r>
              <a:rPr smtClean="0"/>
              <a:t>Help window provided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The </a:t>
            </a:r>
            <a:r>
              <a:rPr lang="es-ES" dirty="0" err="1" smtClean="0"/>
              <a:t>world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Skybox</a:t>
            </a:r>
          </a:p>
          <a:p>
            <a:pPr lvl="1"/>
            <a:r>
              <a:rPr smtClean="0"/>
              <a:t>Huge cube with textures</a:t>
            </a:r>
          </a:p>
          <a:p>
            <a:pPr lvl="1"/>
            <a:r>
              <a:rPr smtClean="0"/>
              <a:t>Choosable by user in menu</a:t>
            </a:r>
          </a:p>
          <a:p>
            <a:pPr lvl="1"/>
            <a:r>
              <a:rPr smtClean="0"/>
              <a:t>Limits the scene</a:t>
            </a:r>
          </a:p>
          <a:p>
            <a:r>
              <a:rPr smtClean="0"/>
              <a:t>OBJ</a:t>
            </a:r>
          </a:p>
          <a:p>
            <a:pPr lvl="1"/>
            <a:r>
              <a:rPr smtClean="0"/>
              <a:t>External file (.OBJ)</a:t>
            </a:r>
          </a:p>
          <a:p>
            <a:pPr lvl="1"/>
            <a:r>
              <a:rPr smtClean="0"/>
              <a:t>Cradle and table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Materials</a:t>
            </a:r>
            <a:r>
              <a:rPr lang="es-ES" dirty="0" smtClean="0"/>
              <a:t> and </a:t>
            </a:r>
            <a:r>
              <a:rPr lang="es-ES" dirty="0" err="1" smtClean="0"/>
              <a:t>Textures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Every object has material</a:t>
            </a:r>
            <a:endParaRPr lang="es-ES" dirty="0" smtClean="0"/>
          </a:p>
          <a:p>
            <a:pPr lvl="1"/>
            <a:r>
              <a:rPr smtClean="0"/>
              <a:t>Only ball material can be changed</a:t>
            </a:r>
          </a:p>
          <a:p>
            <a:pPr lvl="1"/>
            <a:endParaRPr smtClean="0"/>
          </a:p>
          <a:p>
            <a:r>
              <a:rPr smtClean="0"/>
              <a:t>Textures</a:t>
            </a:r>
          </a:p>
          <a:p>
            <a:pPr lvl="1"/>
            <a:r>
              <a:rPr smtClean="0"/>
              <a:t>Cradle and desk</a:t>
            </a:r>
          </a:p>
          <a:p>
            <a:pPr lvl="1"/>
            <a:r>
              <a:rPr smtClean="0"/>
              <a:t>Skybox</a:t>
            </a:r>
          </a:p>
          <a:p>
            <a:pPr lvl="1"/>
            <a:r>
              <a:rPr smtClean="0"/>
              <a:t>Balls (some modes)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Transparency</a:t>
            </a:r>
            <a:endParaRPr lang="es-ES" dirty="0" smtClean="0"/>
          </a:p>
          <a:p>
            <a:r>
              <a:rPr smtClean="0"/>
              <a:t>Material light emission</a:t>
            </a:r>
          </a:p>
          <a:p>
            <a:r>
              <a:rPr smtClean="0"/>
              <a:t>Moving sun</a:t>
            </a:r>
          </a:p>
          <a:p>
            <a:r>
              <a:rPr smtClean="0"/>
              <a:t>Shaders</a:t>
            </a:r>
          </a:p>
          <a:p>
            <a:pPr lvl="1"/>
            <a:r>
              <a:rPr smtClean="0"/>
              <a:t>Vibration</a:t>
            </a:r>
          </a:p>
          <a:p>
            <a:pPr lvl="1"/>
            <a:r>
              <a:rPr smtClean="0"/>
              <a:t>Colorize</a:t>
            </a:r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Sound</a:t>
            </a:r>
          </a:p>
          <a:p>
            <a:pPr lvl="1"/>
            <a:r>
              <a:rPr smtClean="0"/>
              <a:t>Different for each mode</a:t>
            </a:r>
            <a:endParaRPr lang="es-ES" dirty="0" smtClean="0"/>
          </a:p>
          <a:p>
            <a:r>
              <a:rPr smtClean="0"/>
              <a:t>Text</a:t>
            </a:r>
          </a:p>
          <a:p>
            <a:pPr lvl="1"/>
            <a:r>
              <a:rPr smtClean="0"/>
              <a:t>Rendered with GLUT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D8CA83B5-DB53-438A-91FA-95B686ED2EC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4217F9-B727-48C8-BB7E-D61F787E3D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216</Words>
  <Application>Microsoft Office PowerPoint</Application>
  <PresentationFormat>Presentación en pantalla (4:3)</PresentationFormat>
  <Paragraphs>81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EdStudPres</vt:lpstr>
      <vt:lpstr>Newton’s cradle </vt:lpstr>
      <vt:lpstr>Introduction</vt:lpstr>
      <vt:lpstr>Architecture</vt:lpstr>
      <vt:lpstr>Movement</vt:lpstr>
      <vt:lpstr>User interaction</vt:lpstr>
      <vt:lpstr>The world</vt:lpstr>
      <vt:lpstr>Materials and Textures</vt:lpstr>
      <vt:lpstr>Features</vt:lpstr>
      <vt:lpstr>Other features</vt:lpstr>
      <vt:lpstr>Demo!</vt:lpstr>
      <vt:lpstr>Conclusions</vt:lpstr>
      <vt:lpstr>Questions?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2011-06-22T16:42:39Z</dcterms:created>
  <dcterms:modified xsi:type="dcterms:W3CDTF">2011-06-22T19:03:32Z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