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4"/>
  <c:chart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Primero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Prueba 1</c:v>
                </c:pt>
                <c:pt idx="1">
                  <c:v>Prueba 2</c:v>
                </c:pt>
                <c:pt idx="2">
                  <c:v>Prueba 3</c:v>
                </c:pt>
                <c:pt idx="3">
                  <c:v>Prueba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Segundo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Prueba 1</c:v>
                </c:pt>
                <c:pt idx="1">
                  <c:v>Prueba 2</c:v>
                </c:pt>
                <c:pt idx="2">
                  <c:v>Prueba 3</c:v>
                </c:pt>
                <c:pt idx="3">
                  <c:v>Prueba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Tercero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Prueba 1</c:v>
                </c:pt>
                <c:pt idx="1">
                  <c:v>Prueba 2</c:v>
                </c:pt>
                <c:pt idx="2">
                  <c:v>Prueba 3</c:v>
                </c:pt>
                <c:pt idx="3">
                  <c:v>Prueba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axId val="128068224"/>
        <c:axId val="140716672"/>
      </c:barChart>
      <c:catAx>
        <c:axId val="128068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"/>
            </a:pPr>
            <a:endParaRPr lang="es-ES"/>
          </a:p>
        </c:txPr>
        <c:crossAx val="140716672"/>
        <c:crosses val="autoZero"/>
        <c:auto val="1"/>
        <c:lblAlgn val="ctr"/>
        <c:lblOffset val="100"/>
      </c:catAx>
      <c:valAx>
        <c:axId val="1407166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"/>
            </a:pPr>
            <a:endParaRPr lang="es-ES"/>
          </a:p>
        </c:txPr>
        <c:crossAx val="1280682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s-ES"/>
          </a:pPr>
          <a:endParaRPr lang="es-ES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s-E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4"/>
  <c:chart>
    <c:title>
      <c:layout/>
      <c:txPr>
        <a:bodyPr/>
        <a:lstStyle/>
        <a:p>
          <a:pPr>
            <a:defRPr lang="es-ES"/>
          </a:pPr>
          <a:endParaRPr lang="es-ES"/>
        </a:p>
      </c:txPr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Proyecto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Elemento 1</c:v>
                </c:pt>
                <c:pt idx="1">
                  <c:v>Elemento 2</c:v>
                </c:pt>
                <c:pt idx="2">
                  <c:v>Elemento 3</c:v>
                </c:pt>
                <c:pt idx="3">
                  <c:v>Elemento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lang="es-ES"/>
          </a:pPr>
          <a:endParaRPr lang="es-ES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s-E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/>
              <a:pPr/>
              <a:t>12/9/2006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/>
              <a:pPr algn="ctr"/>
              <a:t>12/9/2006 8:40 a.m.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18:42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18:42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18:42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835696" y="4077072"/>
            <a:ext cx="6067400" cy="1828800"/>
          </a:xfrm>
        </p:spPr>
        <p:txBody>
          <a:bodyPr>
            <a:normAutofit/>
          </a:bodyPr>
          <a:lstStyle/>
          <a:p>
            <a:r>
              <a:rPr lang="es-ES" dirty="0" err="1" smtClean="0"/>
              <a:t>Newton’s</a:t>
            </a:r>
            <a:r>
              <a:rPr lang="es-ES" dirty="0" smtClean="0"/>
              <a:t> </a:t>
            </a:r>
            <a:r>
              <a:rPr lang="es-ES" dirty="0" err="1" smtClean="0"/>
              <a:t>cradle</a:t>
            </a:r>
            <a:r>
              <a:rPr lang="es-ES" sz="3600" dirty="0"/>
              <a:t/>
            </a:r>
            <a:br>
              <a:rPr lang="es-ES" sz="3600" dirty="0"/>
            </a:b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2785864" cy="685800"/>
          </a:xfrm>
        </p:spPr>
        <p:txBody>
          <a:bodyPr>
            <a:normAutofit fontScale="47500" lnSpcReduction="20000"/>
          </a:bodyPr>
          <a:lstStyle/>
          <a:p>
            <a:r>
              <a:rPr lang="es-ES" cap="all" dirty="0" smtClean="0"/>
              <a:t>Cadenas Quijano, Patricia</a:t>
            </a:r>
          </a:p>
          <a:p>
            <a:r>
              <a:rPr lang="es-ES" cap="all" dirty="0" err="1" smtClean="0"/>
              <a:t>Cotrina</a:t>
            </a:r>
            <a:r>
              <a:rPr lang="es-ES" cap="all" dirty="0" smtClean="0"/>
              <a:t> Fernández, Manuel</a:t>
            </a:r>
            <a:endParaRPr lang="es-ES" cap="all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084168" y="6021288"/>
            <a:ext cx="2785864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200" cap="all" dirty="0" smtClean="0"/>
              <a:t>García </a:t>
            </a:r>
            <a:r>
              <a:rPr lang="es-ES" sz="1200" cap="all" dirty="0" smtClean="0">
                <a:solidFill>
                  <a:srgbClr val="FFFFFF"/>
                </a:solidFill>
              </a:rPr>
              <a:t>Tomillo</a:t>
            </a:r>
            <a:r>
              <a:rPr lang="es-ES" sz="1200" cap="all" dirty="0" smtClean="0"/>
              <a:t>, Javier</a:t>
            </a:r>
          </a:p>
          <a:p>
            <a:pPr>
              <a:lnSpc>
                <a:spcPct val="150000"/>
              </a:lnSpc>
            </a:pPr>
            <a:r>
              <a:rPr lang="es-ES" sz="1200" cap="all" dirty="0" err="1" smtClean="0"/>
              <a:t>Hijarrubia</a:t>
            </a:r>
            <a:r>
              <a:rPr lang="es-ES" sz="1200" cap="all" dirty="0" smtClean="0"/>
              <a:t> Bernal, Luis</a:t>
            </a:r>
            <a:endParaRPr lang="es-ES" sz="1200" cap="all" dirty="0"/>
          </a:p>
        </p:txBody>
      </p:sp>
      <p:sp>
        <p:nvSpPr>
          <p:cNvPr id="5" name="4 CuadroTexto"/>
          <p:cNvSpPr txBox="1"/>
          <p:nvPr/>
        </p:nvSpPr>
        <p:spPr>
          <a:xfrm>
            <a:off x="2771800" y="522920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OpenGL</a:t>
            </a:r>
            <a:r>
              <a:rPr lang="es-ES" sz="2400" dirty="0" smtClean="0"/>
              <a:t> </a:t>
            </a:r>
            <a:r>
              <a:rPr lang="es-ES" sz="2400" dirty="0" err="1" smtClean="0"/>
              <a:t>Application</a:t>
            </a:r>
            <a:endParaRPr lang="es-ES" sz="2400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04664"/>
            <a:ext cx="3737113" cy="37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04942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  <a:p>
            <a:pPr lvl="1"/>
            <a:r>
              <a:rPr lang="es-ES" dirty="0"/>
              <a:t>Objetivo</a:t>
            </a:r>
          </a:p>
          <a:p>
            <a:pPr lvl="1"/>
            <a:r>
              <a:rPr lang="es-ES" dirty="0"/>
              <a:t>Resultados</a:t>
            </a:r>
          </a:p>
          <a:p>
            <a:r>
              <a:rPr lang="es-ES" dirty="0"/>
              <a:t>Metodología del proyecto</a:t>
            </a:r>
          </a:p>
          <a:p>
            <a:r>
              <a:rPr lang="es-ES" dirty="0"/>
              <a:t>Principales </a:t>
            </a:r>
            <a:r>
              <a:rPr lang="es-ES" dirty="0" smtClean="0"/>
              <a:t>conclusiones/resultados</a:t>
            </a:r>
            <a:endParaRPr lang="es-ES" dirty="0"/>
          </a:p>
          <a:p>
            <a:pPr lvl="1"/>
            <a:r>
              <a:rPr lang="es-ES" dirty="0"/>
              <a:t>Resultados 1</a:t>
            </a:r>
          </a:p>
          <a:p>
            <a:pPr lvl="1"/>
            <a:r>
              <a:rPr lang="es-ES" dirty="0"/>
              <a:t>Resultados 2</a:t>
            </a:r>
          </a:p>
          <a:p>
            <a:r>
              <a:rPr lang="es-ES" dirty="0"/>
              <a:t>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  <a:p>
            <a:pPr lvl="1"/>
            <a:r>
              <a:rPr lang="es-ES" dirty="0"/>
              <a:t>Agregue aquí su objetivo</a:t>
            </a:r>
          </a:p>
          <a:p>
            <a:r>
              <a:rPr lang="es-ES" dirty="0"/>
              <a:t>Resultados</a:t>
            </a:r>
          </a:p>
          <a:p>
            <a:pPr lvl="1"/>
            <a:r>
              <a:rPr lang="es-ES"/>
              <a:t>Agregue aquí sus resultados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Procedimiento/</a:t>
            </a:r>
            <a:r>
              <a:rPr lang="pl-PL" dirty="0" smtClean="0"/>
              <a:t>M</a:t>
            </a:r>
            <a:r>
              <a:rPr lang="es-ES" dirty="0" err="1" smtClean="0"/>
              <a:t>etodología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Agregue aquí el procedimiento</a:t>
            </a:r>
          </a:p>
          <a:p>
            <a:r>
              <a:rPr lang="es-ES"/>
              <a:t>Principales suposiciones</a:t>
            </a:r>
          </a:p>
          <a:p>
            <a:pPr lvl="1"/>
            <a:r>
              <a:rPr lang="es-ES"/>
              <a:t>Agregue aquí las suposiciones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Principales </a:t>
            </a:r>
            <a:r>
              <a:rPr lang="es-ES" dirty="0" smtClean="0"/>
              <a:t>conclusiones/</a:t>
            </a:r>
            <a:r>
              <a:rPr lang="pl-PL" dirty="0" smtClean="0"/>
              <a:t>R</a:t>
            </a:r>
            <a:r>
              <a:rPr lang="es-ES" dirty="0" err="1" smtClean="0"/>
              <a:t>esultados</a:t>
            </a:r>
            <a:r>
              <a:rPr lang="es-ES" dirty="0" smtClean="0"/>
              <a:t> </a:t>
            </a:r>
            <a:r>
              <a:rPr lang="es-ES" dirty="0"/>
              <a:t>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Principales </a:t>
            </a:r>
            <a:r>
              <a:rPr lang="es-ES" dirty="0" smtClean="0"/>
              <a:t>conclusiones/</a:t>
            </a:r>
            <a:r>
              <a:rPr lang="pl-PL" dirty="0" smtClean="0"/>
              <a:t>R</a:t>
            </a:r>
            <a:r>
              <a:rPr lang="es-ES" dirty="0" err="1" smtClean="0"/>
              <a:t>esultados</a:t>
            </a:r>
            <a:r>
              <a:rPr lang="es-ES" dirty="0" smtClean="0"/>
              <a:t> </a:t>
            </a:r>
            <a:r>
              <a:rPr lang="es-ES" dirty="0"/>
              <a:t>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Principales </a:t>
            </a:r>
            <a:r>
              <a:rPr lang="es-ES" dirty="0" smtClean="0"/>
              <a:t>conclusiones/</a:t>
            </a:r>
            <a:r>
              <a:rPr lang="pl-PL" dirty="0" smtClean="0"/>
              <a:t>R</a:t>
            </a:r>
            <a:r>
              <a:rPr lang="es-ES" dirty="0" err="1" smtClean="0"/>
              <a:t>esultados</a:t>
            </a:r>
            <a:r>
              <a:rPr lang="es-ES" dirty="0" smtClean="0"/>
              <a:t> </a:t>
            </a:r>
            <a:r>
              <a:rPr lang="es-ES" dirty="0"/>
              <a:t>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4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38351"/>
                <a:gridCol w="2038351"/>
                <a:gridCol w="2038351"/>
                <a:gridCol w="20383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Número de ejecución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Descripción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Resultado A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Resultado</a:t>
                      </a:r>
                      <a:r>
                        <a:rPr lang="es-ES" sz="1400" baseline="0"/>
                        <a:t> B</a:t>
                      </a:r>
                      <a:endParaRPr lang="es-ES" sz="1400"/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1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Condición A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Verdadero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Verdadero</a:t>
                      </a:r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Condición B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Verdadero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Falso</a:t>
                      </a:r>
                    </a:p>
                  </a:txBody>
                  <a:tcPr marL="95923" marR="959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Condición C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Falso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Falso</a:t>
                      </a:r>
                    </a:p>
                  </a:txBody>
                  <a:tcPr marL="95923" marR="95923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Agregue aquí su conclusión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Ruegos y preguntas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Props1.xml><?xml version="1.0" encoding="utf-8"?>
<ds:datastoreItem xmlns:ds="http://schemas.openxmlformats.org/officeDocument/2006/customXml" ds:itemID="{AB4217F9-B727-48C8-BB7E-D61F787E3D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A83B5-DB53-438A-91FA-95B686ED2EC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117</Words>
  <Application>Microsoft Office PowerPoint</Application>
  <PresentationFormat>Presentación en pantalla (4:3)</PresentationFormat>
  <Paragraphs>56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EdStudPres</vt:lpstr>
      <vt:lpstr>Newton’s cradle </vt:lpstr>
      <vt:lpstr>Introduction</vt:lpstr>
      <vt:lpstr>Introduction</vt:lpstr>
      <vt:lpstr>Procedimiento/Metodología</vt:lpstr>
      <vt:lpstr>Principales conclusiones/Resultados 1</vt:lpstr>
      <vt:lpstr>Principales conclusiones/Resultados 2</vt:lpstr>
      <vt:lpstr>Principales conclusiones/Resultados 3</vt:lpstr>
      <vt:lpstr>Conclusión</vt:lpstr>
      <vt:lpstr>Ruegos y preguntas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2011-06-22T16:42:39Z</dcterms:created>
  <dcterms:modified xsi:type="dcterms:W3CDTF">2011-06-22T17:59:24Z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