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2447E72A-D913-4DC2-9E0A-E520CE8FCC86}" type="datetimeFigureOut">
              <a:rPr/>
              <a:pPr/>
              <a:t>12/9/2006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/>
              <a:pPr algn="ctr"/>
              <a:t>12/9/2006 8:40 a.m.</a:t>
            </a:fld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pPr algn="r"/>
            <a:endParaRPr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s-ES">
                <a:solidFill>
                  <a:schemeClr val="tx2"/>
                </a:solidFill>
              </a:rPr>
              <a:pPr/>
              <a:t>22/06/2011 23:02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s-ES">
                <a:solidFill>
                  <a:schemeClr val="tx2"/>
                </a:solidFill>
              </a:rPr>
              <a:pPr/>
              <a:t>22/06/2011 23:02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/>
              <a:pPr/>
              <a:t>12/9/2006 8:40 a.m.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es-ES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s-ES">
                <a:solidFill>
                  <a:schemeClr val="tx2"/>
                </a:solidFill>
              </a:rPr>
              <a:pPr/>
              <a:t>22/06/2011 23:02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s-ES" sz="1200">
                <a:solidFill>
                  <a:schemeClr val="tx2"/>
                </a:solidFill>
              </a:rPr>
              <a:pPr algn="ctr"/>
              <a:t>‹Nº›</a:t>
            </a:fld>
            <a:endParaRPr lang="es-ES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835696" y="4077072"/>
            <a:ext cx="6067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Newton’s cradle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2785864" cy="685800"/>
          </a:xfrm>
        </p:spPr>
        <p:txBody>
          <a:bodyPr>
            <a:normAutofit fontScale="47500" lnSpcReduction="20000"/>
          </a:bodyPr>
          <a:lstStyle/>
          <a:p>
            <a:r>
              <a:rPr lang="en-US" cap="all" dirty="0" err="1" smtClean="0"/>
              <a:t>Cadenas</a:t>
            </a:r>
            <a:r>
              <a:rPr lang="en-US" cap="all" smtClean="0"/>
              <a:t> Quijano, Patricia</a:t>
            </a:r>
          </a:p>
          <a:p>
            <a:r>
              <a:rPr lang="en-US" cap="all" smtClean="0"/>
              <a:t>Cotrina Fernández, Manuel</a:t>
            </a:r>
            <a:endParaRPr lang="en-US" cap="all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6084168" y="6021288"/>
            <a:ext cx="2785864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cap="all" smtClean="0"/>
              <a:t>García </a:t>
            </a:r>
            <a:r>
              <a:rPr lang="en-US" sz="1200" cap="all" smtClean="0">
                <a:solidFill>
                  <a:srgbClr val="FFFFFF"/>
                </a:solidFill>
              </a:rPr>
              <a:t>Tomillo</a:t>
            </a:r>
            <a:r>
              <a:rPr lang="en-US" sz="1200" cap="all" smtClean="0"/>
              <a:t>, Javier</a:t>
            </a:r>
          </a:p>
          <a:p>
            <a:pPr>
              <a:lnSpc>
                <a:spcPct val="150000"/>
              </a:lnSpc>
            </a:pPr>
            <a:r>
              <a:rPr lang="en-US" sz="1200" cap="all" smtClean="0"/>
              <a:t>Hijarrubia Bernal, Luis</a:t>
            </a:r>
            <a:endParaRPr lang="en-US" sz="1200" cap="all"/>
          </a:p>
        </p:txBody>
      </p:sp>
      <p:sp>
        <p:nvSpPr>
          <p:cNvPr id="5" name="4 CuadroTexto"/>
          <p:cNvSpPr txBox="1"/>
          <p:nvPr/>
        </p:nvSpPr>
        <p:spPr>
          <a:xfrm>
            <a:off x="2987824" y="522920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dirty="0" smtClean="0"/>
              <a:t>y </a:t>
            </a:r>
            <a:r>
              <a:rPr lang="en-US" sz="2400" dirty="0" err="1" smtClean="0"/>
              <a:t>Aldearaban</a:t>
            </a:r>
            <a:r>
              <a:rPr lang="en-US" sz="2400" dirty="0" smtClean="0"/>
              <a:t> group</a:t>
            </a:r>
            <a:endParaRPr lang="en-US" sz="2400" dirty="0"/>
          </a:p>
        </p:txBody>
      </p:sp>
      <p:pic>
        <p:nvPicPr>
          <p:cNvPr id="6" name="5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04664"/>
            <a:ext cx="3737113" cy="37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6049424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Demo!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7957" y="1643050"/>
            <a:ext cx="5846371" cy="501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Acquired the knowledge required</a:t>
            </a:r>
          </a:p>
          <a:p>
            <a:r>
              <a:rPr lang="en-US" dirty="0" smtClean="0"/>
              <a:t>Takes advantage of the different capabilities usually used in an interactive multimedia system</a:t>
            </a:r>
          </a:p>
          <a:p>
            <a:r>
              <a:rPr lang="en-US" dirty="0" smtClean="0"/>
              <a:t>Exploiting JOGL capabilities almost to the limit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Questions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988840"/>
            <a:ext cx="528835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Newton’s</a:t>
            </a:r>
            <a:r>
              <a:rPr lang="es-ES" dirty="0" smtClean="0"/>
              <a:t> </a:t>
            </a:r>
            <a:r>
              <a:rPr lang="es-ES" dirty="0" err="1" smtClean="0"/>
              <a:t>Cradle</a:t>
            </a:r>
            <a:endParaRPr lang="es-ES" dirty="0"/>
          </a:p>
          <a:p>
            <a:pPr lvl="1"/>
            <a:r>
              <a:rPr dirty="0" smtClean="0"/>
              <a:t>Law of conservation of energy</a:t>
            </a:r>
            <a:endParaRPr lang="es-ES" dirty="0"/>
          </a:p>
          <a:p>
            <a:pPr lvl="1"/>
            <a:r>
              <a:rPr lang="es-ES" dirty="0" err="1" smtClean="0"/>
              <a:t>Law</a:t>
            </a:r>
            <a:r>
              <a:rPr lang="es-ES" dirty="0" smtClean="0"/>
              <a:t> </a:t>
            </a:r>
            <a:r>
              <a:rPr lang="es-ES" dirty="0" smtClean="0"/>
              <a:t>of </a:t>
            </a:r>
            <a:r>
              <a:rPr lang="es-ES" dirty="0" err="1" smtClean="0"/>
              <a:t>momentum</a:t>
            </a:r>
            <a:endParaRPr lang="es-ES" dirty="0"/>
          </a:p>
          <a:p>
            <a:r>
              <a:rPr lang="es-ES" dirty="0" err="1" smtClean="0"/>
              <a:t>OpenGL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Java (</a:t>
            </a:r>
            <a:r>
              <a:rPr dirty="0" smtClean="0"/>
              <a:t>JO</a:t>
            </a:r>
            <a:r>
              <a:rPr lang="es-ES" dirty="0" smtClean="0"/>
              <a:t>GL)</a:t>
            </a:r>
            <a:endParaRPr lang="es-ES" dirty="0"/>
          </a:p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modes</a:t>
            </a:r>
            <a:r>
              <a:rPr lang="es-ES" dirty="0" smtClean="0"/>
              <a:t> </a:t>
            </a:r>
            <a:endParaRPr lang="es-ES" dirty="0"/>
          </a:p>
          <a:p>
            <a:pPr lvl="1"/>
            <a:r>
              <a:rPr lang="es-ES" dirty="0" err="1" smtClean="0"/>
              <a:t>Movement</a:t>
            </a:r>
            <a:endParaRPr lang="es-ES" dirty="0"/>
          </a:p>
          <a:p>
            <a:pPr lvl="1"/>
            <a:r>
              <a:rPr lang="es-ES" dirty="0" err="1" smtClean="0"/>
              <a:t>Appearance</a:t>
            </a:r>
            <a:endParaRPr lang="es-ES" dirty="0" smtClean="0"/>
          </a:p>
          <a:p>
            <a:pPr lvl="1"/>
            <a:r>
              <a:rPr dirty="0" smtClean="0"/>
              <a:t>Number of balls</a:t>
            </a:r>
            <a:endParaRPr lang="es-ES" dirty="0"/>
          </a:p>
          <a:p>
            <a:r>
              <a:rPr lang="es-ES" dirty="0" smtClean="0"/>
              <a:t>Camera </a:t>
            </a:r>
            <a:r>
              <a:rPr lang="es-ES" dirty="0" err="1" smtClean="0"/>
              <a:t>movement</a:t>
            </a:r>
            <a:r>
              <a:rPr lang="es-ES" dirty="0" smtClean="0"/>
              <a:t> and </a:t>
            </a:r>
            <a:r>
              <a:rPr lang="es-ES" dirty="0" err="1" smtClean="0"/>
              <a:t>ball</a:t>
            </a:r>
            <a:r>
              <a:rPr lang="es-ES" dirty="0" smtClean="0"/>
              <a:t> </a:t>
            </a:r>
            <a:r>
              <a:rPr lang="es-ES" dirty="0" err="1" smtClean="0"/>
              <a:t>dragging</a:t>
            </a: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JavaForm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GLJPANEL</a:t>
            </a:r>
            <a:endParaRPr lang="es-ES" dirty="0"/>
          </a:p>
          <a:p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oriented</a:t>
            </a:r>
            <a:endParaRPr lang="es-ES" dirty="0"/>
          </a:p>
          <a:p>
            <a:pPr lvl="1"/>
            <a:r>
              <a:rPr lang="es-ES" dirty="0" smtClean="0"/>
              <a:t>1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issue</a:t>
            </a:r>
            <a:endParaRPr dirty="0" smtClean="0"/>
          </a:p>
          <a:p>
            <a:r>
              <a:rPr dirty="0" smtClean="0"/>
              <a:t>All the conditional sentences in mode change</a:t>
            </a:r>
          </a:p>
          <a:p>
            <a:r>
              <a:rPr dirty="0" smtClean="0"/>
              <a:t>Display Method as simple as possible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Movement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Simulated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angle</a:t>
            </a:r>
            <a:r>
              <a:rPr lang="es-ES" dirty="0" smtClean="0"/>
              <a:t> </a:t>
            </a:r>
            <a:r>
              <a:rPr lang="es-ES" dirty="0" err="1" smtClean="0"/>
              <a:t>calculations</a:t>
            </a:r>
            <a:endParaRPr lang="es-ES" dirty="0" smtClean="0"/>
          </a:p>
          <a:p>
            <a:r>
              <a:rPr smtClean="0"/>
              <a:t>Two movement modes</a:t>
            </a:r>
          </a:p>
          <a:p>
            <a:pPr lvl="1"/>
            <a:r>
              <a:rPr smtClean="0"/>
              <a:t>Linear</a:t>
            </a:r>
          </a:p>
          <a:p>
            <a:pPr lvl="1"/>
            <a:r>
              <a:rPr smtClean="0"/>
              <a:t>Cuadratic</a:t>
            </a:r>
          </a:p>
          <a:p>
            <a:r>
              <a:rPr smtClean="0"/>
              <a:t>Friction</a:t>
            </a:r>
          </a:p>
          <a:p>
            <a:r>
              <a:rPr smtClean="0"/>
              <a:t>Speed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573016"/>
            <a:ext cx="3312368" cy="2546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interaction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Camera </a:t>
            </a:r>
            <a:r>
              <a:rPr lang="es-ES" dirty="0" err="1" smtClean="0"/>
              <a:t>movement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keys</a:t>
            </a:r>
            <a:endParaRPr lang="es-ES" dirty="0" smtClean="0"/>
          </a:p>
          <a:p>
            <a:r>
              <a:rPr smtClean="0"/>
              <a:t>Characteristics by menu</a:t>
            </a:r>
          </a:p>
          <a:p>
            <a:r>
              <a:rPr smtClean="0"/>
              <a:t>Ball dragging with mouse</a:t>
            </a:r>
          </a:p>
          <a:p>
            <a:r>
              <a:rPr smtClean="0"/>
              <a:t>Change number of balls</a:t>
            </a:r>
          </a:p>
          <a:p>
            <a:r>
              <a:rPr smtClean="0"/>
              <a:t>Help window provided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717032"/>
            <a:ext cx="320625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The </a:t>
            </a:r>
            <a:r>
              <a:rPr lang="es-ES" dirty="0" err="1" smtClean="0"/>
              <a:t>world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Skybox</a:t>
            </a:r>
          </a:p>
          <a:p>
            <a:pPr lvl="1"/>
            <a:r>
              <a:rPr smtClean="0"/>
              <a:t>Huge cube with textures</a:t>
            </a:r>
          </a:p>
          <a:p>
            <a:pPr lvl="1"/>
            <a:r>
              <a:rPr smtClean="0"/>
              <a:t>Choosable by user in menu</a:t>
            </a:r>
          </a:p>
          <a:p>
            <a:pPr lvl="1"/>
            <a:r>
              <a:rPr smtClean="0"/>
              <a:t>Limits the scene</a:t>
            </a:r>
          </a:p>
          <a:p>
            <a:r>
              <a:rPr smtClean="0"/>
              <a:t>OBJ</a:t>
            </a:r>
          </a:p>
          <a:p>
            <a:pPr lvl="1"/>
            <a:r>
              <a:rPr smtClean="0"/>
              <a:t>External file (.OBJ)</a:t>
            </a:r>
          </a:p>
          <a:p>
            <a:pPr lvl="1"/>
            <a:r>
              <a:rPr smtClean="0"/>
              <a:t>Cradle and table</a:t>
            </a:r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Materials</a:t>
            </a:r>
            <a:r>
              <a:rPr lang="es-ES" dirty="0" smtClean="0"/>
              <a:t> and </a:t>
            </a:r>
            <a:r>
              <a:rPr lang="es-ES" dirty="0" err="1" smtClean="0"/>
              <a:t>Textures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dirty="0" smtClean="0"/>
              <a:t>Every object has </a:t>
            </a:r>
            <a:r>
              <a:rPr dirty="0" smtClean="0"/>
              <a:t>a material</a:t>
            </a:r>
            <a:endParaRPr lang="es-ES" dirty="0" smtClean="0"/>
          </a:p>
          <a:p>
            <a:pPr lvl="1"/>
            <a:r>
              <a:rPr dirty="0" smtClean="0"/>
              <a:t>Only ball material can be changed</a:t>
            </a:r>
          </a:p>
          <a:p>
            <a:pPr lvl="1"/>
            <a:endParaRPr dirty="0" smtClean="0"/>
          </a:p>
          <a:p>
            <a:r>
              <a:rPr dirty="0" smtClean="0"/>
              <a:t>Textures</a:t>
            </a:r>
          </a:p>
          <a:p>
            <a:pPr lvl="1"/>
            <a:r>
              <a:rPr dirty="0" smtClean="0"/>
              <a:t>Cradle and </a:t>
            </a:r>
            <a:r>
              <a:rPr dirty="0" smtClean="0"/>
              <a:t>table</a:t>
            </a:r>
            <a:endParaRPr dirty="0" smtClean="0"/>
          </a:p>
          <a:p>
            <a:pPr lvl="1"/>
            <a:r>
              <a:rPr dirty="0" smtClean="0"/>
              <a:t>Skybox</a:t>
            </a:r>
          </a:p>
          <a:p>
            <a:pPr lvl="1"/>
            <a:r>
              <a:rPr dirty="0" smtClean="0"/>
              <a:t>Balls (some modes)</a:t>
            </a:r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Features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smtClean="0"/>
              <a:t>Transparency</a:t>
            </a:r>
            <a:endParaRPr lang="es-ES" dirty="0" smtClean="0"/>
          </a:p>
          <a:p>
            <a:r>
              <a:rPr smtClean="0"/>
              <a:t>Material light emission</a:t>
            </a:r>
          </a:p>
          <a:p>
            <a:r>
              <a:rPr smtClean="0"/>
              <a:t>Moving sun</a:t>
            </a:r>
          </a:p>
          <a:p>
            <a:r>
              <a:rPr smtClean="0"/>
              <a:t>Shaders</a:t>
            </a:r>
          </a:p>
          <a:p>
            <a:pPr lvl="1"/>
            <a:r>
              <a:rPr smtClean="0"/>
              <a:t>Vibration</a:t>
            </a:r>
          </a:p>
          <a:p>
            <a:pPr lvl="1"/>
            <a:r>
              <a:rPr smtClean="0"/>
              <a:t>Colorize</a:t>
            </a:r>
            <a:endParaRPr lang="es-ES" dirty="0" smtClean="0"/>
          </a:p>
          <a:p>
            <a:endParaRPr lang="es-E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356992"/>
            <a:ext cx="3347269" cy="257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smtClean="0"/>
              <a:t>Sound</a:t>
            </a:r>
          </a:p>
          <a:p>
            <a:pPr lvl="1"/>
            <a:r>
              <a:rPr smtClean="0"/>
              <a:t>Different for each mode</a:t>
            </a:r>
            <a:endParaRPr lang="es-ES" dirty="0" smtClean="0"/>
          </a:p>
          <a:p>
            <a:r>
              <a:rPr smtClean="0"/>
              <a:t>Text</a:t>
            </a:r>
          </a:p>
          <a:p>
            <a:pPr lvl="1"/>
            <a:r>
              <a:rPr smtClean="0"/>
              <a:t>Rendered with GLUT</a:t>
            </a:r>
          </a:p>
        </p:txBody>
      </p:sp>
      <p:pic>
        <p:nvPicPr>
          <p:cNvPr id="4" name="3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077072"/>
            <a:ext cx="424847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8" ma:contentTypeDescription="Create a new document." ma:contentTypeScope="" ma:versionID="5eea76452d7eb073b41e4ecbec7235c0"/>
</file>

<file path=customXml/itemProps1.xml><?xml version="1.0" encoding="utf-8"?>
<ds:datastoreItem xmlns:ds="http://schemas.openxmlformats.org/officeDocument/2006/customXml" ds:itemID="{AB4217F9-B727-48C8-BB7E-D61F787E3D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4336D8-6FB3-4C5C-A05E-517B0BBB0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CA83B5-DB53-438A-91FA-95B686ED2EC5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218</Words>
  <Application>Microsoft Office PowerPoint</Application>
  <PresentationFormat>Presentación en pantalla (4:3)</PresentationFormat>
  <Paragraphs>81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EdStudPres</vt:lpstr>
      <vt:lpstr>Newton’s cradle </vt:lpstr>
      <vt:lpstr>Introduction</vt:lpstr>
      <vt:lpstr>Architecture</vt:lpstr>
      <vt:lpstr>Movement</vt:lpstr>
      <vt:lpstr>User interaction</vt:lpstr>
      <vt:lpstr>The world</vt:lpstr>
      <vt:lpstr>Materials and Textures</vt:lpstr>
      <vt:lpstr>Features</vt:lpstr>
      <vt:lpstr>Other features</vt:lpstr>
      <vt:lpstr>Demo!</vt:lpstr>
      <vt:lpstr>Conclusions</vt:lpstr>
      <vt:lpstr>Questions?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2011-06-22T16:42:39Z</dcterms:created>
  <dcterms:modified xsi:type="dcterms:W3CDTF">2011-06-22T21:16:37Z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