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05697" y="1447800"/>
            <a:ext cx="98003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92539" y="14865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32125" y="14865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71711" y="14865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11297" y="14865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0883" y="150160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90469" y="150160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30055" y="150160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9641" y="150160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09227" y="150160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48808" y="150160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6208" y="10284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4179" y="10284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12150" y="10284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0121" y="10284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88092" y="10284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26063" y="10284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64034" y="10284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02005" y="10284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39976" y="10284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77947" y="10284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515918" y="10284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153889" y="10284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91860" y="10284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429831" y="10284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067800" y="102840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864833" y="150160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04419" y="150160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144000" y="150160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5683" y="150468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5264" y="150468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8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45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Zhixian Yu</dc:creator>
  <cp:lastModifiedBy>xyz2007060708@hotmail.com</cp:lastModifiedBy>
  <cp:revision>10</cp:revision>
  <dcterms:created xsi:type="dcterms:W3CDTF">2006-08-16T00:00:00Z</dcterms:created>
  <dcterms:modified xsi:type="dcterms:W3CDTF">2015-01-15T06:31:27Z</dcterms:modified>
</cp:coreProperties>
</file>