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57" r:id="rId4"/>
    <p:sldId id="262" r:id="rId5"/>
    <p:sldId id="263" r:id="rId6"/>
    <p:sldId id="268" r:id="rId7"/>
    <p:sldId id="264" r:id="rId8"/>
    <p:sldId id="266" r:id="rId9"/>
    <p:sldId id="267" r:id="rId10"/>
    <p:sldId id="259" r:id="rId11"/>
    <p:sldId id="258" r:id="rId12"/>
    <p:sldId id="269" r:id="rId13"/>
    <p:sldId id="261" r:id="rId14"/>
    <p:sldId id="260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01" autoAdjust="0"/>
  </p:normalViewPr>
  <p:slideViewPr>
    <p:cSldViewPr>
      <p:cViewPr varScale="1">
        <p:scale>
          <a:sx n="58" d="100"/>
          <a:sy n="58" d="100"/>
        </p:scale>
        <p:origin x="-14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8A28D-586F-4960-B6D6-1EB76003799A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3B238-6E40-4618-B723-95D73664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3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3B238-6E40-4618-B723-95D736644A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02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3B238-6E40-4618-B723-95D736644A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31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3B238-6E40-4618-B723-95D736644A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5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21" y="16764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tree &amp; random forest</a:t>
            </a:r>
            <a:br>
              <a:rPr lang="en-US" dirty="0" smtClean="0"/>
            </a:br>
            <a:r>
              <a:rPr lang="en-US" dirty="0" smtClean="0"/>
              <a:t> in Real Forest</a:t>
            </a:r>
            <a:br>
              <a:rPr lang="en-US" dirty="0" smtClean="0"/>
            </a:br>
            <a:r>
              <a:rPr lang="en-US" dirty="0" smtClean="0"/>
              <a:t>(Kaggle.com)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Zhixian(Jason) Yu</a:t>
            </a:r>
          </a:p>
          <a:p>
            <a:r>
              <a:rPr lang="en-US" dirty="0" smtClean="0"/>
              <a:t>COMP790-134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5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42900"/>
            <a:ext cx="8278210" cy="5690504"/>
          </a:xfrm>
        </p:spPr>
      </p:pic>
      <p:sp>
        <p:nvSpPr>
          <p:cNvPr id="6" name="TextBox 5"/>
          <p:cNvSpPr txBox="1"/>
          <p:nvPr/>
        </p:nvSpPr>
        <p:spPr>
          <a:xfrm>
            <a:off x="3415205" y="6376304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Elevation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954732" y="330022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Aspect</a:t>
            </a:r>
            <a:endParaRPr lang="en-US" sz="24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267200" y="0"/>
            <a:ext cx="0" cy="637630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05400" y="0"/>
            <a:ext cx="0" cy="637630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29805" y="0"/>
            <a:ext cx="0" cy="637630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90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0"/>
          <a:stretch/>
        </p:blipFill>
        <p:spPr>
          <a:xfrm>
            <a:off x="838200" y="381000"/>
            <a:ext cx="8063810" cy="56775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3800" y="62484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Elevation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97867" y="2626668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Soil Type</a:t>
            </a:r>
            <a:endParaRPr lang="en-US" sz="2400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28600" y="0"/>
            <a:ext cx="8229600" cy="65532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83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2050" name="Picture 2" descr="http://www.time-management-guide.com/images/decision-tree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59"/>
          <a:stretch/>
        </p:blipFill>
        <p:spPr bwMode="auto">
          <a:xfrm>
            <a:off x="2209800" y="1398881"/>
            <a:ext cx="5334000" cy="439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84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51" y="737175"/>
            <a:ext cx="8810897" cy="5410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1524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Decision tree: </a:t>
            </a:r>
            <a:r>
              <a:rPr lang="en-US" sz="3200" dirty="0" err="1" smtClean="0"/>
              <a:t>fitctree</a:t>
            </a:r>
            <a:r>
              <a:rPr lang="en-US" sz="3200" dirty="0" smtClean="0"/>
              <a:t>()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971800" y="632460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Cross-validation error = 0.2110</a:t>
            </a:r>
          </a:p>
        </p:txBody>
      </p:sp>
    </p:spTree>
    <p:extLst>
      <p:ext uri="{BB962C8B-B14F-4D97-AF65-F5344CB8AC3E}">
        <p14:creationId xmlns:p14="http://schemas.microsoft.com/office/powerpoint/2010/main" val="254643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572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Elevation</a:t>
            </a:r>
            <a:r>
              <a:rPr lang="en-US" sz="4000" dirty="0" smtClean="0"/>
              <a:t> is the best classifier</a:t>
            </a:r>
            <a:endParaRPr lang="en-US" sz="4000" dirty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" y="1600200"/>
            <a:ext cx="9095874" cy="45720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4800" y="4114800"/>
            <a:ext cx="609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077200" y="3276600"/>
            <a:ext cx="609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4800" y="2514600"/>
            <a:ext cx="609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077200" y="2971800"/>
            <a:ext cx="609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079475" y="3810000"/>
            <a:ext cx="609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04800" y="2743200"/>
            <a:ext cx="609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04800" y="3581400"/>
            <a:ext cx="609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14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" r="27501" b="8034"/>
          <a:stretch/>
        </p:blipFill>
        <p:spPr>
          <a:xfrm>
            <a:off x="58762" y="1129873"/>
            <a:ext cx="8305800" cy="54604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Importance</a:t>
            </a:r>
            <a:endParaRPr lang="en-US" dirty="0"/>
          </a:p>
        </p:txBody>
      </p:sp>
      <p:cxnSp>
        <p:nvCxnSpPr>
          <p:cNvPr id="9" name="Straight Arrow Connector 8"/>
          <p:cNvCxnSpPr>
            <a:stCxn id="10" idx="2"/>
          </p:cNvCxnSpPr>
          <p:nvPr/>
        </p:nvCxnSpPr>
        <p:spPr>
          <a:xfrm flipH="1">
            <a:off x="1506562" y="1935770"/>
            <a:ext cx="346271" cy="4409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05133" y="156643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Elevation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78362" y="25451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Horizontal_Distance_To_Fire_Points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4" idx="2"/>
          </p:cNvCxnSpPr>
          <p:nvPr/>
        </p:nvCxnSpPr>
        <p:spPr>
          <a:xfrm>
            <a:off x="4102199" y="2514600"/>
            <a:ext cx="376163" cy="1055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52833" y="2145268"/>
            <a:ext cx="449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Horizontal_Distance_To_Roadways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2" idx="2"/>
          </p:cNvCxnSpPr>
          <p:nvPr/>
        </p:nvCxnSpPr>
        <p:spPr>
          <a:xfrm>
            <a:off x="6421462" y="2914500"/>
            <a:ext cx="342900" cy="6788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4" idx="2"/>
          </p:cNvCxnSpPr>
          <p:nvPr/>
        </p:nvCxnSpPr>
        <p:spPr>
          <a:xfrm flipH="1">
            <a:off x="8135230" y="3026668"/>
            <a:ext cx="419833" cy="5667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988399" y="2657336"/>
            <a:ext cx="113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Soil Type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209800" y="4870575"/>
            <a:ext cx="290733" cy="692025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05233" y="450124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Aspect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47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6200000">
            <a:off x="-797867" y="2779067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Elevation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0" y="62484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Horizontal_Distance_To_Fire_Points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09601"/>
            <a:ext cx="8005574" cy="557274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690266" y="381000"/>
            <a:ext cx="4643736" cy="64770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26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4" y="492094"/>
            <a:ext cx="7963936" cy="5547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97867" y="2779067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Elevation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0" y="62484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Horizontal_Distance_To_Roadways</a:t>
            </a:r>
            <a:r>
              <a:rPr lang="en-US" sz="2400" dirty="0"/>
              <a:t> 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90266" y="152400"/>
            <a:ext cx="4567534" cy="655766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21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pic>
        <p:nvPicPr>
          <p:cNvPr id="3074" name="Picture 2" descr="http://www.iis.ee.ic.ac.uk/icvl/iccv09_tutorial_files/random_forest_new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62" y="2057400"/>
            <a:ext cx="8160917" cy="42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44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6777" r="44167" b="6285"/>
          <a:stretch/>
        </p:blipFill>
        <p:spPr>
          <a:xfrm>
            <a:off x="1219200" y="1752600"/>
            <a:ext cx="6522027" cy="494774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vs. 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1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143000"/>
            <a:ext cx="5334000" cy="914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Forest cover type prediction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81200"/>
            <a:ext cx="4267200" cy="424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22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reebigpictures.com/wp-content/uploads/2009/09/coniferous-fore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3438"/>
            <a:ext cx="9144000" cy="609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5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529" y="62367"/>
            <a:ext cx="8229600" cy="1143000"/>
          </a:xfrm>
        </p:spPr>
        <p:txBody>
          <a:bodyPr/>
          <a:lstStyle/>
          <a:p>
            <a:r>
              <a:rPr lang="en-US" dirty="0" smtClean="0"/>
              <a:t>Forest data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0" y="3048000"/>
            <a:ext cx="2336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79863"/>
            <a:ext cx="6502400" cy="498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5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86" y="-5443"/>
            <a:ext cx="8229600" cy="1300843"/>
          </a:xfrm>
        </p:spPr>
        <p:txBody>
          <a:bodyPr>
            <a:normAutofit/>
          </a:bodyPr>
          <a:lstStyle/>
          <a:p>
            <a:r>
              <a:rPr lang="en-US" dirty="0" smtClean="0"/>
              <a:t>Forest types –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2351088" algn="l"/>
              </a:tabLst>
            </a:pPr>
            <a:r>
              <a:rPr lang="en-US" sz="3600" dirty="0" smtClean="0"/>
              <a:t>	1 </a:t>
            </a:r>
            <a:r>
              <a:rPr lang="en-US" sz="3600" dirty="0"/>
              <a:t>- Spruce/Fir</a:t>
            </a:r>
            <a:br>
              <a:rPr lang="en-US" sz="3600" dirty="0"/>
            </a:br>
            <a:r>
              <a:rPr lang="en-US" sz="3600" dirty="0" smtClean="0"/>
              <a:t>	2 </a:t>
            </a:r>
            <a:r>
              <a:rPr lang="en-US" sz="3600" dirty="0"/>
              <a:t>- </a:t>
            </a:r>
            <a:r>
              <a:rPr lang="en-US" sz="3600" dirty="0" err="1"/>
              <a:t>Lodgepole</a:t>
            </a:r>
            <a:r>
              <a:rPr lang="en-US" sz="3600" dirty="0"/>
              <a:t> Pine</a:t>
            </a:r>
            <a:br>
              <a:rPr lang="en-US" sz="3600" dirty="0"/>
            </a:br>
            <a:r>
              <a:rPr lang="en-US" sz="3600" dirty="0" smtClean="0"/>
              <a:t>	3 </a:t>
            </a:r>
            <a:r>
              <a:rPr lang="en-US" sz="3600" dirty="0"/>
              <a:t>- Ponderosa Pine</a:t>
            </a:r>
            <a:br>
              <a:rPr lang="en-US" sz="3600" dirty="0"/>
            </a:br>
            <a:r>
              <a:rPr lang="en-US" sz="3600" dirty="0" smtClean="0"/>
              <a:t>	4 </a:t>
            </a:r>
            <a:r>
              <a:rPr lang="en-US" sz="3600" dirty="0"/>
              <a:t>- Cottonwood/Willow</a:t>
            </a:r>
            <a:br>
              <a:rPr lang="en-US" sz="3600" dirty="0"/>
            </a:br>
            <a:r>
              <a:rPr lang="en-US" sz="3600" dirty="0" smtClean="0"/>
              <a:t>	5 </a:t>
            </a:r>
            <a:r>
              <a:rPr lang="en-US" sz="3600" dirty="0"/>
              <a:t>- Aspen</a:t>
            </a:r>
            <a:br>
              <a:rPr lang="en-US" sz="3600" dirty="0"/>
            </a:br>
            <a:r>
              <a:rPr lang="en-US" sz="3600" dirty="0" smtClean="0"/>
              <a:t>	6 </a:t>
            </a:r>
            <a:r>
              <a:rPr lang="en-US" sz="3600" dirty="0"/>
              <a:t>- Douglas-fir</a:t>
            </a:r>
            <a:br>
              <a:rPr lang="en-US" sz="3600" dirty="0"/>
            </a:br>
            <a:r>
              <a:rPr lang="en-US" sz="3600" dirty="0" smtClean="0"/>
              <a:t>	7 </a:t>
            </a:r>
            <a:r>
              <a:rPr lang="en-US" sz="3600" dirty="0"/>
              <a:t>- </a:t>
            </a:r>
            <a:r>
              <a:rPr lang="en-US" sz="3600" dirty="0" err="1"/>
              <a:t>Krummholz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4584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michigansaf.org/Tours/AutoTourUP/TUPsf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7" t="13276" r="22240" b="12612"/>
          <a:stretch/>
        </p:blipFill>
        <p:spPr bwMode="auto">
          <a:xfrm>
            <a:off x="411508" y="185272"/>
            <a:ext cx="2318657" cy="219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64108" y="1423140"/>
            <a:ext cx="38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6" name="Picture 4" descr="http://extension.usu.edu/rangeplants/images/uploads/ShrubsTrees%20Photos/FIRMRAlodgepolepinesmal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16907"/>
          <a:stretch/>
        </p:blipFill>
        <p:spPr bwMode="auto">
          <a:xfrm>
            <a:off x="3230908" y="161813"/>
            <a:ext cx="2133600" cy="220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12751" y="1423140"/>
            <a:ext cx="38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2</a:t>
            </a:r>
            <a:endParaRPr lang="en-US" sz="5400" b="1" dirty="0">
              <a:solidFill>
                <a:srgbClr val="FF0000"/>
              </a:solidFill>
            </a:endParaRPr>
          </a:p>
        </p:txBody>
      </p:sp>
      <p:pic>
        <p:nvPicPr>
          <p:cNvPr id="8" name="Picture 6" descr="ponderosa pin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4" b="4983"/>
          <a:stretch/>
        </p:blipFill>
        <p:spPr bwMode="auto">
          <a:xfrm>
            <a:off x="6202708" y="185272"/>
            <a:ext cx="2122146" cy="23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791454" y="1423140"/>
            <a:ext cx="38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3</a:t>
            </a:r>
            <a:endParaRPr lang="en-US" sz="5400" b="1" dirty="0">
              <a:solidFill>
                <a:srgbClr val="FF0000"/>
              </a:solidFill>
            </a:endParaRPr>
          </a:p>
        </p:txBody>
      </p:sp>
      <p:pic>
        <p:nvPicPr>
          <p:cNvPr id="3074" name="Picture 2" descr="http://www.rockymtnrefl.com/aspentrunks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68" t="-539" b="26320"/>
          <a:stretch/>
        </p:blipFill>
        <p:spPr bwMode="auto">
          <a:xfrm>
            <a:off x="3124996" y="2548449"/>
            <a:ext cx="2345423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007656" y="3748441"/>
            <a:ext cx="38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5</a:t>
            </a:r>
            <a:endParaRPr lang="en-US" sz="5400" b="1" dirty="0">
              <a:solidFill>
                <a:srgbClr val="FF0000"/>
              </a:solidFill>
            </a:endParaRPr>
          </a:p>
        </p:txBody>
      </p:sp>
      <p:pic>
        <p:nvPicPr>
          <p:cNvPr id="3076" name="Picture 4" descr="http://www.saguaro-juniper.com/i_and_i/san_pedro/ecoregions/07-07-06galleryforest7110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2" t="25829" r="67618" b="28234"/>
          <a:stretch/>
        </p:blipFill>
        <p:spPr bwMode="auto">
          <a:xfrm>
            <a:off x="427837" y="2532120"/>
            <a:ext cx="2318657" cy="234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316508" y="3748441"/>
            <a:ext cx="38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4</a:t>
            </a:r>
            <a:endParaRPr lang="en-US" sz="5400" b="1" dirty="0">
              <a:solidFill>
                <a:srgbClr val="FF0000"/>
              </a:solidFill>
            </a:endParaRPr>
          </a:p>
        </p:txBody>
      </p:sp>
      <p:pic>
        <p:nvPicPr>
          <p:cNvPr id="3078" name="Picture 6" descr="http://cdn3.bigcommerce.com/s-wzl5vx/product_images/uploaded_images/douglas-fir-young-1a.jpg?t=1408137911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4" t="21381" r="8349" b="8762"/>
          <a:stretch/>
        </p:blipFill>
        <p:spPr bwMode="auto">
          <a:xfrm>
            <a:off x="6294092" y="2684939"/>
            <a:ext cx="2030762" cy="228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943854" y="3748441"/>
            <a:ext cx="38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6</a:t>
            </a:r>
            <a:endParaRPr lang="en-US" sz="5400" b="1" dirty="0">
              <a:solidFill>
                <a:srgbClr val="FF0000"/>
              </a:solidFill>
            </a:endParaRPr>
          </a:p>
        </p:txBody>
      </p:sp>
      <p:pic>
        <p:nvPicPr>
          <p:cNvPr id="3080" name="Picture 8" descr="http://www.splintercat.org/JeffParkRidge/ParkRidgeImages/7bKrummholz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4" t="29427" r="45809" b="14099"/>
          <a:stretch/>
        </p:blipFill>
        <p:spPr bwMode="auto">
          <a:xfrm>
            <a:off x="3356092" y="4816869"/>
            <a:ext cx="1883229" cy="197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876800" y="5806858"/>
            <a:ext cx="38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7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4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2362200"/>
            <a:ext cx="4114800" cy="1219200"/>
          </a:xfrm>
        </p:spPr>
        <p:txBody>
          <a:bodyPr/>
          <a:lstStyle/>
          <a:p>
            <a:r>
              <a:rPr lang="en-US" dirty="0" smtClean="0"/>
              <a:t>15,120 data items</a:t>
            </a:r>
          </a:p>
          <a:p>
            <a:r>
              <a:rPr lang="en-US" dirty="0" smtClean="0"/>
              <a:t>54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1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r>
              <a:rPr lang="en-US" sz="2600" b="1" dirty="0" smtClean="0"/>
              <a:t>54 features</a:t>
            </a:r>
          </a:p>
          <a:p>
            <a:r>
              <a:rPr lang="en-US" sz="2600" b="1" dirty="0" smtClean="0"/>
              <a:t>9 groups:</a:t>
            </a:r>
          </a:p>
          <a:p>
            <a:pPr lvl="1"/>
            <a:r>
              <a:rPr lang="en-US" sz="2600" dirty="0" smtClean="0"/>
              <a:t>Elevation</a:t>
            </a:r>
          </a:p>
          <a:p>
            <a:pPr lvl="1"/>
            <a:r>
              <a:rPr lang="en-US" sz="2600" dirty="0" smtClean="0"/>
              <a:t>Aspect (0-North; 90-East, 180-South, 270-West)</a:t>
            </a:r>
          </a:p>
          <a:p>
            <a:pPr lvl="1"/>
            <a:r>
              <a:rPr lang="en-US" sz="2600" dirty="0" smtClean="0"/>
              <a:t>Slope</a:t>
            </a:r>
          </a:p>
          <a:p>
            <a:pPr lvl="1"/>
            <a:r>
              <a:rPr lang="en-US" sz="2600" dirty="0" err="1" smtClean="0"/>
              <a:t>Distance_To_Hydrology</a:t>
            </a:r>
            <a:r>
              <a:rPr lang="en-US" sz="2600" dirty="0" smtClean="0"/>
              <a:t>: Horizontal/Vertical</a:t>
            </a:r>
          </a:p>
          <a:p>
            <a:pPr lvl="1"/>
            <a:r>
              <a:rPr lang="en-US" sz="2600" dirty="0" err="1" smtClean="0"/>
              <a:t>Horizontal_Distance_To_Roadways</a:t>
            </a:r>
            <a:endParaRPr lang="en-US" sz="2600" dirty="0" smtClean="0"/>
          </a:p>
          <a:p>
            <a:pPr lvl="1"/>
            <a:r>
              <a:rPr lang="en-US" sz="2600" dirty="0" err="1" smtClean="0"/>
              <a:t>Hillshade</a:t>
            </a:r>
            <a:r>
              <a:rPr lang="en-US" sz="2600" dirty="0" smtClean="0"/>
              <a:t>:  9am 12pm 3pm</a:t>
            </a:r>
          </a:p>
          <a:p>
            <a:pPr lvl="1"/>
            <a:r>
              <a:rPr lang="en-US" sz="2600" dirty="0" err="1" smtClean="0"/>
              <a:t>Horizontal_Distance_To_Fire_Points</a:t>
            </a:r>
            <a:endParaRPr lang="en-US" sz="2600" dirty="0" smtClean="0"/>
          </a:p>
          <a:p>
            <a:pPr lvl="1"/>
            <a:r>
              <a:rPr lang="en-US" sz="2600" dirty="0" err="1" smtClean="0"/>
              <a:t>Wildness_area</a:t>
            </a:r>
            <a:r>
              <a:rPr lang="en-US" sz="2600" dirty="0" smtClean="0"/>
              <a:t>: 4 wild areas (binary)</a:t>
            </a:r>
          </a:p>
          <a:p>
            <a:pPr lvl="1"/>
            <a:r>
              <a:rPr lang="en-US" sz="2600" dirty="0" err="1" smtClean="0"/>
              <a:t>Soil_type</a:t>
            </a:r>
            <a:r>
              <a:rPr lang="en-US" sz="2600" dirty="0" smtClean="0"/>
              <a:t>: 40 soil types (binary)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0015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2657"/>
            <a:ext cx="8229600" cy="64225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Wildness_area</a:t>
            </a:r>
            <a:r>
              <a:rPr lang="en-US" dirty="0" smtClean="0"/>
              <a:t>: binary 0/1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33"/>
          <a:stretch/>
        </p:blipFill>
        <p:spPr>
          <a:xfrm>
            <a:off x="4800600" y="1066800"/>
            <a:ext cx="3610479" cy="276497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84" b="9636"/>
          <a:stretch/>
        </p:blipFill>
        <p:spPr>
          <a:xfrm>
            <a:off x="914399" y="981769"/>
            <a:ext cx="3620005" cy="2844558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15" b="5183"/>
          <a:stretch/>
        </p:blipFill>
        <p:spPr>
          <a:xfrm>
            <a:off x="914400" y="3956957"/>
            <a:ext cx="3620005" cy="2743200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47"/>
          <a:stretch/>
        </p:blipFill>
        <p:spPr>
          <a:xfrm>
            <a:off x="4800600" y="3956957"/>
            <a:ext cx="3486637" cy="278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7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data #1 – cover type 5 (Aspen)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829423"/>
              </p:ext>
            </p:extLst>
          </p:nvPr>
        </p:nvGraphicFramePr>
        <p:xfrm>
          <a:off x="-4" y="1600200"/>
          <a:ext cx="9144006" cy="20134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2292"/>
                <a:gridCol w="1098406"/>
                <a:gridCol w="832692"/>
                <a:gridCol w="691645"/>
                <a:gridCol w="889853"/>
                <a:gridCol w="889853"/>
                <a:gridCol w="889853"/>
                <a:gridCol w="889853"/>
                <a:gridCol w="889853"/>
                <a:gridCol w="889853"/>
                <a:gridCol w="889853"/>
              </a:tblGrid>
              <a:tr h="66312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Elevation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Aspect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Slope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Horizontal_Distance_To_Hydrology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Vertical_Distance_To_Hydrology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Horizontal_Distance_To_Roadways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Hillshade_9am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Hillshade_Noon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Hillshade_3pm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Horizontal_Distance_To_Fire_Points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9879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2596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258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510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148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6279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750396"/>
              </p:ext>
            </p:extLst>
          </p:nvPr>
        </p:nvGraphicFramePr>
        <p:xfrm>
          <a:off x="0" y="3962400"/>
          <a:ext cx="9144000" cy="122618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48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Wilderness_Area1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Wilderness_Area2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Wilderness_Area3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Wilderness_Area4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8514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619994"/>
              </p:ext>
            </p:extLst>
          </p:nvPr>
        </p:nvGraphicFramePr>
        <p:xfrm>
          <a:off x="0" y="5562600"/>
          <a:ext cx="9144000" cy="75628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Soil_Type27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Soil_Type28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Soil_Type29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Soil_Type30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Soil_Type31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71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178</Words>
  <Application>Microsoft Office PowerPoint</Application>
  <PresentationFormat>On-screen Show (4:3)</PresentationFormat>
  <Paragraphs>96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Decision tree &amp; random forest  in Real Forest (Kaggle.com)</vt:lpstr>
      <vt:lpstr>Problem</vt:lpstr>
      <vt:lpstr>Forest data</vt:lpstr>
      <vt:lpstr>Forest types – response</vt:lpstr>
      <vt:lpstr>PowerPoint Presentation</vt:lpstr>
      <vt:lpstr>Data</vt:lpstr>
      <vt:lpstr>Features</vt:lpstr>
      <vt:lpstr>Wildness_area: binary 0/1</vt:lpstr>
      <vt:lpstr>Sample data #1 – cover type 5 (Aspen)</vt:lpstr>
      <vt:lpstr>PowerPoint Presentation</vt:lpstr>
      <vt:lpstr>PowerPoint Presentation</vt:lpstr>
      <vt:lpstr>Decision Tree</vt:lpstr>
      <vt:lpstr>PowerPoint Presentation</vt:lpstr>
      <vt:lpstr>PowerPoint Presentation</vt:lpstr>
      <vt:lpstr>Feature Importance</vt:lpstr>
      <vt:lpstr>PowerPoint Presentation</vt:lpstr>
      <vt:lpstr>PowerPoint Presentation</vt:lpstr>
      <vt:lpstr>Random Forest</vt:lpstr>
      <vt:lpstr>Random Forest vs. Decision Tree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 Cover Type Prediction</dc:title>
  <dc:creator>Zhixian</dc:creator>
  <cp:lastModifiedBy>Zhixian Yu</cp:lastModifiedBy>
  <cp:revision>152</cp:revision>
  <dcterms:created xsi:type="dcterms:W3CDTF">2006-08-16T00:00:00Z</dcterms:created>
  <dcterms:modified xsi:type="dcterms:W3CDTF">2015-04-16T15:25:37Z</dcterms:modified>
</cp:coreProperties>
</file>