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e489c2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e489c2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7fd5ee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7fd5ee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5e278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5e278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5e278a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5e278a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5e278a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5e278a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fd5ee6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fd5ee6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7fd5ee6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7fd5ee6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7fd5ee6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7fd5ee6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fd5ee6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7fd5ee6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7fd5ee6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7fd5ee6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38ecce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38ecc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7fd5ee6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7fd5ee6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7fd5ee6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7fd5ee6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7fd5ee6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7fd5ee6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7fd5ee6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7fd5ee6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38ecce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38ecce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e489c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e489c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6e489c2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6e489c2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e489c2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e489c2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e489c2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e489c2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e489c2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e489c2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e489c2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e489c2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e489c2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e489c2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6: Graph Algorithms Continued; Greedy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Alan Jamieson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YOU DECIDE!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your groups, come up with a greedy strategy to get a minimal dominating set for an arbitrary graph that gets close-ish to optimal.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back to greedy: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Recap: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a solution piece by piece.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 each “decision” point, choose the best piece (i.e. the piece that gets us closest to the solution)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not allow for backtracking.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Does not guarantee optimality, but is typically very fast.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Goddard’s Definition: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elements of a greedy algorithm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A set C of candidates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 set S of selected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 solution check: does the set S provide a solution to the problem (ignoring questions of optimality)?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A feasibility check: can the set S be extended to a solution to the problem?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A select function which evaluates the items in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An objective function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changing problem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you make change in the US with the minimum number of coins (1c, 2c, 5c, 10c, 25c, 50c)?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changing problem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make change in the US with the minimum number of coins (1c, 2c, 5c, 10c, 25c, 50c)?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Candidates - infinite collection of coins, C</a:t>
            </a:r>
            <a:br>
              <a:rPr lang="en"/>
            </a:br>
            <a:r>
              <a:rPr lang="en"/>
              <a:t>Selection - a subset S ⊆ C of the candidate coins</a:t>
            </a:r>
            <a:br>
              <a:rPr lang="en"/>
            </a:br>
            <a:r>
              <a:rPr lang="en"/>
              <a:t>Solution check - Does S add up to our target value?</a:t>
            </a:r>
            <a:br>
              <a:rPr lang="en"/>
            </a:br>
            <a:r>
              <a:rPr lang="en"/>
              <a:t>Feasibility check - Does adding c ∈ C total to more than required?</a:t>
            </a:r>
            <a:br>
              <a:rPr lang="en"/>
            </a:br>
            <a:r>
              <a:rPr lang="en"/>
              <a:t>Select function - value of the coin</a:t>
            </a:r>
            <a:br>
              <a:rPr lang="en"/>
            </a:br>
            <a:r>
              <a:rPr lang="en"/>
              <a:t>Objective function - number of coins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Consider our two earlier problems: minimal dominating set and maximal matching. Specify these two problems using the greedy algorithm definition elements from Goddard.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Breakout rooms: when completed, send me a slack message.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problem: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of the things that we get by using DFS is a spanning tree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Spanning tree: subset of edges of an undirected, connected graph that, when induced, creates an acyclic graph that includes all vertices in that graph.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Minimum Spanning Tree (MST): given a connected, weighted, undirected graph, what’s the smallest (by edge-weight sum) spanning tree?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3" y="923925"/>
            <a:ext cx="90201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311700" y="4496000"/>
            <a:ext cx="7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Dasgupta, problem 4.18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Specification: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Candidates - edges</a:t>
            </a:r>
            <a:br>
              <a:rPr lang="en" sz="2000"/>
            </a:br>
            <a:r>
              <a:rPr lang="en" sz="2000"/>
              <a:t>Selection - a subset S⊆ E of the candidate edges</a:t>
            </a:r>
            <a:br>
              <a:rPr lang="en" sz="2000"/>
            </a:br>
            <a:r>
              <a:rPr lang="en" sz="2000"/>
              <a:t>Solution check - does S touch every vertex, is it connected?</a:t>
            </a:r>
            <a:br>
              <a:rPr lang="en" sz="2000"/>
            </a:br>
            <a:r>
              <a:rPr lang="en" sz="2000"/>
              <a:t>Feasibility check - does adding e </a:t>
            </a:r>
            <a:r>
              <a:rPr lang="en" sz="2000"/>
              <a:t>∈ E create a cycle?</a:t>
            </a:r>
            <a:br>
              <a:rPr lang="en" sz="2000"/>
            </a:br>
            <a:r>
              <a:rPr lang="en" sz="2000"/>
              <a:t>Select function - edge weight</a:t>
            </a:r>
            <a:br>
              <a:rPr lang="en" sz="2000"/>
            </a:br>
            <a:r>
              <a:rPr lang="en" sz="2000"/>
              <a:t>Objective function - sum of weights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greedy approach: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the graph is “correct” meaning weighted, undirected, and connected.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Just choose the edges with the smallest weight that do not create a cycle!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What’re we talking about today, Alan?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Subset parameter optimization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Matchings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Domination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Specifying Greedy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Minimum Spanning Tree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3" y="923925"/>
            <a:ext cx="90201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311700" y="4496000"/>
            <a:ext cx="7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Dasgupta, problem 4.18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greedy approach: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the graph is “correct” meaning weighted, undirected, and connected.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choose the edges with the smallest weight that do not create a cycle!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this guarantee optimality? How long does this take?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the simple greedy approach, find the MST of the graph below: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Breakout rooms: when completed, send me a slack message.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Figure credit: Dasgupta, 5.1</a:t>
            </a:r>
            <a:endParaRPr sz="1400"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28" y="1628575"/>
            <a:ext cx="4842944" cy="2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Q&amp;A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radar: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#5: due tomorrow (October 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Synthesis #1: due October 22nd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Reading: still Chapter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 gears: subset parameters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Sometimes we want to create a subset of vertices or edges that follow some kind of pattern - these are called subset parameters.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patterns can be thought of as restrictions.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instance: every vertex in my subset can’t be adjacent to another vertex in my subset.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lot of these are simple to state and conceptualize, but very difficult from an algorithmic perspective.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Formally: S ⊆ E s.t. ∀s ∈ S, N(s) ∩ S = ∅.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N(s) is defined as the open neighborhood of s. When dealing with edges, these are all of the edges that share a vertex with s. Open in this context means that it does not include s itself.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Basically - a subset of edges s.t. no two edges are next to each other.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what is called a “maximal” parameter - I’m trying to jam as many edges into S as possible. 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 on maximum/maximal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Maximal means that I have a set that I cannot add anything to. This may not be the largest such set!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Maximum is the largest maximal 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you’d expect, minimum/minimal is a thing as well.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JAMMY JAM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YOU DECIDE!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your groups, come up with a greedy strategy to get a maximal matching for an arbitrary graph that gets close-ish to optimal.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more: domination.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Formally - S ⊆ V s.t. ∀s ∈ V-S, |N(s) ∩ S| &gt; 0.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Basically - every vertex not in the subset is adjacent to at least one vertex in the subset.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Lots of variations here, and quite a few applications (think resource management).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