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109330"/>
            <a:ext cx="11459817" cy="668903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2д Пошаговая игра с элементами </a:t>
            </a:r>
            <a:r>
              <a:rPr lang="ru-RU" dirty="0" err="1"/>
              <a:t>автобатлера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 игрока на столе стоит его фигурка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Рядом с игроком расположены поля для предметов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Предметы покупаются в магазине между боями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Если купить дубликат предмета он улучшится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Перед ходом игрок выбирает действия для всех своих предметов за очки энергии(действия могут как наносить урон, так и быть уникальными, зависит от предмета)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Затем начинается ход противника, при этом перед его ходом показывается следующее действие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Противник атакует игрока и его очки здоровья снижаются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Игрок побеждает если очки здоровья у фигурки противника опустятся до 0</a:t>
            </a:r>
          </a:p>
          <a:p>
            <a:r>
              <a:rPr lang="ru-RU" dirty="0"/>
              <a:t>И получает за это деньги, которые может потратить в магазине</a:t>
            </a:r>
          </a:p>
          <a:p>
            <a:r>
              <a:rPr lang="ru-RU" dirty="0"/>
              <a:t>Если здоровье игрока опустилось до 0 то он проигрывает</a:t>
            </a:r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C59B-3027-C160-4803-A07912BB17FD}"/>
              </a:ext>
            </a:extLst>
          </p:cNvPr>
          <p:cNvSpPr txBox="1"/>
          <p:nvPr/>
        </p:nvSpPr>
        <p:spPr>
          <a:xfrm>
            <a:off x="4432853" y="24330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Концепт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10E1B4-68FC-FA24-7D12-DD62FE2C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87" y="1075711"/>
            <a:ext cx="7280745" cy="5536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07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8351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итоговой визуализации</a:t>
            </a:r>
            <a:br>
              <a:rPr lang="ru-RU" sz="4400" dirty="0"/>
            </a:br>
            <a:r>
              <a:rPr lang="ru-RU" sz="2000" dirty="0"/>
              <a:t>(если получится то будут и анимации)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9F93639-A7B9-5FDB-286D-8E6C6CF3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9" y="1657196"/>
            <a:ext cx="4231322" cy="2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687E044-0322-AEF7-0752-B44F7B02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64" y="1674005"/>
            <a:ext cx="4963008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211278" y="638549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Игры, </a:t>
            </a:r>
            <a:r>
              <a:rPr lang="ru-RU" strike="sngStrike" dirty="0"/>
              <a:t>из которых буду бессовестно брать механики</a:t>
            </a:r>
          </a:p>
          <a:p>
            <a:r>
              <a:rPr lang="ru-RU" dirty="0"/>
              <a:t>которыми буду вдохновляться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A52FB-9814-51C9-872F-1C088AB4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71" y="4040841"/>
            <a:ext cx="4757257" cy="2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13</cp:revision>
  <dcterms:created xsi:type="dcterms:W3CDTF">2025-03-29T06:46:10Z</dcterms:created>
  <dcterms:modified xsi:type="dcterms:W3CDTF">2025-04-01T17:35:49Z</dcterms:modified>
</cp:coreProperties>
</file>