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B560-2AF1-1C26-A756-EFB92D3B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D8FEB-F4BF-B763-B76D-2109D5BEE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A2A07-6858-70EA-77B2-A844B52A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3F1F5-FBA0-C752-C265-4BD58FE9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E759D-2EC6-3987-B3E4-7091EBE2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8388D-94FB-50EB-32F5-1D0D4F50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D4246-7ACA-EDD8-6CB4-7D8BB6FD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0256B-03D4-980B-FF43-D47FEFF3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63B01-E4C9-81C9-0B99-00021C6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D4D8A-FEDE-0DA3-3C70-8368B698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6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A52155-3829-2B97-C0FF-920ACBACC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F5642B-4D29-509C-BA30-4616B8E6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6698D-64E8-7146-46C1-37841FB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13648-C9F3-9BB4-22B0-EE453229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B5788-7020-4833-6C1B-DD1D082D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D79A7-2DAB-36D6-4B94-FE148FD3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1F09-8975-C880-D28C-CEB7CD2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514DD-B756-AC72-E14C-D623417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EAB19-3452-6B90-9FE0-49998A5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F94A3-C71B-F6AB-EF70-3832147E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D891F-A9BA-15BD-9628-6611CE98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3C29F8-B679-0524-C4C6-BC65CEA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CDD5-8FBC-FA0D-9607-6FFA9B6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F3CAB-42BB-493F-8449-05C5E8F8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8B249-E828-084C-936A-37FA398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7CFCA-C89C-F1A0-BE8E-FD36BA1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22E93-FA61-EB58-434A-5EC06EA6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3A0CC6-B390-019F-4DAE-D8CD39C5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79C2C7-8D5E-49F0-F666-617A8FA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E9BCF2-05F6-5F1E-5E40-44BD7C02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7FDEA-3D35-DAB9-1B4C-62CD09F5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7D44E-2945-7860-44B9-407A88D9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EC694-F529-9F1F-A9A7-BA8C4650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465EBD-8262-9144-2A36-A994BD51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CE59AA-85F1-4FEB-3F7D-18C71920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2B25F1-E4DD-7CEB-0600-8E85FDA0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BDDC4-90FC-9AA9-74C7-A121B03B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66B02C-9FD9-121E-B3F4-3955FCDE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A14E64-111B-750C-9027-39B76D0A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DFC31-BE86-80CB-8E59-252AB93D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48100-5561-66A1-16C3-4E403D9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BF5E9-D9A9-D072-253F-36072CE5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3DB8BF-6C35-B82E-8F53-ED85D5DC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6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E1FD6C-D65F-4341-B97E-746C2E61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9755C7-6B2D-6E1B-F638-3E65BD53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08336D-1F53-855C-C0CF-6CE39CFA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95908-119C-1EEB-8BD5-DB57195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7FDAF-7CA3-5BE7-1A72-8344FBF1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1F9BA8-C9D7-27E1-547D-31197EC8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5563D8-902B-6FAC-FD08-27889C7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29EDF-41F7-DCFD-9331-DDDF905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74C95-F0E2-E986-A939-8973FCB4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CE1F4-6E55-0B7C-FD40-953CC448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5C842-A564-8725-28F1-90590BBE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2C4080-1961-8452-B5FB-25E2B1EA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7D2E8-B37F-3179-DB75-73AFB71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C9FD7-89C4-613F-AAAF-4702B089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721EA-EDC2-778F-2996-1223817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4CBF2-5154-27DC-BFCC-29455FB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FE261-2930-C58A-4FE2-70179155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4C656-D567-BF48-DF54-71A76D8E1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1244D-AF7F-4AFD-85CE-3D3596E61EB6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D7BF5-5008-63D6-9088-DC2919C8A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2BBBF-6391-818C-A3E3-F76A8B48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F5F26-792E-7727-A7BF-E6D64430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83" y="496956"/>
            <a:ext cx="11459817" cy="6067839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Пошаговая карточная игра против противника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У игрока на столе стоит его фигура со очками здоровья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Каждый ход игрок берет карту, а начинает игру с </a:t>
            </a:r>
            <a:r>
              <a:rPr lang="en-US" sz="4400" dirty="0"/>
              <a:t>X</a:t>
            </a:r>
            <a:r>
              <a:rPr lang="ru-RU" sz="4400" dirty="0"/>
              <a:t> карт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Карты позволяют ставить на стол предметы за определенную стоимость, общая доступная стоимость карт обновляется каждый ход и постепенно увеличивается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Перед ходом игрок выбирает действия для всех своих предметов(действия могут как наносить урон, так и быть уникальными, зависит от предмета)</a:t>
            </a:r>
            <a:br>
              <a:rPr lang="ru-RU" sz="4400" dirty="0"/>
            </a:br>
            <a:r>
              <a:rPr lang="ru-RU" sz="4400" dirty="0"/>
              <a:t>Параллельно он может выбирать действия своей фигурки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Затем начинается ход противника, противник ходит по таким же правилам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Игрок побеждает если очки здоровья у фигурки противника опустятся до 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64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9F93639-A7B9-5FDB-286D-8E6C6CF3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9" y="1657196"/>
            <a:ext cx="4231322" cy="23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687E044-0322-AEF7-0752-B44F7B02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64" y="1674005"/>
            <a:ext cx="4963008" cy="27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81F48747-3DC3-47E1-5D89-B1CCEE31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23" y="4024031"/>
            <a:ext cx="4464424" cy="251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EE560-268D-8E87-9C1C-2DCBAAFC8082}"/>
              </a:ext>
            </a:extLst>
          </p:cNvPr>
          <p:cNvSpPr txBox="1"/>
          <p:nvPr/>
        </p:nvSpPr>
        <p:spPr>
          <a:xfrm>
            <a:off x="3753223" y="705224"/>
            <a:ext cx="548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Игры из которых буду бессовестно брать механики</a:t>
            </a:r>
          </a:p>
        </p:txBody>
      </p:sp>
    </p:spTree>
    <p:extLst>
      <p:ext uri="{BB962C8B-B14F-4D97-AF65-F5344CB8AC3E}">
        <p14:creationId xmlns:p14="http://schemas.microsoft.com/office/powerpoint/2010/main" val="41282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97616-0F81-490B-6CDB-2660BA8D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7" y="2324846"/>
            <a:ext cx="3718059" cy="3718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D0E776-99E4-7399-FD46-1FFD31ED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47" y="2223733"/>
            <a:ext cx="3718059" cy="3718059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бумажное полотенце, черно-белый, дизайн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6F321A-7C02-C25A-71E4-B07A09CEF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47" y="2324846"/>
            <a:ext cx="3718059" cy="37180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B28F1E-8D0B-969F-F2B1-48A7C5B69FD6}"/>
              </a:ext>
            </a:extLst>
          </p:cNvPr>
          <p:cNvSpPr txBox="1"/>
          <p:nvPr/>
        </p:nvSpPr>
        <p:spPr>
          <a:xfrm>
            <a:off x="1899424" y="815095"/>
            <a:ext cx="5928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Пример визуализации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5580414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111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Зюзякин Иван Андреевич</dc:creator>
  <cp:lastModifiedBy>Зюзякин Иван Андреевич</cp:lastModifiedBy>
  <cp:revision>5</cp:revision>
  <dcterms:created xsi:type="dcterms:W3CDTF">2025-03-29T06:46:10Z</dcterms:created>
  <dcterms:modified xsi:type="dcterms:W3CDTF">2025-03-29T09:29:09Z</dcterms:modified>
</cp:coreProperties>
</file>