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4"/>
  </p:notesMasterIdLst>
  <p:sldIdLst>
    <p:sldId id="256" r:id="rId2"/>
    <p:sldId id="257" r:id="rId3"/>
    <p:sldId id="284" r:id="rId4"/>
    <p:sldId id="305" r:id="rId5"/>
    <p:sldId id="283" r:id="rId6"/>
    <p:sldId id="285" r:id="rId7"/>
    <p:sldId id="303" r:id="rId8"/>
    <p:sldId id="286" r:id="rId9"/>
    <p:sldId id="287" r:id="rId10"/>
    <p:sldId id="301" r:id="rId11"/>
    <p:sldId id="302" r:id="rId12"/>
    <p:sldId id="300" r:id="rId13"/>
    <p:sldId id="304" r:id="rId14"/>
    <p:sldId id="288" r:id="rId15"/>
    <p:sldId id="289" r:id="rId16"/>
    <p:sldId id="291" r:id="rId17"/>
    <p:sldId id="292" r:id="rId18"/>
    <p:sldId id="293" r:id="rId19"/>
    <p:sldId id="294" r:id="rId20"/>
    <p:sldId id="297" r:id="rId21"/>
    <p:sldId id="299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DE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5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DB90A-2663-4EF0-AFD0-7B11C485122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780B5124-AA69-4F60-A52A-E187F938DD30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PPQP</a:t>
          </a:r>
          <a:endParaRPr lang="zh-CN" altLang="en-US" dirty="0"/>
        </a:p>
      </dgm:t>
    </dgm:pt>
    <dgm:pt modelId="{500CABC0-9056-443B-BD98-6D769EAD67F4}" type="par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B89B8C83-A11E-4D7C-8A8F-A5175F573443}" type="sib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C8796372-ED65-41AA-89C7-903C4271CF4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APQP</a:t>
          </a:r>
          <a:endParaRPr lang="zh-CN" altLang="en-US" dirty="0"/>
        </a:p>
      </dgm:t>
    </dgm:pt>
    <dgm:pt modelId="{89A8F6EC-82F5-40A5-986C-559E33D3E492}" type="par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8112746-3089-4ED9-A576-81F7D8D8C171}" type="sib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3AC6C5A-6569-447D-9BA7-EAE8FA4C4EAF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PPAP</a:t>
          </a:r>
          <a:endParaRPr lang="zh-CN" altLang="en-US" dirty="0"/>
        </a:p>
      </dgm:t>
    </dgm:pt>
    <dgm:pt modelId="{22056F3F-9899-4B66-98A4-6D0B1EB77119}" type="par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717D46B-C942-4D7E-9C1D-0F7C85CA9341}" type="sib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D787828-75CF-4047-84A3-7CE2AFCF4246}" type="pres">
      <dgm:prSet presAssocID="{FA1DB90A-2663-4EF0-AFD0-7B11C4851221}" presName="Name0" presStyleCnt="0">
        <dgm:presLayoutVars>
          <dgm:dir/>
          <dgm:resizeHandles val="exact"/>
        </dgm:presLayoutVars>
      </dgm:prSet>
      <dgm:spPr/>
    </dgm:pt>
    <dgm:pt modelId="{BF78A014-AE7E-46DC-BAF7-636BF857617A}" type="pres">
      <dgm:prSet presAssocID="{780B5124-AA69-4F60-A52A-E187F938DD30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41FFE-FE8C-450A-9D61-36849FADF3A7}" type="pres">
      <dgm:prSet presAssocID="{B89B8C83-A11E-4D7C-8A8F-A5175F573443}" presName="parSpace" presStyleCnt="0"/>
      <dgm:spPr/>
    </dgm:pt>
    <dgm:pt modelId="{87041AB3-EA7B-4CFE-B0DE-934F892B9D81}" type="pres">
      <dgm:prSet presAssocID="{C8796372-ED65-41AA-89C7-903C4271CF48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E460C-9DD5-407B-A025-3294EDFF4B9A}" type="pres">
      <dgm:prSet presAssocID="{58112746-3089-4ED9-A576-81F7D8D8C171}" presName="parSpace" presStyleCnt="0"/>
      <dgm:spPr/>
    </dgm:pt>
    <dgm:pt modelId="{611C32C9-0EDE-4D48-8FF5-B8A4415F55AF}" type="pres">
      <dgm:prSet presAssocID="{53AC6C5A-6569-447D-9BA7-EAE8FA4C4E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FF359E-5F57-451E-9C15-F31C0FD7DAA0}" type="presOf" srcId="{780B5124-AA69-4F60-A52A-E187F938DD30}" destId="{BF78A014-AE7E-46DC-BAF7-636BF857617A}" srcOrd="0" destOrd="0" presId="urn:microsoft.com/office/officeart/2005/8/layout/hChevron3"/>
    <dgm:cxn modelId="{99690022-75D3-4C56-8C83-F44FA915DFD1}" srcId="{FA1DB90A-2663-4EF0-AFD0-7B11C4851221}" destId="{C8796372-ED65-41AA-89C7-903C4271CF48}" srcOrd="1" destOrd="0" parTransId="{89A8F6EC-82F5-40A5-986C-559E33D3E492}" sibTransId="{58112746-3089-4ED9-A576-81F7D8D8C171}"/>
    <dgm:cxn modelId="{45F5C9B0-51F9-44EC-98E9-37FC7BFBF490}" type="presOf" srcId="{53AC6C5A-6569-447D-9BA7-EAE8FA4C4EAF}" destId="{611C32C9-0EDE-4D48-8FF5-B8A4415F55AF}" srcOrd="0" destOrd="0" presId="urn:microsoft.com/office/officeart/2005/8/layout/hChevron3"/>
    <dgm:cxn modelId="{117823B8-7FB7-467B-BB36-37463C1478EE}" type="presOf" srcId="{C8796372-ED65-41AA-89C7-903C4271CF48}" destId="{87041AB3-EA7B-4CFE-B0DE-934F892B9D81}" srcOrd="0" destOrd="0" presId="urn:microsoft.com/office/officeart/2005/8/layout/hChevron3"/>
    <dgm:cxn modelId="{3F6A8B86-8A35-436B-B35C-43706CDAC2BD}" type="presOf" srcId="{FA1DB90A-2663-4EF0-AFD0-7B11C4851221}" destId="{6D787828-75CF-4047-84A3-7CE2AFCF4246}" srcOrd="0" destOrd="0" presId="urn:microsoft.com/office/officeart/2005/8/layout/hChevron3"/>
    <dgm:cxn modelId="{6C64A065-C294-4F9F-A0FB-845CA57F9744}" srcId="{FA1DB90A-2663-4EF0-AFD0-7B11C4851221}" destId="{780B5124-AA69-4F60-A52A-E187F938DD30}" srcOrd="0" destOrd="0" parTransId="{500CABC0-9056-443B-BD98-6D769EAD67F4}" sibTransId="{B89B8C83-A11E-4D7C-8A8F-A5175F573443}"/>
    <dgm:cxn modelId="{92AAF277-CF5F-4127-BDFA-388CCACA6E71}" srcId="{FA1DB90A-2663-4EF0-AFD0-7B11C4851221}" destId="{53AC6C5A-6569-447D-9BA7-EAE8FA4C4EAF}" srcOrd="2" destOrd="0" parTransId="{22056F3F-9899-4B66-98A4-6D0B1EB77119}" sibTransId="{6717D46B-C942-4D7E-9C1D-0F7C85CA9341}"/>
    <dgm:cxn modelId="{0379DC01-89BC-4B32-9553-5C7626B59AC2}" type="presParOf" srcId="{6D787828-75CF-4047-84A3-7CE2AFCF4246}" destId="{BF78A014-AE7E-46DC-BAF7-636BF857617A}" srcOrd="0" destOrd="0" presId="urn:microsoft.com/office/officeart/2005/8/layout/hChevron3"/>
    <dgm:cxn modelId="{DC078A4A-CEBB-4F00-BD98-C493CFA20B77}" type="presParOf" srcId="{6D787828-75CF-4047-84A3-7CE2AFCF4246}" destId="{92A41FFE-FE8C-450A-9D61-36849FADF3A7}" srcOrd="1" destOrd="0" presId="urn:microsoft.com/office/officeart/2005/8/layout/hChevron3"/>
    <dgm:cxn modelId="{6F51EFEB-8E7F-4ABD-8341-E0311172801C}" type="presParOf" srcId="{6D787828-75CF-4047-84A3-7CE2AFCF4246}" destId="{87041AB3-EA7B-4CFE-B0DE-934F892B9D81}" srcOrd="2" destOrd="0" presId="urn:microsoft.com/office/officeart/2005/8/layout/hChevron3"/>
    <dgm:cxn modelId="{AE83268B-8372-4B28-84D4-3C71B2392524}" type="presParOf" srcId="{6D787828-75CF-4047-84A3-7CE2AFCF4246}" destId="{A20E460C-9DD5-407B-A025-3294EDFF4B9A}" srcOrd="3" destOrd="0" presId="urn:microsoft.com/office/officeart/2005/8/layout/hChevron3"/>
    <dgm:cxn modelId="{5FDE4575-1C0D-487F-8F3E-075980EF1FCA}" type="presParOf" srcId="{6D787828-75CF-4047-84A3-7CE2AFCF4246}" destId="{611C32C9-0EDE-4D48-8FF5-B8A4415F55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D7FC5-DCAC-47F9-A020-9B0FA2B24EFA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EBE4544-4B05-4E25-8D36-B69D9E7DF198}">
      <dgm:prSet phldrT="[文本]"/>
      <dgm:spPr/>
      <dgm:t>
        <a:bodyPr/>
        <a:lstStyle/>
        <a:p>
          <a:r>
            <a:rPr lang="en-US" altLang="zh-CN" dirty="0" smtClean="0"/>
            <a:t>Suite Admin</a:t>
          </a:r>
          <a:endParaRPr lang="zh-CN" altLang="en-US" dirty="0"/>
        </a:p>
      </dgm:t>
    </dgm:pt>
    <dgm:pt modelId="{CC59909E-CE8D-42E2-BA59-6FA26FFD8ADB}" type="par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11A80E89-10B0-4662-92AE-8E430003E30A}" type="sib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BE342E33-313F-4FA1-A327-6A662AD1645E}">
      <dgm:prSet phldrT="[文本]"/>
      <dgm:spPr/>
      <dgm:t>
        <a:bodyPr/>
        <a:lstStyle/>
        <a:p>
          <a:r>
            <a:rPr lang="en-US" altLang="zh-CN" dirty="0" smtClean="0"/>
            <a:t>System administrator, has the most high-level management privileges of the system.</a:t>
          </a:r>
          <a:endParaRPr lang="zh-CN" altLang="en-US" dirty="0"/>
        </a:p>
      </dgm:t>
    </dgm:pt>
    <dgm:pt modelId="{F7A37344-5895-4EBE-8D01-78DE7DDAC530}" type="par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2EEADB0C-6777-43C7-8B39-58604D066BD1}" type="sib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653FD92E-F60D-41B0-9293-CB4E03CF946D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trike="sngStrike" dirty="0" smtClean="0"/>
            <a:t>Purchaser</a:t>
          </a:r>
          <a:endParaRPr lang="zh-CN" altLang="en-US" strike="sngStrike" dirty="0"/>
        </a:p>
      </dgm:t>
    </dgm:pt>
    <dgm:pt modelId="{DDBCC996-A26D-4FA2-AD8F-980AEFB4EFEA}" type="par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C7A6444F-BE14-4C9E-B5D6-4E6B3FD44591}" type="sib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04828937-088E-4FE7-B516-8106B3CF1DAD}">
      <dgm:prSet phldrT="[文本]"/>
      <dgm:spPr/>
      <dgm:t>
        <a:bodyPr/>
        <a:lstStyle/>
        <a:p>
          <a:endParaRPr lang="zh-CN" altLang="en-US" dirty="0"/>
        </a:p>
      </dgm:t>
    </dgm:pt>
    <dgm:pt modelId="{F2BFAE6F-E1C5-4DCA-80F1-D103192E7413}" type="par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E83355FC-B10F-42F7-B962-8FD831F09495}" type="sib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12F2FA27-3A54-47CB-B928-B211A96B4473}">
      <dgm:prSet phldrT="[文本]"/>
      <dgm:spPr/>
      <dgm:t>
        <a:bodyPr/>
        <a:lstStyle/>
        <a:p>
          <a:r>
            <a:rPr lang="en-US" altLang="zh-CN" dirty="0" smtClean="0"/>
            <a:t>ASDE/SQE Supervisor</a:t>
          </a:r>
          <a:endParaRPr lang="zh-CN" altLang="en-US" dirty="0"/>
        </a:p>
      </dgm:t>
    </dgm:pt>
    <dgm:pt modelId="{408B2183-B15D-416D-87EC-98A021028DFE}" type="par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28B7717E-E49F-4C75-91D9-3439BF716A8E}" type="sib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9DB70A7D-89B3-49CC-B5D5-182B95347B8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DD97958D-2A85-4A79-82DF-C7E0ABB947B7}" type="par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9CE7FB8B-74B8-493E-9D50-CEA13E0B5524}" type="sib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4E5729E4-5ED6-4993-8F12-3AB9F91E2F92}">
      <dgm:prSet phldrT="[文本]"/>
      <dgm:spPr/>
      <dgm:t>
        <a:bodyPr/>
        <a:lstStyle/>
        <a:p>
          <a:r>
            <a:rPr lang="en-US" altLang="zh-CN" dirty="0" smtClean="0"/>
            <a:t>ASDE/SQE</a:t>
          </a:r>
          <a:endParaRPr lang="zh-CN" altLang="en-US" dirty="0"/>
        </a:p>
      </dgm:t>
    </dgm:pt>
    <dgm:pt modelId="{5041AC11-EA86-4908-B2E9-4708CDB20F5B}" type="par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6D5CD552-1B10-4F6D-9DA3-D1D9643FB4D3}" type="sib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C4F85072-0636-4A90-AE76-FADAAA0C1033}">
      <dgm:prSet phldrT="[文本]"/>
      <dgm:spPr/>
      <dgm:t>
        <a:bodyPr/>
        <a:lstStyle/>
        <a:p>
          <a:r>
            <a:rPr lang="en-US" altLang="zh-CN" dirty="0" smtClean="0"/>
            <a:t>Supplier Supervisor</a:t>
          </a:r>
          <a:endParaRPr lang="zh-CN" altLang="en-US" dirty="0"/>
        </a:p>
      </dgm:t>
    </dgm:pt>
    <dgm:pt modelId="{5B3B6884-E356-4DBF-A668-7BC155CDAC76}" type="par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D90818AA-5C2F-42EA-870A-B5CDC534DE4F}" type="sib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00F32F83-14C5-491B-8D45-588691D19F3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41456ABA-E0AC-480E-97EB-EEE76A0E152C}" type="par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6933C08E-51A6-4F8A-A322-F5AF2BE1012D}" type="sib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B8A565CE-80B6-4F45-8DE0-E48D64831093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79E1C8EA-4AB1-4CE3-BBB4-30BECBA22A1F}" type="par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1D3E6EF-51B1-4EFE-B54C-D85480E74CF4}" type="sib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549E288-B935-4E36-BC57-46E8CBF4B6C7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B6F58548-3DED-4E6E-84BC-125E89D41DAC}" type="par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D5196602-8B3F-46FA-B8DD-E80503FB9B8D}" type="sib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0DFAF3AF-6F7C-4B87-AA30-195B96E86CD9}">
      <dgm:prSet phldrT="[文本]"/>
      <dgm:spPr/>
      <dgm:t>
        <a:bodyPr/>
        <a:lstStyle/>
        <a:p>
          <a:r>
            <a:rPr lang="en-US" altLang="zh-CN" dirty="0" smtClean="0"/>
            <a:t>Plant Admin</a:t>
          </a:r>
          <a:endParaRPr lang="zh-CN" altLang="en-US" dirty="0"/>
        </a:p>
      </dgm:t>
    </dgm:pt>
    <dgm:pt modelId="{3F2C89E8-16EA-47F7-839E-44EEAA15FAB7}" type="par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2001B38F-D90D-46DF-82FF-15A08D4B70EA}" type="sib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61CFA318-2BD8-424F-8BAF-511A14D55874}">
      <dgm:prSet phldrT="[文本]"/>
      <dgm:spPr/>
      <dgm:t>
        <a:bodyPr/>
        <a:lstStyle/>
        <a:p>
          <a:r>
            <a:rPr lang="en-US" altLang="zh-CN" dirty="0" smtClean="0"/>
            <a:t>To manage the user groups and users belongs to his/her plant.</a:t>
          </a:r>
          <a:endParaRPr lang="zh-CN" altLang="en-US" dirty="0"/>
        </a:p>
      </dgm:t>
    </dgm:pt>
    <dgm:pt modelId="{DB0E5FE1-88AF-4840-B952-533E418A4C34}" type="par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359810A0-2C40-4F86-B995-9A90789C0C55}" type="sib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EF30A7A5-F9FD-4AF6-A0C0-BF66935430D4}">
      <dgm:prSet phldrT="[文本]"/>
      <dgm:spPr/>
      <dgm:t>
        <a:bodyPr/>
        <a:lstStyle/>
        <a:p>
          <a:r>
            <a:rPr lang="en-US" altLang="zh-CN" dirty="0" smtClean="0"/>
            <a:t>To manage the system configurations belong to his/her plant.</a:t>
          </a:r>
          <a:endParaRPr lang="zh-CN" altLang="en-US" dirty="0"/>
        </a:p>
      </dgm:t>
    </dgm:pt>
    <dgm:pt modelId="{A3981F09-6ADB-498E-B086-ECF64DADE01B}" type="par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CEECBAEC-8ECF-46EF-8D4A-10F907F54ECC}" type="sib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B33361FA-21C9-4B79-A7D4-A36822A708D1}">
      <dgm:prSet phldrT="[文本]"/>
      <dgm:spPr/>
      <dgm:t>
        <a:bodyPr/>
        <a:lstStyle/>
        <a:p>
          <a:r>
            <a:rPr lang="en-US" altLang="zh-CN" strike="noStrike" dirty="0" smtClean="0"/>
            <a:t>Supplier Operator</a:t>
          </a:r>
          <a:endParaRPr lang="zh-CN" altLang="en-US" strike="noStrike" dirty="0"/>
        </a:p>
      </dgm:t>
    </dgm:pt>
    <dgm:pt modelId="{295DE6D6-F689-446D-A352-4E1454B68810}" type="par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C31A4456-D6B3-44B4-880B-C2A3034D80EE}" type="sib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1662FC64-EFC8-4525-A65C-5011172BBCA8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E479C78E-4C03-49C7-9779-7A52BC783FCE}" type="par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945A340-641D-4B94-924B-26D657AFF71C}" type="sib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2E8862F-E712-41BF-89DB-B77E43C29199}" type="pres">
      <dgm:prSet presAssocID="{23ED7FC5-DCAC-47F9-A020-9B0FA2B24E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B73C40-9CC4-4DAC-A8E0-B57E9D9454C6}" type="pres">
      <dgm:prSet presAssocID="{4EBE4544-4B05-4E25-8D36-B69D9E7DF198}" presName="linNode" presStyleCnt="0"/>
      <dgm:spPr/>
    </dgm:pt>
    <dgm:pt modelId="{2E8B6D37-F9C2-4CA4-AF19-63367F9DFBFA}" type="pres">
      <dgm:prSet presAssocID="{4EBE4544-4B05-4E25-8D36-B69D9E7DF198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19D82-1C4F-4700-A8FA-B70439A52E10}" type="pres">
      <dgm:prSet presAssocID="{4EBE4544-4B05-4E25-8D36-B69D9E7DF198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FAAD0-6DBC-4B5C-A950-4C6AD9BC9139}" type="pres">
      <dgm:prSet presAssocID="{11A80E89-10B0-4662-92AE-8E430003E30A}" presName="sp" presStyleCnt="0"/>
      <dgm:spPr/>
    </dgm:pt>
    <dgm:pt modelId="{8BA707A0-FBBA-490E-B9DE-CD9965780AD2}" type="pres">
      <dgm:prSet presAssocID="{0DFAF3AF-6F7C-4B87-AA30-195B96E86CD9}" presName="linNode" presStyleCnt="0"/>
      <dgm:spPr/>
    </dgm:pt>
    <dgm:pt modelId="{E93DFCFA-CB32-4A95-8D49-C2B20CC5BEF7}" type="pres">
      <dgm:prSet presAssocID="{0DFAF3AF-6F7C-4B87-AA30-195B96E86CD9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28669-A1B4-49C9-87B2-BD256FB900DA}" type="pres">
      <dgm:prSet presAssocID="{0DFAF3AF-6F7C-4B87-AA30-195B96E86CD9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F46-1055-49C4-B372-B9553F7B505D}" type="pres">
      <dgm:prSet presAssocID="{2001B38F-D90D-46DF-82FF-15A08D4B70EA}" presName="sp" presStyleCnt="0"/>
      <dgm:spPr/>
    </dgm:pt>
    <dgm:pt modelId="{3F5F8904-D585-4DE6-B66E-A72A10FD9162}" type="pres">
      <dgm:prSet presAssocID="{653FD92E-F60D-41B0-9293-CB4E03CF946D}" presName="linNode" presStyleCnt="0"/>
      <dgm:spPr/>
    </dgm:pt>
    <dgm:pt modelId="{9381F3AB-0F63-4A0A-A9F3-318B2EA83CBF}" type="pres">
      <dgm:prSet presAssocID="{653FD92E-F60D-41B0-9293-CB4E03CF946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FA93A-985F-4EB8-9740-5448386E9399}" type="pres">
      <dgm:prSet presAssocID="{653FD92E-F60D-41B0-9293-CB4E03CF946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0EC03-CEAD-4307-9F87-0120C9A38058}" type="pres">
      <dgm:prSet presAssocID="{C7A6444F-BE14-4C9E-B5D6-4E6B3FD44591}" presName="sp" presStyleCnt="0"/>
      <dgm:spPr/>
    </dgm:pt>
    <dgm:pt modelId="{5E19ED46-21D9-459B-BF30-BBA393BAD9EF}" type="pres">
      <dgm:prSet presAssocID="{12F2FA27-3A54-47CB-B928-B211A96B4473}" presName="linNode" presStyleCnt="0"/>
      <dgm:spPr/>
    </dgm:pt>
    <dgm:pt modelId="{C4E0BB01-7DA7-4583-808A-459C505C7E38}" type="pres">
      <dgm:prSet presAssocID="{12F2FA27-3A54-47CB-B928-B211A96B447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3F735-1B8C-425B-80B9-7609713972AB}" type="pres">
      <dgm:prSet presAssocID="{12F2FA27-3A54-47CB-B928-B211A96B447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D199B-6AAC-47A0-89F0-71B7674E2DDB}" type="pres">
      <dgm:prSet presAssocID="{28B7717E-E49F-4C75-91D9-3439BF716A8E}" presName="sp" presStyleCnt="0"/>
      <dgm:spPr/>
    </dgm:pt>
    <dgm:pt modelId="{8E363D5F-BD7D-4FBC-8C48-B3EDEA361F8D}" type="pres">
      <dgm:prSet presAssocID="{4E5729E4-5ED6-4993-8F12-3AB9F91E2F92}" presName="linNode" presStyleCnt="0"/>
      <dgm:spPr/>
    </dgm:pt>
    <dgm:pt modelId="{1526C6D8-6329-461D-B452-FCABE38A14BE}" type="pres">
      <dgm:prSet presAssocID="{4E5729E4-5ED6-4993-8F12-3AB9F91E2F9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91D12-08A9-4A30-B251-30559A218743}" type="pres">
      <dgm:prSet presAssocID="{4E5729E4-5ED6-4993-8F12-3AB9F91E2F9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D49D9-6C45-462A-87E3-81E8E519A7E7}" type="pres">
      <dgm:prSet presAssocID="{6D5CD552-1B10-4F6D-9DA3-D1D9643FB4D3}" presName="sp" presStyleCnt="0"/>
      <dgm:spPr/>
    </dgm:pt>
    <dgm:pt modelId="{57D9B195-250A-4B70-806B-CC2C2DC00F43}" type="pres">
      <dgm:prSet presAssocID="{C4F85072-0636-4A90-AE76-FADAAA0C1033}" presName="linNode" presStyleCnt="0"/>
      <dgm:spPr/>
    </dgm:pt>
    <dgm:pt modelId="{0F7A361C-0FE4-4475-B750-D0282238B28C}" type="pres">
      <dgm:prSet presAssocID="{C4F85072-0636-4A90-AE76-FADAAA0C1033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9B091-BD8A-4C5C-926B-DF844689A4B0}" type="pres">
      <dgm:prSet presAssocID="{C4F85072-0636-4A90-AE76-FADAAA0C1033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381AC-1219-435D-AA32-7F3EC8F5FC17}" type="pres">
      <dgm:prSet presAssocID="{D90818AA-5C2F-42EA-870A-B5CDC534DE4F}" presName="sp" presStyleCnt="0"/>
      <dgm:spPr/>
    </dgm:pt>
    <dgm:pt modelId="{B598EFE8-D29E-42F6-B935-544F620F005F}" type="pres">
      <dgm:prSet presAssocID="{B33361FA-21C9-4B79-A7D4-A36822A708D1}" presName="linNode" presStyleCnt="0"/>
      <dgm:spPr/>
    </dgm:pt>
    <dgm:pt modelId="{C04740D8-BD53-4099-AF31-3BAB1DF440B0}" type="pres">
      <dgm:prSet presAssocID="{B33361FA-21C9-4B79-A7D4-A36822A708D1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DC7F8-DB68-4C1E-8102-2A3305C5A766}" type="pres">
      <dgm:prSet presAssocID="{B33361FA-21C9-4B79-A7D4-A36822A708D1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4A3C-9292-4811-B974-6D1A86BE3A07}" srcId="{23ED7FC5-DCAC-47F9-A020-9B0FA2B24EFA}" destId="{653FD92E-F60D-41B0-9293-CB4E03CF946D}" srcOrd="2" destOrd="0" parTransId="{DDBCC996-A26D-4FA2-AD8F-980AEFB4EFEA}" sibTransId="{C7A6444F-BE14-4C9E-B5D6-4E6B3FD44591}"/>
    <dgm:cxn modelId="{7746E483-7EF9-4E4A-B21B-B5EF13792CC2}" srcId="{23ED7FC5-DCAC-47F9-A020-9B0FA2B24EFA}" destId="{B33361FA-21C9-4B79-A7D4-A36822A708D1}" srcOrd="6" destOrd="0" parTransId="{295DE6D6-F689-446D-A352-4E1454B68810}" sibTransId="{C31A4456-D6B3-44B4-880B-C2A3034D80EE}"/>
    <dgm:cxn modelId="{D03106B1-7586-4503-994D-9EAB16A80703}" srcId="{23ED7FC5-DCAC-47F9-A020-9B0FA2B24EFA}" destId="{C4F85072-0636-4A90-AE76-FADAAA0C1033}" srcOrd="5" destOrd="0" parTransId="{5B3B6884-E356-4DBF-A668-7BC155CDAC76}" sibTransId="{D90818AA-5C2F-42EA-870A-B5CDC534DE4F}"/>
    <dgm:cxn modelId="{A109B880-9E87-4C13-8BAA-4B3212F81372}" type="presOf" srcId="{EF30A7A5-F9FD-4AF6-A0C0-BF66935430D4}" destId="{21D28669-A1B4-49C9-87B2-BD256FB900DA}" srcOrd="0" destOrd="1" presId="urn:microsoft.com/office/officeart/2005/8/layout/vList5"/>
    <dgm:cxn modelId="{F5009E16-D10B-414C-A62A-018533A4CDAA}" type="presOf" srcId="{653FD92E-F60D-41B0-9293-CB4E03CF946D}" destId="{9381F3AB-0F63-4A0A-A9F3-318B2EA83CBF}" srcOrd="0" destOrd="0" presId="urn:microsoft.com/office/officeart/2005/8/layout/vList5"/>
    <dgm:cxn modelId="{E2DE59A0-AE66-4886-9C5C-8B868FA432B0}" type="presOf" srcId="{61CFA318-2BD8-424F-8BAF-511A14D55874}" destId="{21D28669-A1B4-49C9-87B2-BD256FB900DA}" srcOrd="0" destOrd="0" presId="urn:microsoft.com/office/officeart/2005/8/layout/vList5"/>
    <dgm:cxn modelId="{36236BC4-3594-415C-B341-007DCE8F5E07}" type="presOf" srcId="{4EBE4544-4B05-4E25-8D36-B69D9E7DF198}" destId="{2E8B6D37-F9C2-4CA4-AF19-63367F9DFBFA}" srcOrd="0" destOrd="0" presId="urn:microsoft.com/office/officeart/2005/8/layout/vList5"/>
    <dgm:cxn modelId="{CAAB1FE0-A96C-4F9E-9A52-5427750CE010}" srcId="{0DFAF3AF-6F7C-4B87-AA30-195B96E86CD9}" destId="{61CFA318-2BD8-424F-8BAF-511A14D55874}" srcOrd="0" destOrd="0" parTransId="{DB0E5FE1-88AF-4840-B952-533E418A4C34}" sibTransId="{359810A0-2C40-4F86-B995-9A90789C0C55}"/>
    <dgm:cxn modelId="{5EE9BC30-96A0-44D3-AC40-678DC5E9F4A3}" type="presOf" srcId="{4E5729E4-5ED6-4993-8F12-3AB9F91E2F92}" destId="{1526C6D8-6329-461D-B452-FCABE38A14BE}" srcOrd="0" destOrd="0" presId="urn:microsoft.com/office/officeart/2005/8/layout/vList5"/>
    <dgm:cxn modelId="{7B33F819-363C-4084-8882-4A5CE92274B5}" type="presOf" srcId="{0DFAF3AF-6F7C-4B87-AA30-195B96E86CD9}" destId="{E93DFCFA-CB32-4A95-8D49-C2B20CC5BEF7}" srcOrd="0" destOrd="0" presId="urn:microsoft.com/office/officeart/2005/8/layout/vList5"/>
    <dgm:cxn modelId="{9D22E88E-D11A-4550-A2C1-D2720002BAC9}" srcId="{C4F85072-0636-4A90-AE76-FADAAA0C1033}" destId="{B8A565CE-80B6-4F45-8DE0-E48D64831093}" srcOrd="0" destOrd="0" parTransId="{79E1C8EA-4AB1-4CE3-BBB4-30BECBA22A1F}" sibTransId="{F1D3E6EF-51B1-4EFE-B54C-D85480E74CF4}"/>
    <dgm:cxn modelId="{AC646C92-7C5C-4DD1-BA5F-E9CAF42006EB}" srcId="{B33361FA-21C9-4B79-A7D4-A36822A708D1}" destId="{1662FC64-EFC8-4525-A65C-5011172BBCA8}" srcOrd="0" destOrd="0" parTransId="{E479C78E-4C03-49C7-9779-7A52BC783FCE}" sibTransId="{2945A340-641D-4B94-924B-26D657AFF71C}"/>
    <dgm:cxn modelId="{8EC969DD-6233-43F0-941F-A61FF6CDF89A}" srcId="{4E5729E4-5ED6-4993-8F12-3AB9F91E2F92}" destId="{00F32F83-14C5-491B-8D45-588691D19F3D}" srcOrd="0" destOrd="0" parTransId="{41456ABA-E0AC-480E-97EB-EEE76A0E152C}" sibTransId="{6933C08E-51A6-4F8A-A322-F5AF2BE1012D}"/>
    <dgm:cxn modelId="{B2106DE1-8B7C-4EFB-ACEC-74DDF90B1D17}" type="presOf" srcId="{F549E288-B935-4E36-BC57-46E8CBF4B6C7}" destId="{023FA93A-985F-4EB8-9740-5448386E9399}" srcOrd="0" destOrd="0" presId="urn:microsoft.com/office/officeart/2005/8/layout/vList5"/>
    <dgm:cxn modelId="{327126BB-A8B5-4B08-B311-141977E004F8}" srcId="{12F2FA27-3A54-47CB-B928-B211A96B4473}" destId="{9DB70A7D-89B3-49CC-B5D5-182B95347B8D}" srcOrd="0" destOrd="0" parTransId="{DD97958D-2A85-4A79-82DF-C7E0ABB947B7}" sibTransId="{9CE7FB8B-74B8-493E-9D50-CEA13E0B5524}"/>
    <dgm:cxn modelId="{5A3D059A-FCAA-4119-9A1C-B4853DE31683}" srcId="{653FD92E-F60D-41B0-9293-CB4E03CF946D}" destId="{F549E288-B935-4E36-BC57-46E8CBF4B6C7}" srcOrd="0" destOrd="0" parTransId="{B6F58548-3DED-4E6E-84BC-125E89D41DAC}" sibTransId="{D5196602-8B3F-46FA-B8DD-E80503FB9B8D}"/>
    <dgm:cxn modelId="{4B2FC4ED-B1BE-4CA6-9651-7B8E4CDDDD47}" srcId="{653FD92E-F60D-41B0-9293-CB4E03CF946D}" destId="{04828937-088E-4FE7-B516-8106B3CF1DAD}" srcOrd="1" destOrd="0" parTransId="{F2BFAE6F-E1C5-4DCA-80F1-D103192E7413}" sibTransId="{E83355FC-B10F-42F7-B962-8FD831F09495}"/>
    <dgm:cxn modelId="{376B952B-6079-4808-84DF-97DC45E23FF5}" type="presOf" srcId="{B8A565CE-80B6-4F45-8DE0-E48D64831093}" destId="{9219B091-BD8A-4C5C-926B-DF844689A4B0}" srcOrd="0" destOrd="0" presId="urn:microsoft.com/office/officeart/2005/8/layout/vList5"/>
    <dgm:cxn modelId="{591B77F1-A54E-4746-B510-567D241DBF9C}" srcId="{4EBE4544-4B05-4E25-8D36-B69D9E7DF198}" destId="{BE342E33-313F-4FA1-A327-6A662AD1645E}" srcOrd="0" destOrd="0" parTransId="{F7A37344-5895-4EBE-8D01-78DE7DDAC530}" sibTransId="{2EEADB0C-6777-43C7-8B39-58604D066BD1}"/>
    <dgm:cxn modelId="{B0668386-96E1-4301-8DE3-70F05F5D99B6}" type="presOf" srcId="{B33361FA-21C9-4B79-A7D4-A36822A708D1}" destId="{C04740D8-BD53-4099-AF31-3BAB1DF440B0}" srcOrd="0" destOrd="0" presId="urn:microsoft.com/office/officeart/2005/8/layout/vList5"/>
    <dgm:cxn modelId="{43C1398A-80CD-44BA-B53E-24F7B0FE8DEB}" type="presOf" srcId="{BE342E33-313F-4FA1-A327-6A662AD1645E}" destId="{CB719D82-1C4F-4700-A8FA-B70439A52E10}" srcOrd="0" destOrd="0" presId="urn:microsoft.com/office/officeart/2005/8/layout/vList5"/>
    <dgm:cxn modelId="{EA90081C-8E58-48A8-9544-490321D1D51C}" srcId="{23ED7FC5-DCAC-47F9-A020-9B0FA2B24EFA}" destId="{12F2FA27-3A54-47CB-B928-B211A96B4473}" srcOrd="3" destOrd="0" parTransId="{408B2183-B15D-416D-87EC-98A021028DFE}" sibTransId="{28B7717E-E49F-4C75-91D9-3439BF716A8E}"/>
    <dgm:cxn modelId="{70BB1B3D-124E-496D-9C6A-7B72BC50788A}" type="presOf" srcId="{12F2FA27-3A54-47CB-B928-B211A96B4473}" destId="{C4E0BB01-7DA7-4583-808A-459C505C7E38}" srcOrd="0" destOrd="0" presId="urn:microsoft.com/office/officeart/2005/8/layout/vList5"/>
    <dgm:cxn modelId="{92D95CF7-85EE-4DAD-ACB3-924A5E24ADA2}" type="presOf" srcId="{04828937-088E-4FE7-B516-8106B3CF1DAD}" destId="{023FA93A-985F-4EB8-9740-5448386E9399}" srcOrd="0" destOrd="1" presId="urn:microsoft.com/office/officeart/2005/8/layout/vList5"/>
    <dgm:cxn modelId="{773CC601-AB52-472D-B211-4972D38FB394}" type="presOf" srcId="{23ED7FC5-DCAC-47F9-A020-9B0FA2B24EFA}" destId="{22E8862F-E712-41BF-89DB-B77E43C29199}" srcOrd="0" destOrd="0" presId="urn:microsoft.com/office/officeart/2005/8/layout/vList5"/>
    <dgm:cxn modelId="{798EF683-68DC-4032-AE64-BDA24DC99364}" srcId="{23ED7FC5-DCAC-47F9-A020-9B0FA2B24EFA}" destId="{4EBE4544-4B05-4E25-8D36-B69D9E7DF198}" srcOrd="0" destOrd="0" parTransId="{CC59909E-CE8D-42E2-BA59-6FA26FFD8ADB}" sibTransId="{11A80E89-10B0-4662-92AE-8E430003E30A}"/>
    <dgm:cxn modelId="{7D696501-EE2D-4E4C-9E2F-66C86727511B}" srcId="{23ED7FC5-DCAC-47F9-A020-9B0FA2B24EFA}" destId="{4E5729E4-5ED6-4993-8F12-3AB9F91E2F92}" srcOrd="4" destOrd="0" parTransId="{5041AC11-EA86-4908-B2E9-4708CDB20F5B}" sibTransId="{6D5CD552-1B10-4F6D-9DA3-D1D9643FB4D3}"/>
    <dgm:cxn modelId="{686C3B24-8E85-4C12-9529-E89314D813EE}" type="presOf" srcId="{C4F85072-0636-4A90-AE76-FADAAA0C1033}" destId="{0F7A361C-0FE4-4475-B750-D0282238B28C}" srcOrd="0" destOrd="0" presId="urn:microsoft.com/office/officeart/2005/8/layout/vList5"/>
    <dgm:cxn modelId="{8E020CB0-F370-4B9B-AD20-B71B513B522A}" srcId="{0DFAF3AF-6F7C-4B87-AA30-195B96E86CD9}" destId="{EF30A7A5-F9FD-4AF6-A0C0-BF66935430D4}" srcOrd="1" destOrd="0" parTransId="{A3981F09-6ADB-498E-B086-ECF64DADE01B}" sibTransId="{CEECBAEC-8ECF-46EF-8D4A-10F907F54ECC}"/>
    <dgm:cxn modelId="{02906735-2164-4B6D-9A68-B2DE6A79A332}" srcId="{23ED7FC5-DCAC-47F9-A020-9B0FA2B24EFA}" destId="{0DFAF3AF-6F7C-4B87-AA30-195B96E86CD9}" srcOrd="1" destOrd="0" parTransId="{3F2C89E8-16EA-47F7-839E-44EEAA15FAB7}" sibTransId="{2001B38F-D90D-46DF-82FF-15A08D4B70EA}"/>
    <dgm:cxn modelId="{16A83577-50EE-431C-8E74-4A5C70C1C2A9}" type="presOf" srcId="{9DB70A7D-89B3-49CC-B5D5-182B95347B8D}" destId="{08E3F735-1B8C-425B-80B9-7609713972AB}" srcOrd="0" destOrd="0" presId="urn:microsoft.com/office/officeart/2005/8/layout/vList5"/>
    <dgm:cxn modelId="{07F0B681-BF7F-4F2D-A0BC-E0BE18FB0EF5}" type="presOf" srcId="{1662FC64-EFC8-4525-A65C-5011172BBCA8}" destId="{DB4DC7F8-DB68-4C1E-8102-2A3305C5A766}" srcOrd="0" destOrd="0" presId="urn:microsoft.com/office/officeart/2005/8/layout/vList5"/>
    <dgm:cxn modelId="{74120184-F600-4485-9753-6D1EBA3C890F}" type="presOf" srcId="{00F32F83-14C5-491B-8D45-588691D19F3D}" destId="{0D591D12-08A9-4A30-B251-30559A218743}" srcOrd="0" destOrd="0" presId="urn:microsoft.com/office/officeart/2005/8/layout/vList5"/>
    <dgm:cxn modelId="{B6633030-A87C-4B17-B367-8B3B40630F21}" type="presParOf" srcId="{22E8862F-E712-41BF-89DB-B77E43C29199}" destId="{ADB73C40-9CC4-4DAC-A8E0-B57E9D9454C6}" srcOrd="0" destOrd="0" presId="urn:microsoft.com/office/officeart/2005/8/layout/vList5"/>
    <dgm:cxn modelId="{1A511D18-D0CB-4B9B-963E-80381D1F7E27}" type="presParOf" srcId="{ADB73C40-9CC4-4DAC-A8E0-B57E9D9454C6}" destId="{2E8B6D37-F9C2-4CA4-AF19-63367F9DFBFA}" srcOrd="0" destOrd="0" presId="urn:microsoft.com/office/officeart/2005/8/layout/vList5"/>
    <dgm:cxn modelId="{4A855B61-9F8A-4206-A7E7-FCAC8CD7D5B2}" type="presParOf" srcId="{ADB73C40-9CC4-4DAC-A8E0-B57E9D9454C6}" destId="{CB719D82-1C4F-4700-A8FA-B70439A52E10}" srcOrd="1" destOrd="0" presId="urn:microsoft.com/office/officeart/2005/8/layout/vList5"/>
    <dgm:cxn modelId="{15DD3A28-AF9A-466C-A7FE-06A39A8E4812}" type="presParOf" srcId="{22E8862F-E712-41BF-89DB-B77E43C29199}" destId="{515FAAD0-6DBC-4B5C-A950-4C6AD9BC9139}" srcOrd="1" destOrd="0" presId="urn:microsoft.com/office/officeart/2005/8/layout/vList5"/>
    <dgm:cxn modelId="{FCA54920-2544-4865-A692-694CFF105E68}" type="presParOf" srcId="{22E8862F-E712-41BF-89DB-B77E43C29199}" destId="{8BA707A0-FBBA-490E-B9DE-CD9965780AD2}" srcOrd="2" destOrd="0" presId="urn:microsoft.com/office/officeart/2005/8/layout/vList5"/>
    <dgm:cxn modelId="{4430440C-FDD0-47C9-A960-9E57D3C76C95}" type="presParOf" srcId="{8BA707A0-FBBA-490E-B9DE-CD9965780AD2}" destId="{E93DFCFA-CB32-4A95-8D49-C2B20CC5BEF7}" srcOrd="0" destOrd="0" presId="urn:microsoft.com/office/officeart/2005/8/layout/vList5"/>
    <dgm:cxn modelId="{C7FD2836-AFAA-4983-B91F-AD7F1BCD9AB7}" type="presParOf" srcId="{8BA707A0-FBBA-490E-B9DE-CD9965780AD2}" destId="{21D28669-A1B4-49C9-87B2-BD256FB900DA}" srcOrd="1" destOrd="0" presId="urn:microsoft.com/office/officeart/2005/8/layout/vList5"/>
    <dgm:cxn modelId="{22CA41D3-877C-4701-945B-CC21229E8E42}" type="presParOf" srcId="{22E8862F-E712-41BF-89DB-B77E43C29199}" destId="{84DC8F46-1055-49C4-B372-B9553F7B505D}" srcOrd="3" destOrd="0" presId="urn:microsoft.com/office/officeart/2005/8/layout/vList5"/>
    <dgm:cxn modelId="{CC0334A9-12C9-449B-9D9C-54DECBAD9969}" type="presParOf" srcId="{22E8862F-E712-41BF-89DB-B77E43C29199}" destId="{3F5F8904-D585-4DE6-B66E-A72A10FD9162}" srcOrd="4" destOrd="0" presId="urn:microsoft.com/office/officeart/2005/8/layout/vList5"/>
    <dgm:cxn modelId="{F4125728-7B1E-4B86-9F9B-BD9A973E090B}" type="presParOf" srcId="{3F5F8904-D585-4DE6-B66E-A72A10FD9162}" destId="{9381F3AB-0F63-4A0A-A9F3-318B2EA83CBF}" srcOrd="0" destOrd="0" presId="urn:microsoft.com/office/officeart/2005/8/layout/vList5"/>
    <dgm:cxn modelId="{2660E1CA-6623-40BC-882B-67A388B706A4}" type="presParOf" srcId="{3F5F8904-D585-4DE6-B66E-A72A10FD9162}" destId="{023FA93A-985F-4EB8-9740-5448386E9399}" srcOrd="1" destOrd="0" presId="urn:microsoft.com/office/officeart/2005/8/layout/vList5"/>
    <dgm:cxn modelId="{45193F9A-C41A-47CD-A8BA-59AB40147DE6}" type="presParOf" srcId="{22E8862F-E712-41BF-89DB-B77E43C29199}" destId="{E5F0EC03-CEAD-4307-9F87-0120C9A38058}" srcOrd="5" destOrd="0" presId="urn:microsoft.com/office/officeart/2005/8/layout/vList5"/>
    <dgm:cxn modelId="{98D3BF10-EB37-4EA8-BEE3-2E0ED3798FA3}" type="presParOf" srcId="{22E8862F-E712-41BF-89DB-B77E43C29199}" destId="{5E19ED46-21D9-459B-BF30-BBA393BAD9EF}" srcOrd="6" destOrd="0" presId="urn:microsoft.com/office/officeart/2005/8/layout/vList5"/>
    <dgm:cxn modelId="{9A941223-7E7A-4BA0-B6E1-B880E78830EC}" type="presParOf" srcId="{5E19ED46-21D9-459B-BF30-BBA393BAD9EF}" destId="{C4E0BB01-7DA7-4583-808A-459C505C7E38}" srcOrd="0" destOrd="0" presId="urn:microsoft.com/office/officeart/2005/8/layout/vList5"/>
    <dgm:cxn modelId="{0021BE5B-919E-4275-9D11-C976D4F19ABA}" type="presParOf" srcId="{5E19ED46-21D9-459B-BF30-BBA393BAD9EF}" destId="{08E3F735-1B8C-425B-80B9-7609713972AB}" srcOrd="1" destOrd="0" presId="urn:microsoft.com/office/officeart/2005/8/layout/vList5"/>
    <dgm:cxn modelId="{0870B01C-F100-4C18-8119-C08A758AE633}" type="presParOf" srcId="{22E8862F-E712-41BF-89DB-B77E43C29199}" destId="{CC3D199B-6AAC-47A0-89F0-71B7674E2DDB}" srcOrd="7" destOrd="0" presId="urn:microsoft.com/office/officeart/2005/8/layout/vList5"/>
    <dgm:cxn modelId="{4CDAA6C4-C946-4612-8195-B3CDA91175A9}" type="presParOf" srcId="{22E8862F-E712-41BF-89DB-B77E43C29199}" destId="{8E363D5F-BD7D-4FBC-8C48-B3EDEA361F8D}" srcOrd="8" destOrd="0" presId="urn:microsoft.com/office/officeart/2005/8/layout/vList5"/>
    <dgm:cxn modelId="{899B66C0-146F-4612-932D-4D5E11BE44A2}" type="presParOf" srcId="{8E363D5F-BD7D-4FBC-8C48-B3EDEA361F8D}" destId="{1526C6D8-6329-461D-B452-FCABE38A14BE}" srcOrd="0" destOrd="0" presId="urn:microsoft.com/office/officeart/2005/8/layout/vList5"/>
    <dgm:cxn modelId="{068F9DE7-6898-499F-887B-5E061E1D9397}" type="presParOf" srcId="{8E363D5F-BD7D-4FBC-8C48-B3EDEA361F8D}" destId="{0D591D12-08A9-4A30-B251-30559A218743}" srcOrd="1" destOrd="0" presId="urn:microsoft.com/office/officeart/2005/8/layout/vList5"/>
    <dgm:cxn modelId="{A4052C45-531C-4CCF-AC68-4D893B1BAB28}" type="presParOf" srcId="{22E8862F-E712-41BF-89DB-B77E43C29199}" destId="{A7ED49D9-6C45-462A-87E3-81E8E519A7E7}" srcOrd="9" destOrd="0" presId="urn:microsoft.com/office/officeart/2005/8/layout/vList5"/>
    <dgm:cxn modelId="{B8B28A0B-8A81-4AE0-8AB1-B0F010E5E39E}" type="presParOf" srcId="{22E8862F-E712-41BF-89DB-B77E43C29199}" destId="{57D9B195-250A-4B70-806B-CC2C2DC00F43}" srcOrd="10" destOrd="0" presId="urn:microsoft.com/office/officeart/2005/8/layout/vList5"/>
    <dgm:cxn modelId="{E81B166B-867A-4DF8-A892-E4A171D2D21A}" type="presParOf" srcId="{57D9B195-250A-4B70-806B-CC2C2DC00F43}" destId="{0F7A361C-0FE4-4475-B750-D0282238B28C}" srcOrd="0" destOrd="0" presId="urn:microsoft.com/office/officeart/2005/8/layout/vList5"/>
    <dgm:cxn modelId="{D364D8E4-7366-4AF5-A2F5-68AE404D4848}" type="presParOf" srcId="{57D9B195-250A-4B70-806B-CC2C2DC00F43}" destId="{9219B091-BD8A-4C5C-926B-DF844689A4B0}" srcOrd="1" destOrd="0" presId="urn:microsoft.com/office/officeart/2005/8/layout/vList5"/>
    <dgm:cxn modelId="{7855105D-FF55-44E4-9ABD-5F4D66381256}" type="presParOf" srcId="{22E8862F-E712-41BF-89DB-B77E43C29199}" destId="{D6C381AC-1219-435D-AA32-7F3EC8F5FC17}" srcOrd="11" destOrd="0" presId="urn:microsoft.com/office/officeart/2005/8/layout/vList5"/>
    <dgm:cxn modelId="{8D8ECC0D-4C48-4EA6-9EEA-77DA230B7C9A}" type="presParOf" srcId="{22E8862F-E712-41BF-89DB-B77E43C29199}" destId="{B598EFE8-D29E-42F6-B935-544F620F005F}" srcOrd="12" destOrd="0" presId="urn:microsoft.com/office/officeart/2005/8/layout/vList5"/>
    <dgm:cxn modelId="{3F75EB46-A199-42D8-A19C-F87B502F2CCF}" type="presParOf" srcId="{B598EFE8-D29E-42F6-B935-544F620F005F}" destId="{C04740D8-BD53-4099-AF31-3BAB1DF440B0}" srcOrd="0" destOrd="0" presId="urn:microsoft.com/office/officeart/2005/8/layout/vList5"/>
    <dgm:cxn modelId="{D68650E8-9F05-4EF4-AD20-0365DB9A9E7A}" type="presParOf" srcId="{B598EFE8-D29E-42F6-B935-544F620F005F}" destId="{DB4DC7F8-DB68-4C1E-8102-2A3305C5A7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E7C0EED-2317-4CDF-9A7D-4739BA65256F}">
      <dgm:prSet phldrT="[文本]" custT="1"/>
      <dgm:spPr/>
      <dgm:t>
        <a:bodyPr/>
        <a:lstStyle/>
        <a:p>
          <a:r>
            <a:rPr lang="en-US" altLang="zh-CN" sz="2400" dirty="0" smtClean="0"/>
            <a:t>APQP</a:t>
          </a:r>
          <a:endParaRPr lang="zh-CN" altLang="en-US" sz="2400" dirty="0"/>
        </a:p>
      </dgm:t>
    </dgm:pt>
    <dgm:pt modelId="{899BD9A2-A6F1-4132-9251-E97F6079248F}" type="par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DCA71D5F-5C62-4342-A9AE-57747263B9A2}" type="sib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80128E-186F-47D6-9413-5377703F4EE2}" type="pres">
      <dgm:prSet presAssocID="{EE7C0EED-2317-4CDF-9A7D-4739BA652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E4B9F-20A1-4B12-87C6-26AC0B5839CB}" type="pres">
      <dgm:prSet presAssocID="{DCA71D5F-5C62-4342-A9AE-57747263B9A2}" presName="sibTrans" presStyleCnt="0"/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A7CFA3A7-A656-4A96-B398-B0EDDA2547D8}" type="presOf" srcId="{EE7C0EED-2317-4CDF-9A7D-4739BA65256F}" destId="{9380128E-186F-47D6-9413-5377703F4EE2}" srcOrd="0" destOrd="0" presId="urn:microsoft.com/office/officeart/2005/8/layout/default"/>
    <dgm:cxn modelId="{6BDB3386-C97A-45C6-B8CF-533DC7DF9BC2}" srcId="{765494A0-B732-466B-9641-845353DE95BD}" destId="{C7179CEE-0EC9-4DDB-A437-4B9E04D3166D}" srcOrd="1" destOrd="0" parTransId="{DC03F4AC-84E3-4E02-9000-638ABD1256B6}" sibTransId="{61C1AB48-5EE2-4BF8-BE7D-9F00F2DE1830}"/>
    <dgm:cxn modelId="{56D7F7F5-7290-4B96-B09A-865852276036}" srcId="{765494A0-B732-466B-9641-845353DE95BD}" destId="{57F05241-1297-4DEE-9BD4-24902F1E6191}" srcOrd="2" destOrd="0" parTransId="{73164273-A39F-4644-8F0D-27C4F6C15D58}" sibTransId="{8AA3B90E-3299-49BF-8539-5CA923174ECB}"/>
    <dgm:cxn modelId="{86FA19EA-C08F-4965-9ECB-04DEDC92230D}" srcId="{765494A0-B732-466B-9641-845353DE95BD}" destId="{EE7C0EED-2317-4CDF-9A7D-4739BA65256F}" srcOrd="0" destOrd="0" parTransId="{899BD9A2-A6F1-4132-9251-E97F6079248F}" sibTransId="{DCA71D5F-5C62-4342-A9AE-57747263B9A2}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500C819C-E1A7-40F1-94BC-5642F340BD91}" type="presParOf" srcId="{2BFD3B3F-BB64-4FF8-92C8-5FB6FE1412FE}" destId="{9380128E-186F-47D6-9413-5377703F4EE2}" srcOrd="0" destOrd="0" presId="urn:microsoft.com/office/officeart/2005/8/layout/default"/>
    <dgm:cxn modelId="{B108E7C9-FECB-47B0-AC47-16E38BB384D1}" type="presParOf" srcId="{2BFD3B3F-BB64-4FF8-92C8-5FB6FE1412FE}" destId="{DBAE4B9F-20A1-4B12-87C6-26AC0B5839CB}" srcOrd="1" destOrd="0" presId="urn:microsoft.com/office/officeart/2005/8/layout/default"/>
    <dgm:cxn modelId="{B3556F9A-A2A3-40DF-BFC9-ED8A9E7D998F}" type="presParOf" srcId="{2BFD3B3F-BB64-4FF8-92C8-5FB6FE1412FE}" destId="{846AFB79-35F2-4BB4-873F-9D26C0A7C773}" srcOrd="2" destOrd="0" presId="urn:microsoft.com/office/officeart/2005/8/layout/default"/>
    <dgm:cxn modelId="{21F57BB3-C97C-4F0C-9AF3-7317310C5D12}" type="presParOf" srcId="{2BFD3B3F-BB64-4FF8-92C8-5FB6FE1412FE}" destId="{DC17A353-7633-41BF-84D3-501203D19282}" srcOrd="3" destOrd="0" presId="urn:microsoft.com/office/officeart/2005/8/layout/default"/>
    <dgm:cxn modelId="{3E8109DD-E7F7-48E0-8280-C64DD0A46759}" type="presParOf" srcId="{2BFD3B3F-BB64-4FF8-92C8-5FB6FE1412FE}" destId="{566690EF-D400-4C75-9880-7DF99C35FA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6BDB3386-C97A-45C6-B8CF-533DC7DF9BC2}" srcId="{765494A0-B732-466B-9641-845353DE95BD}" destId="{C7179CEE-0EC9-4DDB-A437-4B9E04D3166D}" srcOrd="0" destOrd="0" parTransId="{DC03F4AC-84E3-4E02-9000-638ABD1256B6}" sibTransId="{61C1AB48-5EE2-4BF8-BE7D-9F00F2DE1830}"/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56D7F7F5-7290-4B96-B09A-865852276036}" srcId="{765494A0-B732-466B-9641-845353DE95BD}" destId="{57F05241-1297-4DEE-9BD4-24902F1E6191}" srcOrd="1" destOrd="0" parTransId="{73164273-A39F-4644-8F0D-27C4F6C15D58}" sibTransId="{8AA3B90E-3299-49BF-8539-5CA923174ECB}"/>
    <dgm:cxn modelId="{B3556F9A-A2A3-40DF-BFC9-ED8A9E7D998F}" type="presParOf" srcId="{2BFD3B3F-BB64-4FF8-92C8-5FB6FE1412FE}" destId="{846AFB79-35F2-4BB4-873F-9D26C0A7C773}" srcOrd="0" destOrd="0" presId="urn:microsoft.com/office/officeart/2005/8/layout/default"/>
    <dgm:cxn modelId="{21F57BB3-C97C-4F0C-9AF3-7317310C5D12}" type="presParOf" srcId="{2BFD3B3F-BB64-4FF8-92C8-5FB6FE1412FE}" destId="{DC17A353-7633-41BF-84D3-501203D19282}" srcOrd="1" destOrd="0" presId="urn:microsoft.com/office/officeart/2005/8/layout/default"/>
    <dgm:cxn modelId="{3E8109DD-E7F7-48E0-8280-C64DD0A46759}" type="presParOf" srcId="{2BFD3B3F-BB64-4FF8-92C8-5FB6FE1412FE}" destId="{566690EF-D400-4C75-9880-7DF99C35FA8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E64AD1-1568-47C2-8174-8557CAC9532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02B23A2-CBCE-4224-B07B-919DF8EB05A0}">
      <dgm:prSet phldrT="[文本]"/>
      <dgm:spPr/>
      <dgm:t>
        <a:bodyPr/>
        <a:lstStyle/>
        <a:p>
          <a:r>
            <a:rPr lang="en-US" altLang="zh-CN" dirty="0" smtClean="0"/>
            <a:t>System Setup</a:t>
          </a:r>
          <a:endParaRPr lang="zh-CN" altLang="en-US" dirty="0"/>
        </a:p>
      </dgm:t>
    </dgm:pt>
    <dgm:pt modelId="{93593C10-CEDC-4A75-B622-F79D374C822A}" type="par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FF695464-C6FA-49D3-8720-D39D87772D9D}" type="sib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5602A9C1-C903-4826-9882-DD6B961A9DD3}">
      <dgm:prSet phldrT="[文本]"/>
      <dgm:spPr/>
      <dgm:t>
        <a:bodyPr/>
        <a:lstStyle/>
        <a:p>
          <a:r>
            <a:rPr lang="en-US" altLang="zh-CN" dirty="0" smtClean="0"/>
            <a:t>Project Management</a:t>
          </a:r>
          <a:endParaRPr lang="zh-CN" altLang="en-US" dirty="0"/>
        </a:p>
      </dgm:t>
    </dgm:pt>
    <dgm:pt modelId="{3AF2F37A-0954-472C-8E01-41F388E82B6C}" type="par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1ADF0924-DD56-4009-83AB-9BA3C101F46D}" type="sib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394805CD-40E6-49FC-9DC0-C6252EADD9FC}">
      <dgm:prSet phldrT="[文本]"/>
      <dgm:spPr/>
      <dgm:t>
        <a:bodyPr/>
        <a:lstStyle/>
        <a:p>
          <a:r>
            <a:rPr lang="en-US" altLang="zh-CN" dirty="0" smtClean="0"/>
            <a:t>Issue Management</a:t>
          </a:r>
          <a:endParaRPr lang="zh-CN" altLang="en-US" dirty="0"/>
        </a:p>
      </dgm:t>
    </dgm:pt>
    <dgm:pt modelId="{142A5905-BDC8-46B6-9586-48ED35F5C841}" type="par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C446108E-64FB-4F6C-97D3-008B11A295E8}" type="sib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ED747DDE-2E40-4A97-B86C-868F79228290}">
      <dgm:prSet phldrT="[文本]"/>
      <dgm:spPr/>
      <dgm:t>
        <a:bodyPr/>
        <a:lstStyle/>
        <a:p>
          <a:r>
            <a:rPr lang="en-US" altLang="zh-CN" dirty="0" smtClean="0"/>
            <a:t>Advanced Settings</a:t>
          </a:r>
          <a:endParaRPr lang="zh-CN" altLang="en-US" dirty="0"/>
        </a:p>
      </dgm:t>
    </dgm:pt>
    <dgm:pt modelId="{F3F8BDD3-79D0-40F6-B58D-2CA97EF54852}" type="par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E9EA60C0-CC1E-4706-9DED-2966224A3366}" type="sib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038651FE-5EDA-4CDE-9884-FB593246A1AA}">
      <dgm:prSet phldrT="[文本]"/>
      <dgm:spPr/>
      <dgm:t>
        <a:bodyPr/>
        <a:lstStyle/>
        <a:p>
          <a:r>
            <a:rPr lang="en-US" altLang="zh-CN" dirty="0" smtClean="0"/>
            <a:t>Report Management</a:t>
          </a:r>
          <a:endParaRPr lang="zh-CN" altLang="en-US" dirty="0"/>
        </a:p>
      </dgm:t>
    </dgm:pt>
    <dgm:pt modelId="{3BA490CC-C209-4FF8-890F-A53EE68C898A}" type="par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6DA961CF-5F9E-4FD8-960F-8C339826B3F0}" type="sib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0B3EEC31-DA05-4B14-80F8-A27E1AF06184}">
      <dgm:prSet phldrT="[文本]"/>
      <dgm:spPr/>
      <dgm:t>
        <a:bodyPr/>
        <a:lstStyle/>
        <a:p>
          <a:r>
            <a:rPr lang="en-US" altLang="zh-CN" dirty="0" smtClean="0"/>
            <a:t>System Integration</a:t>
          </a:r>
          <a:endParaRPr lang="zh-CN" altLang="en-US" dirty="0"/>
        </a:p>
      </dgm:t>
    </dgm:pt>
    <dgm:pt modelId="{ADF2D791-DCC1-4DB2-A2FD-3CDBD425AEEB}" type="par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6A6190E5-C92A-4A21-AE0F-0BED26B845C8}" type="sib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922DFD1E-831C-4B5F-8992-F245E98FE94D}" type="pres">
      <dgm:prSet presAssocID="{DFE64AD1-1568-47C2-8174-8557CAC953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832328-D500-4BF3-9241-408CE0C9156B}" type="pres">
      <dgm:prSet presAssocID="{202B23A2-CBCE-4224-B07B-919DF8EB05A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3A2AC-1B6F-4ABC-802E-93131764C798}" type="pres">
      <dgm:prSet presAssocID="{FF695464-C6FA-49D3-8720-D39D87772D9D}" presName="sibTrans" presStyleCnt="0"/>
      <dgm:spPr/>
    </dgm:pt>
    <dgm:pt modelId="{F98FFDFF-6F8F-4FB7-BD2B-9799B8CE2868}" type="pres">
      <dgm:prSet presAssocID="{5602A9C1-C903-4826-9882-DD6B961A9D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F294A-585F-4D72-B265-EF9CB0DB884E}" type="pres">
      <dgm:prSet presAssocID="{1ADF0924-DD56-4009-83AB-9BA3C101F46D}" presName="sibTrans" presStyleCnt="0"/>
      <dgm:spPr/>
    </dgm:pt>
    <dgm:pt modelId="{0005034B-9000-4FE9-A7E9-9F4B2F15B310}" type="pres">
      <dgm:prSet presAssocID="{394805CD-40E6-49FC-9DC0-C6252EADD9F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8A962-DF08-44A2-AF5C-5D151580A965}" type="pres">
      <dgm:prSet presAssocID="{C446108E-64FB-4F6C-97D3-008B11A295E8}" presName="sibTrans" presStyleCnt="0"/>
      <dgm:spPr/>
    </dgm:pt>
    <dgm:pt modelId="{A88DC07F-A4B7-494D-923F-F56C153EFA6B}" type="pres">
      <dgm:prSet presAssocID="{ED747DDE-2E40-4A97-B86C-868F792282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ACE7E-E560-444D-8F37-86B1D2902678}" type="pres">
      <dgm:prSet presAssocID="{E9EA60C0-CC1E-4706-9DED-2966224A3366}" presName="sibTrans" presStyleCnt="0"/>
      <dgm:spPr/>
    </dgm:pt>
    <dgm:pt modelId="{9290F822-B237-409D-A4D1-FBE65FD56504}" type="pres">
      <dgm:prSet presAssocID="{038651FE-5EDA-4CDE-9884-FB593246A1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85B43-ABAC-423D-96C6-BB49C90C6519}" type="pres">
      <dgm:prSet presAssocID="{6DA961CF-5F9E-4FD8-960F-8C339826B3F0}" presName="sibTrans" presStyleCnt="0"/>
      <dgm:spPr/>
    </dgm:pt>
    <dgm:pt modelId="{77F0FFE8-74DE-4B0E-9514-7CAE15F10921}" type="pres">
      <dgm:prSet presAssocID="{0B3EEC31-DA05-4B14-80F8-A27E1AF061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F3A08D-AFDD-4121-9261-D1558C211AC1}" type="presOf" srcId="{038651FE-5EDA-4CDE-9884-FB593246A1AA}" destId="{9290F822-B237-409D-A4D1-FBE65FD56504}" srcOrd="0" destOrd="0" presId="urn:microsoft.com/office/officeart/2005/8/layout/default"/>
    <dgm:cxn modelId="{8164919D-2221-43B4-BA55-E981D96B6FDE}" srcId="{DFE64AD1-1568-47C2-8174-8557CAC95324}" destId="{202B23A2-CBCE-4224-B07B-919DF8EB05A0}" srcOrd="0" destOrd="0" parTransId="{93593C10-CEDC-4A75-B622-F79D374C822A}" sibTransId="{FF695464-C6FA-49D3-8720-D39D87772D9D}"/>
    <dgm:cxn modelId="{68C26408-1F72-4697-B357-DBA3C42CCF22}" type="presOf" srcId="{0B3EEC31-DA05-4B14-80F8-A27E1AF06184}" destId="{77F0FFE8-74DE-4B0E-9514-7CAE15F10921}" srcOrd="0" destOrd="0" presId="urn:microsoft.com/office/officeart/2005/8/layout/default"/>
    <dgm:cxn modelId="{8ACA89EC-1F1D-4765-A2C2-8D2AAB4A0CE4}" srcId="{DFE64AD1-1568-47C2-8174-8557CAC95324}" destId="{394805CD-40E6-49FC-9DC0-C6252EADD9FC}" srcOrd="2" destOrd="0" parTransId="{142A5905-BDC8-46B6-9586-48ED35F5C841}" sibTransId="{C446108E-64FB-4F6C-97D3-008B11A295E8}"/>
    <dgm:cxn modelId="{CC0513F1-6CE3-4F17-AC58-19E320527C3E}" type="presOf" srcId="{ED747DDE-2E40-4A97-B86C-868F79228290}" destId="{A88DC07F-A4B7-494D-923F-F56C153EFA6B}" srcOrd="0" destOrd="0" presId="urn:microsoft.com/office/officeart/2005/8/layout/default"/>
    <dgm:cxn modelId="{161536D8-6856-47FE-8D8F-00985980B272}" type="presOf" srcId="{202B23A2-CBCE-4224-B07B-919DF8EB05A0}" destId="{81832328-D500-4BF3-9241-408CE0C9156B}" srcOrd="0" destOrd="0" presId="urn:microsoft.com/office/officeart/2005/8/layout/default"/>
    <dgm:cxn modelId="{E27BE97D-72C8-4DAC-8609-ACDFA7D80BBA}" srcId="{DFE64AD1-1568-47C2-8174-8557CAC95324}" destId="{0B3EEC31-DA05-4B14-80F8-A27E1AF06184}" srcOrd="5" destOrd="0" parTransId="{ADF2D791-DCC1-4DB2-A2FD-3CDBD425AEEB}" sibTransId="{6A6190E5-C92A-4A21-AE0F-0BED26B845C8}"/>
    <dgm:cxn modelId="{F5543C82-9CCC-49FD-A7DE-64E932C0B8D0}" type="presOf" srcId="{5602A9C1-C903-4826-9882-DD6B961A9DD3}" destId="{F98FFDFF-6F8F-4FB7-BD2B-9799B8CE2868}" srcOrd="0" destOrd="0" presId="urn:microsoft.com/office/officeart/2005/8/layout/default"/>
    <dgm:cxn modelId="{6439CB0C-1034-482C-8EF0-4C717F54338F}" srcId="{DFE64AD1-1568-47C2-8174-8557CAC95324}" destId="{ED747DDE-2E40-4A97-B86C-868F79228290}" srcOrd="3" destOrd="0" parTransId="{F3F8BDD3-79D0-40F6-B58D-2CA97EF54852}" sibTransId="{E9EA60C0-CC1E-4706-9DED-2966224A3366}"/>
    <dgm:cxn modelId="{21D2517E-0AC7-4683-A33D-9C7F5558B550}" srcId="{DFE64AD1-1568-47C2-8174-8557CAC95324}" destId="{038651FE-5EDA-4CDE-9884-FB593246A1AA}" srcOrd="4" destOrd="0" parTransId="{3BA490CC-C209-4FF8-890F-A53EE68C898A}" sibTransId="{6DA961CF-5F9E-4FD8-960F-8C339826B3F0}"/>
    <dgm:cxn modelId="{8E03A5EA-FFB0-43F1-8B91-44D48E2FC09E}" srcId="{DFE64AD1-1568-47C2-8174-8557CAC95324}" destId="{5602A9C1-C903-4826-9882-DD6B961A9DD3}" srcOrd="1" destOrd="0" parTransId="{3AF2F37A-0954-472C-8E01-41F388E82B6C}" sibTransId="{1ADF0924-DD56-4009-83AB-9BA3C101F46D}"/>
    <dgm:cxn modelId="{A90B45EC-F044-4390-A0A4-0B4E0227CF42}" type="presOf" srcId="{394805CD-40E6-49FC-9DC0-C6252EADD9FC}" destId="{0005034B-9000-4FE9-A7E9-9F4B2F15B310}" srcOrd="0" destOrd="0" presId="urn:microsoft.com/office/officeart/2005/8/layout/default"/>
    <dgm:cxn modelId="{B4755369-BA54-47D4-9144-638FDBCE7D4E}" type="presOf" srcId="{DFE64AD1-1568-47C2-8174-8557CAC95324}" destId="{922DFD1E-831C-4B5F-8992-F245E98FE94D}" srcOrd="0" destOrd="0" presId="urn:microsoft.com/office/officeart/2005/8/layout/default"/>
    <dgm:cxn modelId="{4BC6DA66-5B5D-4821-933F-67608B244764}" type="presParOf" srcId="{922DFD1E-831C-4B5F-8992-F245E98FE94D}" destId="{81832328-D500-4BF3-9241-408CE0C9156B}" srcOrd="0" destOrd="0" presId="urn:microsoft.com/office/officeart/2005/8/layout/default"/>
    <dgm:cxn modelId="{609011ED-3670-48F5-982C-978D1B97665B}" type="presParOf" srcId="{922DFD1E-831C-4B5F-8992-F245E98FE94D}" destId="{9EA3A2AC-1B6F-4ABC-802E-93131764C798}" srcOrd="1" destOrd="0" presId="urn:microsoft.com/office/officeart/2005/8/layout/default"/>
    <dgm:cxn modelId="{AFFBE00B-6BF3-4C5B-B03E-A188177150C5}" type="presParOf" srcId="{922DFD1E-831C-4B5F-8992-F245E98FE94D}" destId="{F98FFDFF-6F8F-4FB7-BD2B-9799B8CE2868}" srcOrd="2" destOrd="0" presId="urn:microsoft.com/office/officeart/2005/8/layout/default"/>
    <dgm:cxn modelId="{A956C020-D110-430E-9D4F-232F7968420B}" type="presParOf" srcId="{922DFD1E-831C-4B5F-8992-F245E98FE94D}" destId="{146F294A-585F-4D72-B265-EF9CB0DB884E}" srcOrd="3" destOrd="0" presId="urn:microsoft.com/office/officeart/2005/8/layout/default"/>
    <dgm:cxn modelId="{3F9C55FF-BBA6-4B5C-B3F2-22E234939A98}" type="presParOf" srcId="{922DFD1E-831C-4B5F-8992-F245E98FE94D}" destId="{0005034B-9000-4FE9-A7E9-9F4B2F15B310}" srcOrd="4" destOrd="0" presId="urn:microsoft.com/office/officeart/2005/8/layout/default"/>
    <dgm:cxn modelId="{B331CF1C-B576-449B-B08D-6DF92354E100}" type="presParOf" srcId="{922DFD1E-831C-4B5F-8992-F245E98FE94D}" destId="{5098A962-DF08-44A2-AF5C-5D151580A965}" srcOrd="5" destOrd="0" presId="urn:microsoft.com/office/officeart/2005/8/layout/default"/>
    <dgm:cxn modelId="{71B0DE12-0291-4A5B-B7CD-1E96DCEB920E}" type="presParOf" srcId="{922DFD1E-831C-4B5F-8992-F245E98FE94D}" destId="{A88DC07F-A4B7-494D-923F-F56C153EFA6B}" srcOrd="6" destOrd="0" presId="urn:microsoft.com/office/officeart/2005/8/layout/default"/>
    <dgm:cxn modelId="{D55B3E99-8CDB-42A8-9D93-BD50CEFC3894}" type="presParOf" srcId="{922DFD1E-831C-4B5F-8992-F245E98FE94D}" destId="{40BACE7E-E560-444D-8F37-86B1D2902678}" srcOrd="7" destOrd="0" presId="urn:microsoft.com/office/officeart/2005/8/layout/default"/>
    <dgm:cxn modelId="{D993FB9E-9730-4321-9A77-EDACAE9EF73E}" type="presParOf" srcId="{922DFD1E-831C-4B5F-8992-F245E98FE94D}" destId="{9290F822-B237-409D-A4D1-FBE65FD56504}" srcOrd="8" destOrd="0" presId="urn:microsoft.com/office/officeart/2005/8/layout/default"/>
    <dgm:cxn modelId="{0783BD81-6F3A-4182-B82D-8D0F4B1B7365}" type="presParOf" srcId="{922DFD1E-831C-4B5F-8992-F245E98FE94D}" destId="{90D85B43-ABAC-423D-96C6-BB49C90C6519}" srcOrd="9" destOrd="0" presId="urn:microsoft.com/office/officeart/2005/8/layout/default"/>
    <dgm:cxn modelId="{3380177A-405D-4A4C-A748-BBFE61E85888}" type="presParOf" srcId="{922DFD1E-831C-4B5F-8992-F245E98FE94D}" destId="{77F0FFE8-74DE-4B0E-9514-7CAE15F1092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A014-AE7E-46DC-BAF7-636BF857617A}">
      <dsp:nvSpPr>
        <dsp:cNvPr id="0" name=""/>
        <dsp:cNvSpPr/>
      </dsp:nvSpPr>
      <dsp:spPr>
        <a:xfrm>
          <a:off x="4783" y="0"/>
          <a:ext cx="4182962" cy="45016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PPQP</a:t>
          </a:r>
          <a:endParaRPr lang="zh-CN" altLang="en-US" sz="2300" kern="1200" dirty="0"/>
        </a:p>
      </dsp:txBody>
      <dsp:txXfrm>
        <a:off x="4783" y="0"/>
        <a:ext cx="4070422" cy="450162"/>
      </dsp:txXfrm>
    </dsp:sp>
    <dsp:sp modelId="{87041AB3-EA7B-4CFE-B0DE-934F892B9D81}">
      <dsp:nvSpPr>
        <dsp:cNvPr id="0" name=""/>
        <dsp:cNvSpPr/>
      </dsp:nvSpPr>
      <dsp:spPr>
        <a:xfrm>
          <a:off x="3351153" y="0"/>
          <a:ext cx="4182962" cy="45016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APQP</a:t>
          </a:r>
          <a:endParaRPr lang="zh-CN" altLang="en-US" sz="2300" kern="1200" dirty="0"/>
        </a:p>
      </dsp:txBody>
      <dsp:txXfrm>
        <a:off x="3576234" y="0"/>
        <a:ext cx="3732800" cy="450162"/>
      </dsp:txXfrm>
    </dsp:sp>
    <dsp:sp modelId="{611C32C9-0EDE-4D48-8FF5-B8A4415F55AF}">
      <dsp:nvSpPr>
        <dsp:cNvPr id="0" name=""/>
        <dsp:cNvSpPr/>
      </dsp:nvSpPr>
      <dsp:spPr>
        <a:xfrm>
          <a:off x="6697523" y="0"/>
          <a:ext cx="4182962" cy="4501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PPAP</a:t>
          </a:r>
          <a:endParaRPr lang="zh-CN" altLang="en-US" sz="2300" kern="1200" dirty="0"/>
        </a:p>
      </dsp:txBody>
      <dsp:txXfrm>
        <a:off x="6922604" y="0"/>
        <a:ext cx="3732800" cy="450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C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9D82-1C4F-4700-A8FA-B70439A52E10}">
      <dsp:nvSpPr>
        <dsp:cNvPr id="0" name=""/>
        <dsp:cNvSpPr/>
      </dsp:nvSpPr>
      <dsp:spPr>
        <a:xfrm rot="5400000">
          <a:off x="6571521" y="-2883031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System administrator, has the most high-level management privileges of the system.</a:t>
          </a:r>
          <a:endParaRPr lang="zh-CN" altLang="en-US" sz="1400" kern="1200" dirty="0"/>
        </a:p>
      </dsp:txBody>
      <dsp:txXfrm rot="-5400000">
        <a:off x="3621024" y="93650"/>
        <a:ext cx="6411192" cy="484013"/>
      </dsp:txXfrm>
    </dsp:sp>
    <dsp:sp modelId="{2E8B6D37-F9C2-4CA4-AF19-63367F9DFBFA}">
      <dsp:nvSpPr>
        <dsp:cNvPr id="0" name=""/>
        <dsp:cNvSpPr/>
      </dsp:nvSpPr>
      <dsp:spPr>
        <a:xfrm>
          <a:off x="0" y="418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Suite Admin</a:t>
          </a:r>
          <a:endParaRPr lang="zh-CN" altLang="en-US" sz="3000" kern="1200" dirty="0"/>
        </a:p>
      </dsp:txBody>
      <dsp:txXfrm>
        <a:off x="32730" y="33148"/>
        <a:ext cx="3555564" cy="605017"/>
      </dsp:txXfrm>
    </dsp:sp>
    <dsp:sp modelId="{21D28669-A1B4-49C9-87B2-BD256FB900DA}">
      <dsp:nvSpPr>
        <dsp:cNvPr id="0" name=""/>
        <dsp:cNvSpPr/>
      </dsp:nvSpPr>
      <dsp:spPr>
        <a:xfrm rot="5400000">
          <a:off x="6571521" y="-2179030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329094"/>
            <a:satOff val="-862"/>
            <a:lumOff val="3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9094"/>
              <a:satOff val="-862"/>
              <a:lumOff val="3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user groups and users belongs to his/her plant.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system configurations belong to his/her plant.</a:t>
          </a:r>
          <a:endParaRPr lang="zh-CN" altLang="en-US" sz="1400" kern="1200" dirty="0"/>
        </a:p>
      </dsp:txBody>
      <dsp:txXfrm rot="-5400000">
        <a:off x="3621024" y="797651"/>
        <a:ext cx="6411192" cy="484013"/>
      </dsp:txXfrm>
    </dsp:sp>
    <dsp:sp modelId="{E93DFCFA-CB32-4A95-8D49-C2B20CC5BEF7}">
      <dsp:nvSpPr>
        <dsp:cNvPr id="0" name=""/>
        <dsp:cNvSpPr/>
      </dsp:nvSpPr>
      <dsp:spPr>
        <a:xfrm>
          <a:off x="0" y="704419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317965"/>
                <a:satOff val="-7255"/>
                <a:lumOff val="2680"/>
                <a:alphaOff val="0"/>
                <a:shade val="85000"/>
                <a:satMod val="130000"/>
              </a:schemeClr>
            </a:gs>
            <a:gs pos="34000">
              <a:schemeClr val="accent2">
                <a:hueOff val="317965"/>
                <a:satOff val="-7255"/>
                <a:lumOff val="2680"/>
                <a:alphaOff val="0"/>
                <a:shade val="87000"/>
                <a:satMod val="125000"/>
              </a:schemeClr>
            </a:gs>
            <a:gs pos="70000">
              <a:schemeClr val="accent2">
                <a:hueOff val="317965"/>
                <a:satOff val="-7255"/>
                <a:lumOff val="26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17965"/>
                <a:satOff val="-7255"/>
                <a:lumOff val="26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Plant Admin</a:t>
          </a:r>
          <a:endParaRPr lang="zh-CN" altLang="en-US" sz="3000" kern="1200" dirty="0"/>
        </a:p>
      </dsp:txBody>
      <dsp:txXfrm>
        <a:off x="32730" y="737149"/>
        <a:ext cx="3555564" cy="605017"/>
      </dsp:txXfrm>
    </dsp:sp>
    <dsp:sp modelId="{023FA93A-985F-4EB8-9740-5448386E9399}">
      <dsp:nvSpPr>
        <dsp:cNvPr id="0" name=""/>
        <dsp:cNvSpPr/>
      </dsp:nvSpPr>
      <dsp:spPr>
        <a:xfrm rot="5400000">
          <a:off x="6571521" y="-1475029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 rot="-5400000">
        <a:off x="3621024" y="1501652"/>
        <a:ext cx="6411192" cy="484013"/>
      </dsp:txXfrm>
    </dsp:sp>
    <dsp:sp modelId="{9381F3AB-0F63-4A0A-A9F3-318B2EA83CBF}">
      <dsp:nvSpPr>
        <dsp:cNvPr id="0" name=""/>
        <dsp:cNvSpPr/>
      </dsp:nvSpPr>
      <dsp:spPr>
        <a:xfrm>
          <a:off x="0" y="1408420"/>
          <a:ext cx="3621024" cy="6704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sngStrike" kern="1200" dirty="0" smtClean="0"/>
            <a:t>Purchaser</a:t>
          </a:r>
          <a:endParaRPr lang="zh-CN" altLang="en-US" sz="3000" strike="sngStrike" kern="1200" dirty="0"/>
        </a:p>
      </dsp:txBody>
      <dsp:txXfrm>
        <a:off x="32730" y="1441150"/>
        <a:ext cx="3555564" cy="605017"/>
      </dsp:txXfrm>
    </dsp:sp>
    <dsp:sp modelId="{08E3F735-1B8C-425B-80B9-7609713972AB}">
      <dsp:nvSpPr>
        <dsp:cNvPr id="0" name=""/>
        <dsp:cNvSpPr/>
      </dsp:nvSpPr>
      <dsp:spPr>
        <a:xfrm rot="5400000">
          <a:off x="6571521" y="-771027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205654"/>
        <a:ext cx="6411192" cy="484013"/>
      </dsp:txXfrm>
    </dsp:sp>
    <dsp:sp modelId="{C4E0BB01-7DA7-4583-808A-459C505C7E38}">
      <dsp:nvSpPr>
        <dsp:cNvPr id="0" name=""/>
        <dsp:cNvSpPr/>
      </dsp:nvSpPr>
      <dsp:spPr>
        <a:xfrm>
          <a:off x="0" y="2112421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953895"/>
                <a:satOff val="-21764"/>
                <a:lumOff val="8039"/>
                <a:alphaOff val="0"/>
                <a:shade val="85000"/>
                <a:satMod val="130000"/>
              </a:schemeClr>
            </a:gs>
            <a:gs pos="34000">
              <a:schemeClr val="accent2">
                <a:hueOff val="953895"/>
                <a:satOff val="-21764"/>
                <a:lumOff val="8039"/>
                <a:alphaOff val="0"/>
                <a:shade val="87000"/>
                <a:satMod val="125000"/>
              </a:schemeClr>
            </a:gs>
            <a:gs pos="70000">
              <a:schemeClr val="accent2">
                <a:hueOff val="953895"/>
                <a:satOff val="-21764"/>
                <a:lumOff val="80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53895"/>
                <a:satOff val="-21764"/>
                <a:lumOff val="80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 Supervisor</a:t>
          </a:r>
          <a:endParaRPr lang="zh-CN" altLang="en-US" sz="3000" kern="1200" dirty="0"/>
        </a:p>
      </dsp:txBody>
      <dsp:txXfrm>
        <a:off x="32730" y="2145151"/>
        <a:ext cx="3555564" cy="605017"/>
      </dsp:txXfrm>
    </dsp:sp>
    <dsp:sp modelId="{0D591D12-08A9-4A30-B251-30559A218743}">
      <dsp:nvSpPr>
        <dsp:cNvPr id="0" name=""/>
        <dsp:cNvSpPr/>
      </dsp:nvSpPr>
      <dsp:spPr>
        <a:xfrm rot="5400000">
          <a:off x="6571521" y="-67026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909655"/>
        <a:ext cx="6411192" cy="484013"/>
      </dsp:txXfrm>
    </dsp:sp>
    <dsp:sp modelId="{1526C6D8-6329-461D-B452-FCABE38A14BE}">
      <dsp:nvSpPr>
        <dsp:cNvPr id="0" name=""/>
        <dsp:cNvSpPr/>
      </dsp:nvSpPr>
      <dsp:spPr>
        <a:xfrm>
          <a:off x="0" y="2816422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</a:t>
          </a:r>
          <a:endParaRPr lang="zh-CN" altLang="en-US" sz="3000" kern="1200" dirty="0"/>
        </a:p>
      </dsp:txBody>
      <dsp:txXfrm>
        <a:off x="32730" y="2849152"/>
        <a:ext cx="3555564" cy="605017"/>
      </dsp:txXfrm>
    </dsp:sp>
    <dsp:sp modelId="{9219B091-BD8A-4C5C-926B-DF844689A4B0}">
      <dsp:nvSpPr>
        <dsp:cNvPr id="0" name=""/>
        <dsp:cNvSpPr/>
      </dsp:nvSpPr>
      <dsp:spPr>
        <a:xfrm rot="5400000">
          <a:off x="6571521" y="636974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5470"/>
            <a:satOff val="-4311"/>
            <a:lumOff val="1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45470"/>
              <a:satOff val="-4311"/>
              <a:lumOff val="15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3613655"/>
        <a:ext cx="6411192" cy="484013"/>
      </dsp:txXfrm>
    </dsp:sp>
    <dsp:sp modelId="{0F7A361C-0FE4-4475-B750-D0282238B28C}">
      <dsp:nvSpPr>
        <dsp:cNvPr id="0" name=""/>
        <dsp:cNvSpPr/>
      </dsp:nvSpPr>
      <dsp:spPr>
        <a:xfrm>
          <a:off x="0" y="3520423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589824"/>
                <a:satOff val="-36273"/>
                <a:lumOff val="13399"/>
                <a:alphaOff val="0"/>
                <a:shade val="85000"/>
                <a:satMod val="130000"/>
              </a:schemeClr>
            </a:gs>
            <a:gs pos="34000">
              <a:schemeClr val="accent2">
                <a:hueOff val="1589824"/>
                <a:satOff val="-36273"/>
                <a:lumOff val="13399"/>
                <a:alphaOff val="0"/>
                <a:shade val="87000"/>
                <a:satMod val="125000"/>
              </a:schemeClr>
            </a:gs>
            <a:gs pos="70000">
              <a:schemeClr val="accent2">
                <a:hueOff val="1589824"/>
                <a:satOff val="-36273"/>
                <a:lumOff val="1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589824"/>
                <a:satOff val="-36273"/>
                <a:lumOff val="1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Supplier Supervisor</a:t>
          </a:r>
          <a:endParaRPr lang="zh-CN" altLang="en-US" sz="3000" kern="1200" dirty="0"/>
        </a:p>
      </dsp:txBody>
      <dsp:txXfrm>
        <a:off x="32730" y="3553153"/>
        <a:ext cx="3555564" cy="605017"/>
      </dsp:txXfrm>
    </dsp:sp>
    <dsp:sp modelId="{DB4DC7F8-DB68-4C1E-8102-2A3305C5A766}">
      <dsp:nvSpPr>
        <dsp:cNvPr id="0" name=""/>
        <dsp:cNvSpPr/>
      </dsp:nvSpPr>
      <dsp:spPr>
        <a:xfrm rot="5400000">
          <a:off x="6571521" y="1340975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4317656"/>
        <a:ext cx="6411192" cy="484013"/>
      </dsp:txXfrm>
    </dsp:sp>
    <dsp:sp modelId="{C04740D8-BD53-4099-AF31-3BAB1DF440B0}">
      <dsp:nvSpPr>
        <dsp:cNvPr id="0" name=""/>
        <dsp:cNvSpPr/>
      </dsp:nvSpPr>
      <dsp:spPr>
        <a:xfrm>
          <a:off x="0" y="4224424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noStrike" kern="1200" dirty="0" smtClean="0"/>
            <a:t>Supplier Operator</a:t>
          </a:r>
          <a:endParaRPr lang="zh-CN" altLang="en-US" sz="3000" strike="noStrike" kern="1200" dirty="0"/>
        </a:p>
      </dsp:txBody>
      <dsp:txXfrm>
        <a:off x="32730" y="4257154"/>
        <a:ext cx="3555564" cy="605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0128E-186F-47D6-9413-5377703F4EE2}">
      <dsp:nvSpPr>
        <dsp:cNvPr id="0" name=""/>
        <dsp:cNvSpPr/>
      </dsp:nvSpPr>
      <dsp:spPr>
        <a:xfrm>
          <a:off x="315344" y="1020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APQP</a:t>
          </a:r>
          <a:endParaRPr lang="zh-CN" altLang="en-US" sz="2400" kern="1200" dirty="0"/>
        </a:p>
      </dsp:txBody>
      <dsp:txXfrm>
        <a:off x="315344" y="1020"/>
        <a:ext cx="1021038" cy="612623"/>
      </dsp:txXfrm>
    </dsp:sp>
    <dsp:sp modelId="{846AFB79-35F2-4BB4-873F-9D26C0A7C773}">
      <dsp:nvSpPr>
        <dsp:cNvPr id="0" name=""/>
        <dsp:cNvSpPr/>
      </dsp:nvSpPr>
      <dsp:spPr>
        <a:xfrm>
          <a:off x="315344" y="715747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10211516"/>
                <a:satOff val="-11993"/>
                <a:lumOff val="4608"/>
                <a:alphaOff val="0"/>
                <a:shade val="85000"/>
                <a:satMod val="130000"/>
              </a:schemeClr>
            </a:gs>
            <a:gs pos="34000">
              <a:schemeClr val="accent4">
                <a:hueOff val="10211516"/>
                <a:satOff val="-11993"/>
                <a:lumOff val="4608"/>
                <a:alphaOff val="0"/>
                <a:shade val="87000"/>
                <a:satMod val="125000"/>
              </a:schemeClr>
            </a:gs>
            <a:gs pos="70000">
              <a:schemeClr val="accent4">
                <a:hueOff val="10211516"/>
                <a:satOff val="-11993"/>
                <a:lumOff val="460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10211516"/>
                <a:satOff val="-11993"/>
                <a:lumOff val="460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315344" y="715747"/>
        <a:ext cx="1021038" cy="612623"/>
      </dsp:txXfrm>
    </dsp:sp>
    <dsp:sp modelId="{566690EF-D400-4C75-9880-7DF99C35FA8C}">
      <dsp:nvSpPr>
        <dsp:cNvPr id="0" name=""/>
        <dsp:cNvSpPr/>
      </dsp:nvSpPr>
      <dsp:spPr>
        <a:xfrm>
          <a:off x="315344" y="1430475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315344" y="1430475"/>
        <a:ext cx="1021038" cy="612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AFB79-35F2-4BB4-873F-9D26C0A7C773}">
      <dsp:nvSpPr>
        <dsp:cNvPr id="0" name=""/>
        <dsp:cNvSpPr/>
      </dsp:nvSpPr>
      <dsp:spPr>
        <a:xfrm>
          <a:off x="0" y="37623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0" y="37623"/>
        <a:ext cx="936501" cy="561900"/>
      </dsp:txXfrm>
    </dsp:sp>
    <dsp:sp modelId="{566690EF-D400-4C75-9880-7DF99C35FA8C}">
      <dsp:nvSpPr>
        <dsp:cNvPr id="0" name=""/>
        <dsp:cNvSpPr/>
      </dsp:nvSpPr>
      <dsp:spPr>
        <a:xfrm>
          <a:off x="0" y="693174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0" y="693174"/>
        <a:ext cx="936501" cy="561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2328-D500-4BF3-9241-408CE0C9156B}">
      <dsp:nvSpPr>
        <dsp:cNvPr id="0" name=""/>
        <dsp:cNvSpPr/>
      </dsp:nvSpPr>
      <dsp:spPr>
        <a:xfrm>
          <a:off x="165199" y="2851"/>
          <a:ext cx="3200734" cy="19204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System Setup</a:t>
          </a:r>
          <a:endParaRPr lang="zh-CN" altLang="en-US" sz="4100" kern="1200" dirty="0"/>
        </a:p>
      </dsp:txBody>
      <dsp:txXfrm>
        <a:off x="165199" y="2851"/>
        <a:ext cx="3200734" cy="1920440"/>
      </dsp:txXfrm>
    </dsp:sp>
    <dsp:sp modelId="{F98FFDFF-6F8F-4FB7-BD2B-9799B8CE2868}">
      <dsp:nvSpPr>
        <dsp:cNvPr id="0" name=""/>
        <dsp:cNvSpPr/>
      </dsp:nvSpPr>
      <dsp:spPr>
        <a:xfrm>
          <a:off x="3686007" y="2851"/>
          <a:ext cx="3200734" cy="19204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Project Management</a:t>
          </a:r>
          <a:endParaRPr lang="zh-CN" altLang="en-US" sz="4100" kern="1200" dirty="0"/>
        </a:p>
      </dsp:txBody>
      <dsp:txXfrm>
        <a:off x="3686007" y="2851"/>
        <a:ext cx="3200734" cy="1920440"/>
      </dsp:txXfrm>
    </dsp:sp>
    <dsp:sp modelId="{0005034B-9000-4FE9-A7E9-9F4B2F15B310}">
      <dsp:nvSpPr>
        <dsp:cNvPr id="0" name=""/>
        <dsp:cNvSpPr/>
      </dsp:nvSpPr>
      <dsp:spPr>
        <a:xfrm>
          <a:off x="7206815" y="2851"/>
          <a:ext cx="3200734" cy="19204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Issue Management</a:t>
          </a:r>
          <a:endParaRPr lang="zh-CN" altLang="en-US" sz="4100" kern="1200" dirty="0"/>
        </a:p>
      </dsp:txBody>
      <dsp:txXfrm>
        <a:off x="7206815" y="2851"/>
        <a:ext cx="3200734" cy="1920440"/>
      </dsp:txXfrm>
    </dsp:sp>
    <dsp:sp modelId="{A88DC07F-A4B7-494D-923F-F56C153EFA6B}">
      <dsp:nvSpPr>
        <dsp:cNvPr id="0" name=""/>
        <dsp:cNvSpPr/>
      </dsp:nvSpPr>
      <dsp:spPr>
        <a:xfrm>
          <a:off x="165199" y="2243365"/>
          <a:ext cx="3200734" cy="19204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Advanced Settings</a:t>
          </a:r>
          <a:endParaRPr lang="zh-CN" altLang="en-US" sz="4100" kern="1200" dirty="0"/>
        </a:p>
      </dsp:txBody>
      <dsp:txXfrm>
        <a:off x="165199" y="2243365"/>
        <a:ext cx="3200734" cy="1920440"/>
      </dsp:txXfrm>
    </dsp:sp>
    <dsp:sp modelId="{9290F822-B237-409D-A4D1-FBE65FD56504}">
      <dsp:nvSpPr>
        <dsp:cNvPr id="0" name=""/>
        <dsp:cNvSpPr/>
      </dsp:nvSpPr>
      <dsp:spPr>
        <a:xfrm>
          <a:off x="3686007" y="2243365"/>
          <a:ext cx="3200734" cy="19204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Report Management</a:t>
          </a:r>
          <a:endParaRPr lang="zh-CN" altLang="en-US" sz="4100" kern="1200" dirty="0"/>
        </a:p>
      </dsp:txBody>
      <dsp:txXfrm>
        <a:off x="3686007" y="2243365"/>
        <a:ext cx="3200734" cy="1920440"/>
      </dsp:txXfrm>
    </dsp:sp>
    <dsp:sp modelId="{77F0FFE8-74DE-4B0E-9514-7CAE15F10921}">
      <dsp:nvSpPr>
        <dsp:cNvPr id="0" name=""/>
        <dsp:cNvSpPr/>
      </dsp:nvSpPr>
      <dsp:spPr>
        <a:xfrm>
          <a:off x="7206815" y="2243365"/>
          <a:ext cx="3200734" cy="19204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System Integration</a:t>
          </a:r>
          <a:endParaRPr lang="zh-CN" altLang="en-US" sz="4100" kern="1200" dirty="0"/>
        </a:p>
      </dsp:txBody>
      <dsp:txXfrm>
        <a:off x="7206815" y="2243365"/>
        <a:ext cx="3200734" cy="192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3F55-7576-426E-B421-29A3D1E1904B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4791-240A-4B0C-BFB8-3C71B35EA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" y="618275"/>
            <a:ext cx="12188840" cy="2673565"/>
          </a:xfrm>
          <a:solidFill>
            <a:srgbClr val="0070C0">
              <a:alpha val="74000"/>
            </a:srgbClr>
          </a:solidFill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617785"/>
            <a:ext cx="10115203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195759"/>
            <a:ext cx="10058400" cy="804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252025"/>
            <a:ext cx="10058400" cy="4617069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561514"/>
            <a:ext cx="10115203" cy="32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402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80160"/>
            <a:ext cx="10058400" cy="45889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78" y="1617785"/>
            <a:ext cx="10115205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45923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23894"/>
            <a:ext cx="4937760" cy="4645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23893"/>
            <a:ext cx="4937760" cy="464520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80" y="1617785"/>
            <a:ext cx="10115203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657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97280" y="1533378"/>
            <a:ext cx="1011520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315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D0B8-F2CC-4C5A-9080-2D86E764D550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0" y="676332"/>
            <a:ext cx="12188840" cy="26735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High-Level 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90562" y="4272741"/>
            <a:ext cx="10058400" cy="99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Implementation Team, </a:t>
            </a:r>
            <a:r>
              <a:rPr lang="en-US" altLang="zh-CN" dirty="0" err="1" smtClean="0">
                <a:solidFill>
                  <a:schemeClr val="bg1"/>
                </a:solidFill>
              </a:rPr>
              <a:t>Omnex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2018/04/04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1468585"/>
            <a:ext cx="11651141" cy="4375321"/>
            <a:chOff x="249382" y="1385455"/>
            <a:chExt cx="11401759" cy="4375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49382" y="1385455"/>
              <a:ext cx="1676400" cy="42533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0" idx="2"/>
            </p:cNvCxnSpPr>
            <p:nvPr/>
          </p:nvCxnSpPr>
          <p:spPr>
            <a:xfrm>
              <a:off x="1087582" y="5638803"/>
              <a:ext cx="10361175" cy="138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 rot="5400000">
              <a:off x="11427976" y="5537611"/>
              <a:ext cx="243946" cy="20238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 smtClean="0"/>
              <a:t>Requirements Understanding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Functional Requirements – Main Process</a:t>
            </a:r>
            <a:endParaRPr lang="zh-CN" altLang="en-US" sz="2800" dirty="0"/>
          </a:p>
        </p:txBody>
      </p:sp>
      <p:sp>
        <p:nvSpPr>
          <p:cNvPr id="7" name="流程图: 多文档 6"/>
          <p:cNvSpPr/>
          <p:nvPr/>
        </p:nvSpPr>
        <p:spPr>
          <a:xfrm>
            <a:off x="304792" y="2806789"/>
            <a:ext cx="901337" cy="60464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533116" y="1805918"/>
            <a:ext cx="1197525" cy="2229549"/>
          </a:xfrm>
          <a:prstGeom prst="roundRect">
            <a:avLst>
              <a:gd name="adj" fmla="val 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aphicFrame>
        <p:nvGraphicFramePr>
          <p:cNvPr id="15" name="图示 14"/>
          <p:cNvGraphicFramePr/>
          <p:nvPr>
            <p:extLst/>
          </p:nvPr>
        </p:nvGraphicFramePr>
        <p:xfrm>
          <a:off x="4325330" y="1896111"/>
          <a:ext cx="1651728" cy="204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304792" y="1888477"/>
            <a:ext cx="901337" cy="470263"/>
          </a:xfrm>
          <a:prstGeom prst="trapezoi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5910" y="3859485"/>
            <a:ext cx="800219" cy="686196"/>
            <a:chOff x="456423" y="3505697"/>
            <a:chExt cx="800219" cy="9427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9" y="3505697"/>
              <a:ext cx="721170" cy="66872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456423" y="417145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批量导入</a:t>
              </a:r>
              <a:endParaRPr lang="zh-CN" altLang="en-US" sz="1200" dirty="0"/>
            </a:p>
          </p:txBody>
        </p:sp>
      </p:grpSp>
      <p:sp>
        <p:nvSpPr>
          <p:cNvPr id="11" name="流程图: 预定义过程 10"/>
          <p:cNvSpPr/>
          <p:nvPr/>
        </p:nvSpPr>
        <p:spPr>
          <a:xfrm>
            <a:off x="304792" y="4993729"/>
            <a:ext cx="901337" cy="506680"/>
          </a:xfrm>
          <a:prstGeom prst="flowChartPredefined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Single part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0056FD5C-6AE5-49F2-BC32-43E3F8F683F0}"/>
              </a:ext>
            </a:extLst>
          </p:cNvPr>
          <p:cNvSpPr/>
          <p:nvPr/>
        </p:nvSpPr>
        <p:spPr>
          <a:xfrm>
            <a:off x="2274754" y="1570076"/>
            <a:ext cx="1513474" cy="942295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建立</a:t>
            </a:r>
            <a:r>
              <a:rPr lang="zh-CN" altLang="en-US" sz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料号，录入基本信息，项目责任人定义</a:t>
            </a:r>
          </a:p>
        </p:txBody>
      </p:sp>
      <p:cxnSp>
        <p:nvCxnSpPr>
          <p:cNvPr id="13" name="肘形连接符 12"/>
          <p:cNvCxnSpPr>
            <a:stCxn id="4" idx="3"/>
            <a:endCxn id="16" idx="1"/>
          </p:cNvCxnSpPr>
          <p:nvPr/>
        </p:nvCxnSpPr>
        <p:spPr>
          <a:xfrm flipV="1">
            <a:off x="1147346" y="2041224"/>
            <a:ext cx="1127408" cy="823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6" idx="1"/>
          </p:cNvCxnSpPr>
          <p:nvPr/>
        </p:nvCxnSpPr>
        <p:spPr>
          <a:xfrm flipV="1">
            <a:off x="1206129" y="2041224"/>
            <a:ext cx="1068625" cy="1067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16" idx="1"/>
          </p:cNvCxnSpPr>
          <p:nvPr/>
        </p:nvCxnSpPr>
        <p:spPr>
          <a:xfrm flipV="1">
            <a:off x="1155616" y="2041224"/>
            <a:ext cx="1119138" cy="20616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3"/>
            <a:endCxn id="16" idx="1"/>
          </p:cNvCxnSpPr>
          <p:nvPr/>
        </p:nvCxnSpPr>
        <p:spPr>
          <a:xfrm flipV="1">
            <a:off x="1206129" y="2041224"/>
            <a:ext cx="1068625" cy="3205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2C436A88-8028-4C3E-B039-2EE741A216A6}"/>
              </a:ext>
            </a:extLst>
          </p:cNvPr>
          <p:cNvSpPr/>
          <p:nvPr/>
        </p:nvSpPr>
        <p:spPr>
          <a:xfrm>
            <a:off x="2299141" y="2878526"/>
            <a:ext cx="1462961" cy="530878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分配</a:t>
            </a:r>
            <a:r>
              <a:rPr lang="zh-CN" altLang="en-US" sz="1200" dirty="0"/>
              <a:t>任务</a:t>
            </a:r>
          </a:p>
        </p:txBody>
      </p:sp>
      <p:cxnSp>
        <p:nvCxnSpPr>
          <p:cNvPr id="28" name="肘形连接符 27"/>
          <p:cNvCxnSpPr>
            <a:stCxn id="16" idx="2"/>
            <a:endCxn id="26" idx="0"/>
          </p:cNvCxnSpPr>
          <p:nvPr/>
        </p:nvCxnSpPr>
        <p:spPr>
          <a:xfrm rot="5400000">
            <a:off x="2847980" y="2695014"/>
            <a:ext cx="366155" cy="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D465F1F8-3C92-4FA2-A366-344F569CCA6F}"/>
              </a:ext>
            </a:extLst>
          </p:cNvPr>
          <p:cNvSpPr/>
          <p:nvPr/>
        </p:nvSpPr>
        <p:spPr>
          <a:xfrm>
            <a:off x="2210748" y="3700367"/>
            <a:ext cx="1641487" cy="462024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责任人</a:t>
            </a:r>
            <a:r>
              <a:rPr lang="zh-CN" altLang="en-US" sz="1200" dirty="0"/>
              <a:t>接收料件任务</a:t>
            </a:r>
          </a:p>
        </p:txBody>
      </p:sp>
      <p:cxnSp>
        <p:nvCxnSpPr>
          <p:cNvPr id="32" name="肘形连接符 31"/>
          <p:cNvCxnSpPr>
            <a:stCxn id="26" idx="2"/>
            <a:endCxn id="30" idx="0"/>
          </p:cNvCxnSpPr>
          <p:nvPr/>
        </p:nvCxnSpPr>
        <p:spPr>
          <a:xfrm rot="16200000" flipH="1">
            <a:off x="2885576" y="3554450"/>
            <a:ext cx="290963" cy="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07199BC3-ADEF-42F7-A3E8-725C9E084101}"/>
              </a:ext>
            </a:extLst>
          </p:cNvPr>
          <p:cNvSpPr/>
          <p:nvPr/>
        </p:nvSpPr>
        <p:spPr>
          <a:xfrm>
            <a:off x="2208148" y="4578549"/>
            <a:ext cx="1639603" cy="71230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 HIS</a:t>
            </a:r>
            <a:r>
              <a:rPr lang="zh-CN" altLang="en-US" sz="1200" dirty="0"/>
              <a:t>与否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系统评估结果和附件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5" name="肘形连接符 34"/>
          <p:cNvCxnSpPr>
            <a:stCxn id="30" idx="2"/>
            <a:endCxn id="33" idx="0"/>
          </p:cNvCxnSpPr>
          <p:nvPr/>
        </p:nvCxnSpPr>
        <p:spPr>
          <a:xfrm rot="5400000">
            <a:off x="2821642" y="4368699"/>
            <a:ext cx="416158" cy="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文档 35"/>
          <p:cNvSpPr/>
          <p:nvPr/>
        </p:nvSpPr>
        <p:spPr>
          <a:xfrm>
            <a:off x="4065451" y="1110823"/>
            <a:ext cx="809897" cy="429194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</a:t>
            </a:r>
            <a:r>
              <a:rPr lang="zh-CN" altLang="en-US" sz="1200" dirty="0" smtClean="0"/>
              <a:t>证明</a:t>
            </a:r>
            <a:endParaRPr lang="zh-CN" altLang="en-US" sz="1200" dirty="0"/>
          </a:p>
        </p:txBody>
      </p:sp>
      <p:cxnSp>
        <p:nvCxnSpPr>
          <p:cNvPr id="38" name="肘形连接符 37"/>
          <p:cNvCxnSpPr>
            <a:stCxn id="36" idx="1"/>
            <a:endCxn id="16" idx="0"/>
          </p:cNvCxnSpPr>
          <p:nvPr/>
        </p:nvCxnSpPr>
        <p:spPr>
          <a:xfrm rot="10800000" flipV="1">
            <a:off x="3031491" y="1325420"/>
            <a:ext cx="1033960" cy="24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87337" y="120226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upload</a:t>
            </a:r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7667894" y="2276357"/>
            <a:ext cx="1084215" cy="1299772"/>
            <a:chOff x="7916091" y="2276357"/>
            <a:chExt cx="1084215" cy="1299772"/>
          </a:xfrm>
        </p:grpSpPr>
        <p:sp>
          <p:nvSpPr>
            <p:cNvPr id="47" name="圆角矩形 46"/>
            <p:cNvSpPr/>
            <p:nvPr/>
          </p:nvSpPr>
          <p:spPr>
            <a:xfrm>
              <a:off x="7916091" y="2276357"/>
              <a:ext cx="1084215" cy="1299772"/>
            </a:xfrm>
            <a:prstGeom prst="roundRect">
              <a:avLst>
                <a:gd name="adj" fmla="val 6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图示 39"/>
            <p:cNvGraphicFramePr/>
            <p:nvPr>
              <p:extLst/>
            </p:nvPr>
          </p:nvGraphicFramePr>
          <p:xfrm>
            <a:off x="7993240" y="2276357"/>
            <a:ext cx="936501" cy="12926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cxnSp>
        <p:nvCxnSpPr>
          <p:cNvPr id="50" name="肘形连接符 49"/>
          <p:cNvCxnSpPr>
            <a:stCxn id="52" idx="0"/>
            <a:endCxn id="45" idx="1"/>
          </p:cNvCxnSpPr>
          <p:nvPr/>
        </p:nvCxnSpPr>
        <p:spPr>
          <a:xfrm rot="5400000" flipH="1" flipV="1">
            <a:off x="3478501" y="3741397"/>
            <a:ext cx="1875318" cy="23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菱形 51"/>
          <p:cNvSpPr/>
          <p:nvPr/>
        </p:nvSpPr>
        <p:spPr>
          <a:xfrm>
            <a:off x="4096730" y="4796011"/>
            <a:ext cx="404949" cy="286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33" idx="3"/>
            <a:endCxn id="52" idx="1"/>
          </p:cNvCxnSpPr>
          <p:nvPr/>
        </p:nvCxnSpPr>
        <p:spPr>
          <a:xfrm>
            <a:off x="3847751" y="4934699"/>
            <a:ext cx="248979" cy="4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2"/>
            <a:endCxn id="47" idx="2"/>
          </p:cNvCxnSpPr>
          <p:nvPr/>
        </p:nvCxnSpPr>
        <p:spPr>
          <a:xfrm rot="5400000" flipH="1" flipV="1">
            <a:off x="5501540" y="2373793"/>
            <a:ext cx="1506126" cy="3910797"/>
          </a:xfrm>
          <a:prstGeom prst="bentConnector3">
            <a:avLst>
              <a:gd name="adj1" fmla="val -15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010454" y="407540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64" name="Rectangle 103">
            <a:extLst>
              <a:ext uri="{FF2B5EF4-FFF2-40B4-BE49-F238E27FC236}">
                <a16:creationId xmlns:a16="http://schemas.microsoft.com/office/drawing/2014/main" id="{00000000-0008-0000-0100-000068000000}"/>
              </a:ext>
            </a:extLst>
          </p:cNvPr>
          <p:cNvSpPr/>
          <p:nvPr/>
        </p:nvSpPr>
        <p:spPr>
          <a:xfrm>
            <a:off x="6050702" y="2622471"/>
            <a:ext cx="1168884" cy="599872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定期</a:t>
            </a:r>
            <a:r>
              <a:rPr lang="zh-CN" altLang="en-US" sz="1200" dirty="0"/>
              <a:t>跟踪</a:t>
            </a:r>
            <a:r>
              <a:rPr lang="en-US" sz="1200" dirty="0"/>
              <a:t>APQP</a:t>
            </a:r>
            <a:r>
              <a:rPr lang="zh-CN" altLang="en-US" sz="1200" dirty="0"/>
              <a:t>状态</a:t>
            </a:r>
            <a:endParaRPr lang="en-US" sz="1200" dirty="0"/>
          </a:p>
        </p:txBody>
      </p:sp>
      <p:cxnSp>
        <p:nvCxnSpPr>
          <p:cNvPr id="66" name="肘形连接符 65"/>
          <p:cNvCxnSpPr>
            <a:stCxn id="45" idx="3"/>
            <a:endCxn id="64" idx="1"/>
          </p:cNvCxnSpPr>
          <p:nvPr/>
        </p:nvCxnSpPr>
        <p:spPr>
          <a:xfrm>
            <a:off x="5730641" y="2920693"/>
            <a:ext cx="320061" cy="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4" idx="3"/>
            <a:endCxn id="47" idx="1"/>
          </p:cNvCxnSpPr>
          <p:nvPr/>
        </p:nvCxnSpPr>
        <p:spPr>
          <a:xfrm>
            <a:off x="7219586" y="2922407"/>
            <a:ext cx="448308" cy="3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1">
            <a:extLst>
              <a:ext uri="{FF2B5EF4-FFF2-40B4-BE49-F238E27FC236}">
                <a16:creationId xmlns:a16="http://schemas.microsoft.com/office/drawing/2014/main" id="{00000000-0008-0000-0100-00003E000000}"/>
              </a:ext>
            </a:extLst>
          </p:cNvPr>
          <p:cNvSpPr/>
          <p:nvPr/>
        </p:nvSpPr>
        <p:spPr>
          <a:xfrm>
            <a:off x="9610756" y="2589821"/>
            <a:ext cx="1260444" cy="668467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ASDE/SQE </a:t>
            </a:r>
            <a:r>
              <a:rPr lang="zh-CN" altLang="en-US" sz="1200" dirty="0"/>
              <a:t>上传</a:t>
            </a:r>
            <a:r>
              <a:rPr lang="en-US" altLang="zh-CN" sz="1200" dirty="0"/>
              <a:t>PSW</a:t>
            </a:r>
            <a:endParaRPr lang="zh-CN" altLang="en-US" sz="1200" dirty="0"/>
          </a:p>
        </p:txBody>
      </p:sp>
      <p:cxnSp>
        <p:nvCxnSpPr>
          <p:cNvPr id="86" name="肘形连接符 85"/>
          <p:cNvCxnSpPr>
            <a:stCxn id="47" idx="3"/>
            <a:endCxn id="84" idx="1"/>
          </p:cNvCxnSpPr>
          <p:nvPr/>
        </p:nvCxnSpPr>
        <p:spPr>
          <a:xfrm flipV="1">
            <a:off x="8752109" y="2924055"/>
            <a:ext cx="858647" cy="2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06742" y="3593093"/>
            <a:ext cx="1474307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各项</a:t>
            </a:r>
            <a:r>
              <a:rPr lang="zh-CN" altLang="en-US" sz="1200" dirty="0"/>
              <a:t>任务完成完任务关闭</a:t>
            </a:r>
            <a:endParaRPr lang="zh-CN" altLang="zh-CN" sz="1200" dirty="0"/>
          </a:p>
        </p:txBody>
      </p:sp>
      <p:cxnSp>
        <p:nvCxnSpPr>
          <p:cNvPr id="89" name="肘形连接符 88"/>
          <p:cNvCxnSpPr>
            <a:stCxn id="84" idx="2"/>
            <a:endCxn id="87" idx="0"/>
          </p:cNvCxnSpPr>
          <p:nvPr/>
        </p:nvCxnSpPr>
        <p:spPr>
          <a:xfrm rot="16200000" flipH="1">
            <a:off x="10075035" y="3424231"/>
            <a:ext cx="334805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云形标注 89"/>
          <p:cNvSpPr/>
          <p:nvPr/>
        </p:nvSpPr>
        <p:spPr>
          <a:xfrm>
            <a:off x="7852052" y="770231"/>
            <a:ext cx="2049594" cy="1290584"/>
          </a:xfrm>
          <a:prstGeom prst="cloudCallout">
            <a:avLst/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1" name="云形标注 90"/>
          <p:cNvSpPr/>
          <p:nvPr/>
        </p:nvSpPr>
        <p:spPr>
          <a:xfrm>
            <a:off x="5620236" y="961347"/>
            <a:ext cx="2049594" cy="1290584"/>
          </a:xfrm>
          <a:prstGeom prst="cloudCallout">
            <a:avLst>
              <a:gd name="adj1" fmla="val -65447"/>
              <a:gd name="adj2" fmla="val 21001"/>
            </a:avLst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71811" y="4507876"/>
            <a:ext cx="1338333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项目交接</a:t>
            </a:r>
            <a:endParaRPr lang="zh-CN" altLang="zh-CN" sz="1200" dirty="0"/>
          </a:p>
        </p:txBody>
      </p:sp>
      <p:cxnSp>
        <p:nvCxnSpPr>
          <p:cNvPr id="95" name="肘形连接符 94"/>
          <p:cNvCxnSpPr>
            <a:stCxn id="87" idx="2"/>
            <a:endCxn id="93" idx="0"/>
          </p:cNvCxnSpPr>
          <p:nvPr/>
        </p:nvCxnSpPr>
        <p:spPr>
          <a:xfrm rot="5400000">
            <a:off x="10067356" y="4331335"/>
            <a:ext cx="350163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9901646" y="5343101"/>
            <a:ext cx="692331" cy="309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  <p:cxnSp>
        <p:nvCxnSpPr>
          <p:cNvPr id="100" name="肘形连接符 99"/>
          <p:cNvCxnSpPr>
            <a:stCxn id="93" idx="2"/>
            <a:endCxn id="98" idx="0"/>
          </p:cNvCxnSpPr>
          <p:nvPr/>
        </p:nvCxnSpPr>
        <p:spPr>
          <a:xfrm rot="16200000" flipH="1">
            <a:off x="10109093" y="5204381"/>
            <a:ext cx="270605" cy="6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Business Process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Hierarchy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7430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57437" y="1085850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6480" y="122979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External</a:t>
            </a:r>
            <a:endParaRPr lang="zh-CN" altLang="en-US" dirty="0"/>
          </a:p>
        </p:txBody>
      </p:sp>
      <p:sp>
        <p:nvSpPr>
          <p:cNvPr id="13" name="流程图: 卡片 12"/>
          <p:cNvSpPr/>
          <p:nvPr/>
        </p:nvSpPr>
        <p:spPr>
          <a:xfrm>
            <a:off x="2588410" y="1887022"/>
            <a:ext cx="1557337" cy="685800"/>
          </a:xfrm>
          <a:prstGeom prst="flowChartPunchedCard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4" name="流程图: 多文档 13"/>
          <p:cNvSpPr/>
          <p:nvPr/>
        </p:nvSpPr>
        <p:spPr>
          <a:xfrm>
            <a:off x="364329" y="2886071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364329" y="3767133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364329" y="4648195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流程图: 多文档 16"/>
          <p:cNvSpPr/>
          <p:nvPr/>
        </p:nvSpPr>
        <p:spPr>
          <a:xfrm>
            <a:off x="364325" y="5529257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05472" y="1229797"/>
            <a:ext cx="422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Project Detail (Master Data)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4" idx="3"/>
            <a:endCxn id="13" idx="1"/>
          </p:cNvCxnSpPr>
          <p:nvPr/>
        </p:nvCxnSpPr>
        <p:spPr>
          <a:xfrm flipV="1">
            <a:off x="1721641" y="2229922"/>
            <a:ext cx="866769" cy="974046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3"/>
            <a:endCxn id="13" idx="1"/>
          </p:cNvCxnSpPr>
          <p:nvPr/>
        </p:nvCxnSpPr>
        <p:spPr>
          <a:xfrm flipV="1">
            <a:off x="1721641" y="2229922"/>
            <a:ext cx="866769" cy="185510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3"/>
            <a:endCxn id="13" idx="1"/>
          </p:cNvCxnSpPr>
          <p:nvPr/>
        </p:nvCxnSpPr>
        <p:spPr>
          <a:xfrm flipV="1">
            <a:off x="1721641" y="2229922"/>
            <a:ext cx="866769" cy="2736170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3"/>
            <a:endCxn id="13" idx="1"/>
          </p:cNvCxnSpPr>
          <p:nvPr/>
        </p:nvCxnSpPr>
        <p:spPr>
          <a:xfrm flipV="1">
            <a:off x="1721637" y="2229922"/>
            <a:ext cx="866773" cy="361723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多文档 26"/>
          <p:cNvSpPr/>
          <p:nvPr/>
        </p:nvSpPr>
        <p:spPr>
          <a:xfrm>
            <a:off x="3945718" y="2886071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28" name="流程图: 多文档 27"/>
          <p:cNvSpPr/>
          <p:nvPr/>
        </p:nvSpPr>
        <p:spPr>
          <a:xfrm>
            <a:off x="3945718" y="3767133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29" name="流程图: 多文档 28"/>
          <p:cNvSpPr/>
          <p:nvPr/>
        </p:nvSpPr>
        <p:spPr>
          <a:xfrm>
            <a:off x="3945718" y="4648195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0" name="流程图: 多文档 29"/>
          <p:cNvSpPr/>
          <p:nvPr/>
        </p:nvSpPr>
        <p:spPr>
          <a:xfrm>
            <a:off x="3945714" y="5529257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13" idx="2"/>
            <a:endCxn id="27" idx="1"/>
          </p:cNvCxnSpPr>
          <p:nvPr/>
        </p:nvCxnSpPr>
        <p:spPr>
          <a:xfrm rot="16200000" flipH="1">
            <a:off x="3340825" y="2599075"/>
            <a:ext cx="631146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3" idx="2"/>
            <a:endCxn id="28" idx="1"/>
          </p:cNvCxnSpPr>
          <p:nvPr/>
        </p:nvCxnSpPr>
        <p:spPr>
          <a:xfrm rot="16200000" flipH="1">
            <a:off x="2900294" y="3039606"/>
            <a:ext cx="1512208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2"/>
            <a:endCxn id="29" idx="1"/>
          </p:cNvCxnSpPr>
          <p:nvPr/>
        </p:nvCxnSpPr>
        <p:spPr>
          <a:xfrm rot="16200000" flipH="1">
            <a:off x="2459763" y="3480137"/>
            <a:ext cx="2393270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3" idx="2"/>
            <a:endCxn id="30" idx="1"/>
          </p:cNvCxnSpPr>
          <p:nvPr/>
        </p:nvCxnSpPr>
        <p:spPr>
          <a:xfrm rot="16200000" flipH="1">
            <a:off x="2019230" y="3920670"/>
            <a:ext cx="3274332" cy="578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6288854" y="2965746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40" name="流程图: 文档 39"/>
          <p:cNvSpPr/>
          <p:nvPr/>
        </p:nvSpPr>
        <p:spPr>
          <a:xfrm>
            <a:off x="6288854" y="3794415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2</a:t>
            </a:r>
            <a:endParaRPr lang="zh-CN" altLang="en-US" dirty="0"/>
          </a:p>
        </p:txBody>
      </p:sp>
      <p:sp>
        <p:nvSpPr>
          <p:cNvPr id="41" name="流程图: 文档 40"/>
          <p:cNvSpPr/>
          <p:nvPr/>
        </p:nvSpPr>
        <p:spPr>
          <a:xfrm>
            <a:off x="6288854" y="4623084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流程图: 文档 41"/>
          <p:cNvSpPr/>
          <p:nvPr/>
        </p:nvSpPr>
        <p:spPr>
          <a:xfrm>
            <a:off x="6288854" y="5451753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n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27" idx="3"/>
            <a:endCxn id="39" idx="1"/>
          </p:cNvCxnSpPr>
          <p:nvPr/>
        </p:nvCxnSpPr>
        <p:spPr>
          <a:xfrm>
            <a:off x="5303030" y="3203968"/>
            <a:ext cx="985824" cy="4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3"/>
            <a:endCxn id="40" idx="1"/>
          </p:cNvCxnSpPr>
          <p:nvPr/>
        </p:nvCxnSpPr>
        <p:spPr>
          <a:xfrm>
            <a:off x="5303030" y="3203968"/>
            <a:ext cx="985824" cy="832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41" idx="1"/>
          </p:cNvCxnSpPr>
          <p:nvPr/>
        </p:nvCxnSpPr>
        <p:spPr>
          <a:xfrm>
            <a:off x="5303030" y="3203968"/>
            <a:ext cx="985824" cy="166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7" idx="3"/>
            <a:endCxn id="42" idx="1"/>
          </p:cNvCxnSpPr>
          <p:nvPr/>
        </p:nvCxnSpPr>
        <p:spPr>
          <a:xfrm>
            <a:off x="5303030" y="3203968"/>
            <a:ext cx="985824" cy="2490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8072428" y="297700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1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39" idx="3"/>
            <a:endCxn id="51" idx="1"/>
          </p:cNvCxnSpPr>
          <p:nvPr/>
        </p:nvCxnSpPr>
        <p:spPr>
          <a:xfrm flipV="1">
            <a:off x="7374705" y="3205602"/>
            <a:ext cx="697723" cy="248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891242" y="3372580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流程图: 预定义过程 53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预定义过程 54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预定义过程 55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APQP Task</a:t>
              </a:r>
              <a:endParaRPr lang="zh-CN" altLang="en-US" sz="16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894101" y="4314524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流程图: 预定义过程 58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预定义过程 59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预定义过程 60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PPAP Task</a:t>
              </a:r>
              <a:endParaRPr lang="zh-CN" altLang="en-US" sz="16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894101" y="5223982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流程图: 预定义过程 62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预定义过程 63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预定义过程 64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PPQP Task</a:t>
              </a:r>
              <a:endParaRPr lang="zh-CN" altLang="en-US" sz="1600" dirty="0"/>
            </a:p>
          </p:txBody>
        </p:sp>
      </p:grpSp>
      <p:cxnSp>
        <p:nvCxnSpPr>
          <p:cNvPr id="67" name="肘形连接符 66"/>
          <p:cNvCxnSpPr>
            <a:stCxn id="51" idx="3"/>
            <a:endCxn id="56" idx="1"/>
          </p:cNvCxnSpPr>
          <p:nvPr/>
        </p:nvCxnSpPr>
        <p:spPr>
          <a:xfrm>
            <a:off x="9258291" y="3205602"/>
            <a:ext cx="632951" cy="63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51" idx="3"/>
            <a:endCxn id="61" idx="1"/>
          </p:cNvCxnSpPr>
          <p:nvPr/>
        </p:nvCxnSpPr>
        <p:spPr>
          <a:xfrm>
            <a:off x="9258291" y="3205602"/>
            <a:ext cx="635810" cy="157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1" idx="3"/>
            <a:endCxn id="65" idx="1"/>
          </p:cNvCxnSpPr>
          <p:nvPr/>
        </p:nvCxnSpPr>
        <p:spPr>
          <a:xfrm>
            <a:off x="9258291" y="3205602"/>
            <a:ext cx="635810" cy="2487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52127" y="1085849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860482" y="1224597"/>
            <a:ext cx="42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Task (Transactional Process)</a:t>
            </a:r>
            <a:endParaRPr lang="zh-CN" altLang="en-US" dirty="0"/>
          </a:p>
        </p:txBody>
      </p:sp>
      <p:sp>
        <p:nvSpPr>
          <p:cNvPr id="74" name="流程图: 过程 73"/>
          <p:cNvSpPr/>
          <p:nvPr/>
        </p:nvSpPr>
        <p:spPr>
          <a:xfrm>
            <a:off x="8069569" y="3801828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2</a:t>
            </a:r>
            <a:endParaRPr lang="zh-CN" altLang="en-US" dirty="0"/>
          </a:p>
        </p:txBody>
      </p:sp>
      <p:cxnSp>
        <p:nvCxnSpPr>
          <p:cNvPr id="76" name="肘形连接符 75"/>
          <p:cNvCxnSpPr>
            <a:stCxn id="40" idx="3"/>
            <a:endCxn id="74" idx="1"/>
          </p:cNvCxnSpPr>
          <p:nvPr/>
        </p:nvCxnSpPr>
        <p:spPr>
          <a:xfrm flipV="1">
            <a:off x="7374705" y="4030430"/>
            <a:ext cx="694864" cy="6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/>
          <p:cNvSpPr/>
          <p:nvPr/>
        </p:nvSpPr>
        <p:spPr>
          <a:xfrm>
            <a:off x="8079599" y="4633907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8" name="流程图: 过程 77"/>
          <p:cNvSpPr/>
          <p:nvPr/>
        </p:nvSpPr>
        <p:spPr>
          <a:xfrm>
            <a:off x="8069568" y="546916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n</a:t>
            </a:r>
            <a:endParaRPr lang="zh-CN" altLang="en-US" dirty="0"/>
          </a:p>
        </p:txBody>
      </p:sp>
      <p:cxnSp>
        <p:nvCxnSpPr>
          <p:cNvPr id="80" name="肘形连接符 79"/>
          <p:cNvCxnSpPr>
            <a:stCxn id="41" idx="3"/>
            <a:endCxn id="77" idx="1"/>
          </p:cNvCxnSpPr>
          <p:nvPr/>
        </p:nvCxnSpPr>
        <p:spPr>
          <a:xfrm flipV="1">
            <a:off x="7374705" y="4862509"/>
            <a:ext cx="704894" cy="2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2" idx="3"/>
            <a:endCxn id="78" idx="1"/>
          </p:cNvCxnSpPr>
          <p:nvPr/>
        </p:nvCxnSpPr>
        <p:spPr>
          <a:xfrm>
            <a:off x="7374705" y="5694092"/>
            <a:ext cx="694863" cy="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Business Process</a:t>
            </a:r>
            <a:br>
              <a:rPr lang="en-US" altLang="zh-CN" dirty="0" smtClean="0"/>
            </a:br>
            <a:r>
              <a:rPr lang="en-US" altLang="zh-CN" sz="2700" dirty="0" smtClean="0"/>
              <a:t>- Main Process</a:t>
            </a:r>
            <a:endParaRPr lang="zh-CN" altLang="en-US" sz="2700" dirty="0"/>
          </a:p>
        </p:txBody>
      </p:sp>
      <p:sp>
        <p:nvSpPr>
          <p:cNvPr id="4" name="流程图: 终止 3"/>
          <p:cNvSpPr/>
          <p:nvPr/>
        </p:nvSpPr>
        <p:spPr>
          <a:xfrm>
            <a:off x="1797357" y="1729056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40090" y="2587145"/>
            <a:ext cx="1457325" cy="50611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Project</a:t>
            </a:r>
            <a:endParaRPr lang="zh-CN" altLang="en-US" sz="1400" dirty="0"/>
          </a:p>
        </p:txBody>
      </p:sp>
      <p:sp>
        <p:nvSpPr>
          <p:cNvPr id="8" name="流程图: 过程 7"/>
          <p:cNvSpPr/>
          <p:nvPr/>
        </p:nvSpPr>
        <p:spPr>
          <a:xfrm>
            <a:off x="2540310" y="2587145"/>
            <a:ext cx="1457325" cy="5061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Existing Project</a:t>
            </a:r>
            <a:endParaRPr lang="zh-CN" altLang="en-US" sz="1400" dirty="0"/>
          </a:p>
        </p:txBody>
      </p:sp>
      <p:sp>
        <p:nvSpPr>
          <p:cNvPr id="9" name="流程图: 过程 8"/>
          <p:cNvSpPr/>
          <p:nvPr/>
        </p:nvSpPr>
        <p:spPr>
          <a:xfrm>
            <a:off x="1683058" y="4547237"/>
            <a:ext cx="1457325" cy="40775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Task Assignment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443414" y="1085850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1500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82997" y="108665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40779" y="105164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078251" y="163637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Query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151230" y="1101621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101930" y="1130856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Supplier Operator</a:t>
            </a:r>
            <a:endParaRPr lang="zh-CN" altLang="en-US" strike="sngStrike" dirty="0"/>
          </a:p>
        </p:txBody>
      </p:sp>
      <p:sp>
        <p:nvSpPr>
          <p:cNvPr id="22" name="流程图: 数据 21"/>
          <p:cNvSpPr/>
          <p:nvPr/>
        </p:nvSpPr>
        <p:spPr>
          <a:xfrm>
            <a:off x="67160" y="1729055"/>
            <a:ext cx="1168697" cy="328613"/>
          </a:xfrm>
          <a:prstGeom prst="flowChartInputOutp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 data</a:t>
            </a:r>
            <a:endParaRPr lang="zh-CN" altLang="en-US" sz="1200" dirty="0"/>
          </a:p>
        </p:txBody>
      </p:sp>
      <p:cxnSp>
        <p:nvCxnSpPr>
          <p:cNvPr id="24" name="肘形连接符 23"/>
          <p:cNvCxnSpPr>
            <a:stCxn id="22" idx="5"/>
            <a:endCxn id="4" idx="1"/>
          </p:cNvCxnSpPr>
          <p:nvPr/>
        </p:nvCxnSpPr>
        <p:spPr>
          <a:xfrm>
            <a:off x="1118987" y="1893362"/>
            <a:ext cx="67837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  <a:endCxn id="5" idx="0"/>
          </p:cNvCxnSpPr>
          <p:nvPr/>
        </p:nvCxnSpPr>
        <p:spPr>
          <a:xfrm rot="5400000">
            <a:off x="1675499" y="1850924"/>
            <a:ext cx="529476" cy="942967"/>
          </a:xfrm>
          <a:prstGeom prst="bentConnector3">
            <a:avLst/>
          </a:prstGeom>
          <a:ln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2"/>
            <a:endCxn id="8" idx="0"/>
          </p:cNvCxnSpPr>
          <p:nvPr/>
        </p:nvCxnSpPr>
        <p:spPr>
          <a:xfrm rot="16200000" flipH="1">
            <a:off x="2575608" y="1893780"/>
            <a:ext cx="529476" cy="85725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  <a:endCxn id="36" idx="0"/>
          </p:cNvCxnSpPr>
          <p:nvPr/>
        </p:nvCxnSpPr>
        <p:spPr>
          <a:xfrm rot="16200000" flipH="1">
            <a:off x="1646680" y="2915330"/>
            <a:ext cx="584938" cy="94079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2"/>
            <a:endCxn id="36" idx="0"/>
          </p:cNvCxnSpPr>
          <p:nvPr/>
        </p:nvCxnSpPr>
        <p:spPr>
          <a:xfrm rot="5400000">
            <a:off x="2546791" y="2956013"/>
            <a:ext cx="584939" cy="859427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6" idx="2"/>
            <a:endCxn id="9" idx="0"/>
          </p:cNvCxnSpPr>
          <p:nvPr/>
        </p:nvCxnSpPr>
        <p:spPr>
          <a:xfrm rot="16200000" flipH="1">
            <a:off x="2211031" y="4346546"/>
            <a:ext cx="399205" cy="2175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/>
          <p:cNvSpPr/>
          <p:nvPr/>
        </p:nvSpPr>
        <p:spPr>
          <a:xfrm>
            <a:off x="1619368" y="3678196"/>
            <a:ext cx="1580355" cy="469836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Add New Part</a:t>
            </a:r>
            <a:endParaRPr lang="zh-CN" altLang="en-US" sz="1100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67160" y="3678195"/>
            <a:ext cx="1030120" cy="469836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Add Part Process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肘形连接符 41"/>
          <p:cNvCxnSpPr>
            <a:stCxn id="36" idx="1"/>
            <a:endCxn id="40" idx="3"/>
          </p:cNvCxnSpPr>
          <p:nvPr/>
        </p:nvCxnSpPr>
        <p:spPr>
          <a:xfrm rot="10800000">
            <a:off x="1097280" y="3913114"/>
            <a:ext cx="522088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0" idx="2"/>
            <a:endCxn id="9" idx="1"/>
          </p:cNvCxnSpPr>
          <p:nvPr/>
        </p:nvCxnSpPr>
        <p:spPr>
          <a:xfrm rot="16200000" flipH="1">
            <a:off x="831098" y="3899153"/>
            <a:ext cx="603083" cy="1100838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00137" y="1100129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Supervisor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7397129" y="1883799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Task Assignment</a:t>
            </a:r>
            <a:endParaRPr lang="zh-CN" altLang="en-US" sz="1400" dirty="0"/>
          </a:p>
        </p:txBody>
      </p:sp>
      <p:sp>
        <p:nvSpPr>
          <p:cNvPr id="48" name="流程图: 预定义过程 47"/>
          <p:cNvSpPr/>
          <p:nvPr/>
        </p:nvSpPr>
        <p:spPr>
          <a:xfrm>
            <a:off x="4610018" y="3216527"/>
            <a:ext cx="2393793" cy="726828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APAP/PPAP/PPQP Task </a:t>
            </a:r>
            <a:r>
              <a:rPr lang="en-US" altLang="zh-CN" sz="1400" dirty="0" smtClean="0">
                <a:solidFill>
                  <a:srgbClr val="FF0000"/>
                </a:solidFill>
              </a:rPr>
              <a:t>Management Process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5076674" y="4444297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Upload PSW</a:t>
            </a:r>
            <a:endParaRPr lang="zh-CN" altLang="en-US" sz="1600" dirty="0"/>
          </a:p>
        </p:txBody>
      </p:sp>
      <p:sp>
        <p:nvSpPr>
          <p:cNvPr id="57" name="流程图: 预定义过程 56"/>
          <p:cNvSpPr/>
          <p:nvPr/>
        </p:nvSpPr>
        <p:spPr>
          <a:xfrm>
            <a:off x="9976952" y="1883799"/>
            <a:ext cx="1985295" cy="731627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APAP/PPAP/PPQP Task Maintenance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5082946" y="5601990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Tasks Check</a:t>
            </a:r>
            <a:endParaRPr lang="zh-CN" altLang="en-US" sz="1600" dirty="0"/>
          </a:p>
        </p:txBody>
      </p:sp>
      <p:sp>
        <p:nvSpPr>
          <p:cNvPr id="59" name="流程图: 终止 58"/>
          <p:cNvSpPr/>
          <p:nvPr/>
        </p:nvSpPr>
        <p:spPr>
          <a:xfrm>
            <a:off x="98146" y="5691078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0" name="流程图: 过程 59"/>
          <p:cNvSpPr/>
          <p:nvPr/>
        </p:nvSpPr>
        <p:spPr>
          <a:xfrm>
            <a:off x="2391261" y="5601991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Project Close</a:t>
            </a:r>
            <a:endParaRPr lang="zh-CN" altLang="en-US" sz="1600" dirty="0"/>
          </a:p>
        </p:txBody>
      </p:sp>
      <p:cxnSp>
        <p:nvCxnSpPr>
          <p:cNvPr id="62" name="肘形连接符 61"/>
          <p:cNvCxnSpPr>
            <a:stCxn id="9" idx="3"/>
            <a:endCxn id="19" idx="1"/>
          </p:cNvCxnSpPr>
          <p:nvPr/>
        </p:nvCxnSpPr>
        <p:spPr>
          <a:xfrm flipV="1">
            <a:off x="3140383" y="1825896"/>
            <a:ext cx="1937868" cy="292521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5085732" y="232045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Publish</a:t>
            </a:r>
            <a:endParaRPr lang="zh-CN" altLang="en-US" sz="1600" dirty="0"/>
          </a:p>
        </p:txBody>
      </p:sp>
      <p:cxnSp>
        <p:nvCxnSpPr>
          <p:cNvPr id="68" name="肘形连接符 67"/>
          <p:cNvCxnSpPr>
            <a:stCxn id="19" idx="2"/>
            <a:endCxn id="66" idx="0"/>
          </p:cNvCxnSpPr>
          <p:nvPr/>
        </p:nvCxnSpPr>
        <p:spPr>
          <a:xfrm rot="16200000" flipH="1">
            <a:off x="5658137" y="2164195"/>
            <a:ext cx="305034" cy="748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6" idx="3"/>
            <a:endCxn id="47" idx="1"/>
          </p:cNvCxnSpPr>
          <p:nvPr/>
        </p:nvCxnSpPr>
        <p:spPr>
          <a:xfrm flipV="1">
            <a:off x="6543057" y="2255274"/>
            <a:ext cx="854072" cy="25470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7" idx="3"/>
            <a:endCxn id="57" idx="1"/>
          </p:cNvCxnSpPr>
          <p:nvPr/>
        </p:nvCxnSpPr>
        <p:spPr>
          <a:xfrm flipV="1">
            <a:off x="9428815" y="2249613"/>
            <a:ext cx="548137" cy="566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过程 72"/>
          <p:cNvSpPr/>
          <p:nvPr/>
        </p:nvSpPr>
        <p:spPr>
          <a:xfrm>
            <a:off x="7397129" y="3207074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</a:t>
            </a:r>
            <a:r>
              <a:rPr lang="en-US" altLang="zh-CN" sz="1400" dirty="0"/>
              <a:t>Task </a:t>
            </a:r>
            <a:r>
              <a:rPr lang="en-US" altLang="zh-CN" sz="1400" dirty="0" smtClean="0"/>
              <a:t>Assessment</a:t>
            </a:r>
            <a:endParaRPr lang="zh-CN" altLang="en-US" sz="1400" dirty="0"/>
          </a:p>
        </p:txBody>
      </p:sp>
      <p:cxnSp>
        <p:nvCxnSpPr>
          <p:cNvPr id="75" name="肘形连接符 74"/>
          <p:cNvCxnSpPr>
            <a:stCxn id="57" idx="2"/>
            <a:endCxn id="73" idx="3"/>
          </p:cNvCxnSpPr>
          <p:nvPr/>
        </p:nvCxnSpPr>
        <p:spPr>
          <a:xfrm rot="5400000">
            <a:off x="9717647" y="2326595"/>
            <a:ext cx="963123" cy="1540785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3" idx="1"/>
            <a:endCxn id="48" idx="3"/>
          </p:cNvCxnSpPr>
          <p:nvPr/>
        </p:nvCxnSpPr>
        <p:spPr>
          <a:xfrm rot="10800000" flipV="1">
            <a:off x="7003811" y="3578549"/>
            <a:ext cx="393318" cy="139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48" idx="2"/>
            <a:endCxn id="49" idx="0"/>
          </p:cNvCxnSpPr>
          <p:nvPr/>
        </p:nvCxnSpPr>
        <p:spPr>
          <a:xfrm rot="5400000">
            <a:off x="5555655" y="4193037"/>
            <a:ext cx="500942" cy="157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9" idx="2"/>
            <a:endCxn id="58" idx="0"/>
          </p:cNvCxnSpPr>
          <p:nvPr/>
        </p:nvCxnSpPr>
        <p:spPr>
          <a:xfrm rot="16200000" flipH="1">
            <a:off x="5468733" y="5259113"/>
            <a:ext cx="679481" cy="627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58" idx="1"/>
            <a:endCxn id="60" idx="3"/>
          </p:cNvCxnSpPr>
          <p:nvPr/>
        </p:nvCxnSpPr>
        <p:spPr>
          <a:xfrm rot="10800000" flipV="1">
            <a:off x="3848586" y="5841095"/>
            <a:ext cx="123436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0" idx="1"/>
            <a:endCxn id="59" idx="3"/>
          </p:cNvCxnSpPr>
          <p:nvPr/>
        </p:nvCxnSpPr>
        <p:spPr>
          <a:xfrm rot="10800000" flipV="1">
            <a:off x="1326871" y="5841097"/>
            <a:ext cx="1064390" cy="1428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6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747534" y="3513809"/>
            <a:ext cx="2795449" cy="1124559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云形 22"/>
          <p:cNvSpPr/>
          <p:nvPr/>
        </p:nvSpPr>
        <p:spPr>
          <a:xfrm>
            <a:off x="4787630" y="1586985"/>
            <a:ext cx="2300288" cy="1257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System Integration (External System Structure)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729537" y="1755220"/>
            <a:ext cx="4029076" cy="4431268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89944" y="176287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预定义过程 5"/>
          <p:cNvSpPr/>
          <p:nvPr/>
        </p:nvSpPr>
        <p:spPr>
          <a:xfrm>
            <a:off x="7889944" y="2844292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SNL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流程图: 预定义过程 6"/>
          <p:cNvSpPr/>
          <p:nvPr/>
        </p:nvSpPr>
        <p:spPr>
          <a:xfrm>
            <a:off x="7889944" y="3785124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ECR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27222" y="1207271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06364" y="1947540"/>
            <a:ext cx="9525" cy="436753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891466"/>
            <a:ext cx="458435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73869" y="1211926"/>
            <a:ext cx="159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YFVE Intranet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251360" y="1232155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49196" y="1956317"/>
            <a:ext cx="168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Public Internal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82105" y="125343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Ali Cloud</a:t>
            </a:r>
            <a:endParaRPr lang="zh-CN" altLang="en-US" sz="2000" dirty="0"/>
          </a:p>
        </p:txBody>
      </p:sp>
      <p:sp>
        <p:nvSpPr>
          <p:cNvPr id="24" name="闪电形 23"/>
          <p:cNvSpPr/>
          <p:nvPr/>
        </p:nvSpPr>
        <p:spPr>
          <a:xfrm rot="16200000">
            <a:off x="4739448" y="2465659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闪电形 24"/>
          <p:cNvSpPr/>
          <p:nvPr/>
        </p:nvSpPr>
        <p:spPr>
          <a:xfrm rot="5244112">
            <a:off x="6609144" y="995296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2506494" y="2118815"/>
            <a:ext cx="1486895" cy="996012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SNL,ECT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1850" y="2027212"/>
            <a:ext cx="1195344" cy="1173185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0248" y="2312664"/>
            <a:ext cx="97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BMP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5484" y="5026741"/>
            <a:ext cx="1201710" cy="1188331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6344" y="54362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肘形连接符 31"/>
          <p:cNvCxnSpPr>
            <a:stCxn id="27" idx="3"/>
            <a:endCxn id="26" idx="1"/>
          </p:cNvCxnSpPr>
          <p:nvPr/>
        </p:nvCxnSpPr>
        <p:spPr>
          <a:xfrm>
            <a:off x="1437194" y="2613805"/>
            <a:ext cx="1069300" cy="3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多文档 33"/>
          <p:cNvSpPr/>
          <p:nvPr/>
        </p:nvSpPr>
        <p:spPr>
          <a:xfrm>
            <a:off x="2277890" y="5083506"/>
            <a:ext cx="1512697" cy="107480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Supplier Information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肘形连接符 37"/>
          <p:cNvCxnSpPr>
            <a:stCxn id="29" idx="3"/>
            <a:endCxn id="34" idx="1"/>
          </p:cNvCxnSpPr>
          <p:nvPr/>
        </p:nvCxnSpPr>
        <p:spPr>
          <a:xfrm flipV="1">
            <a:off x="1437194" y="5620906"/>
            <a:ext cx="840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1989251" y="4042288"/>
            <a:ext cx="2335563" cy="4646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Cached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735385" y="3557590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26" idx="2"/>
            <a:endCxn id="45" idx="0"/>
          </p:cNvCxnSpPr>
          <p:nvPr/>
        </p:nvCxnSpPr>
        <p:spPr>
          <a:xfrm flipH="1">
            <a:off x="3145259" y="3077108"/>
            <a:ext cx="1288" cy="4367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45" idx="2"/>
          </p:cNvCxnSpPr>
          <p:nvPr/>
        </p:nvCxnSpPr>
        <p:spPr>
          <a:xfrm flipV="1">
            <a:off x="3138306" y="4638368"/>
            <a:ext cx="6953" cy="445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预定义过程 54"/>
          <p:cNvSpPr/>
          <p:nvPr/>
        </p:nvSpPr>
        <p:spPr>
          <a:xfrm>
            <a:off x="7889943" y="4722946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Supplier Info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肘形连接符 56"/>
          <p:cNvCxnSpPr>
            <a:stCxn id="45" idx="3"/>
            <a:endCxn id="6" idx="1"/>
          </p:cNvCxnSpPr>
          <p:nvPr/>
        </p:nvCxnSpPr>
        <p:spPr>
          <a:xfrm flipV="1">
            <a:off x="4542983" y="3130042"/>
            <a:ext cx="3346961" cy="94604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5" idx="3"/>
            <a:endCxn id="7" idx="1"/>
          </p:cNvCxnSpPr>
          <p:nvPr/>
        </p:nvCxnSpPr>
        <p:spPr>
          <a:xfrm flipV="1">
            <a:off x="4542983" y="4070874"/>
            <a:ext cx="3346961" cy="5215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5" idx="3"/>
            <a:endCxn id="55" idx="1"/>
          </p:cNvCxnSpPr>
          <p:nvPr/>
        </p:nvCxnSpPr>
        <p:spPr>
          <a:xfrm>
            <a:off x="4542983" y="4076089"/>
            <a:ext cx="3346960" cy="93260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577931" y="279988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SNL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575270" y="3771877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ECR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342731" y="4670619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Info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852105" y="15615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DMZ</a:t>
            </a:r>
            <a:endParaRPr lang="zh-CN" altLang="en-US" dirty="0"/>
          </a:p>
        </p:txBody>
      </p:sp>
      <p:sp>
        <p:nvSpPr>
          <p:cNvPr id="66" name="流程图: 磁盘 65"/>
          <p:cNvSpPr/>
          <p:nvPr/>
        </p:nvSpPr>
        <p:spPr>
          <a:xfrm>
            <a:off x="7958137" y="5478400"/>
            <a:ext cx="3571875" cy="59416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 Layer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6" idx="3"/>
          </p:cNvCxnSpPr>
          <p:nvPr/>
        </p:nvCxnSpPr>
        <p:spPr>
          <a:xfrm>
            <a:off x="9801225" y="3130042"/>
            <a:ext cx="1260024" cy="255170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3"/>
          </p:cNvCxnSpPr>
          <p:nvPr/>
        </p:nvCxnSpPr>
        <p:spPr>
          <a:xfrm>
            <a:off x="9801225" y="4070874"/>
            <a:ext cx="884167" cy="161087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5" idx="3"/>
          </p:cNvCxnSpPr>
          <p:nvPr/>
        </p:nvCxnSpPr>
        <p:spPr>
          <a:xfrm>
            <a:off x="9801224" y="5008696"/>
            <a:ext cx="541533" cy="67305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149630" y="314462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151640" y="469690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413571" y="5874818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1747534" y="1981745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Modules</a:t>
            </a:r>
            <a:br>
              <a:rPr lang="en-US" altLang="zh-CN" dirty="0" smtClean="0"/>
            </a:br>
            <a:r>
              <a:rPr lang="en-US" altLang="zh-CN" sz="3100" dirty="0" smtClean="0"/>
              <a:t>- Level I</a:t>
            </a:r>
            <a:endParaRPr lang="zh-CN" altLang="en-US" sz="31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45414490"/>
              </p:ext>
            </p:extLst>
          </p:nvPr>
        </p:nvGraphicFramePr>
        <p:xfrm>
          <a:off x="871537" y="1671637"/>
          <a:ext cx="10572750" cy="416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9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</a:t>
            </a:r>
            <a:r>
              <a:rPr lang="en-US" altLang="zh-CN" sz="3100" dirty="0" smtClean="0"/>
              <a:t>II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Setup</a:t>
            </a:r>
            <a:endParaRPr lang="zh-CN" altLang="en-US" sz="2500" kern="1200" dirty="0"/>
          </a:p>
        </p:txBody>
      </p:sp>
      <p:sp>
        <p:nvSpPr>
          <p:cNvPr id="12" name="矩形 11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dirty="0" smtClean="0"/>
              <a:t>User Group Management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Integration Configuration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Backup Configuration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Configuration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Notification Configuration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57355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58120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Site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8885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1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404336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dirty="0" smtClean="0"/>
              <a:t>Project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Template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 Structure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Organization Structure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Project Query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Project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Project Schedule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Charter Management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44745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Schedule Import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0272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Breakdown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55799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Merge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61327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43067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48594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Meeting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4121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Sample Management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Change Management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43067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Supplier Doc/Drawing Management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8594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APQP/PPAP/PPQP Task Management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54121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Single Part Management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659649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5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Issue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Issues List Query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Raise Issue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Issue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/>
            <a:r>
              <a:rPr lang="en-US" altLang="zh-CN" sz="2500" dirty="0" smtClean="0"/>
              <a:t>Advanced Settings</a:t>
            </a:r>
            <a:endParaRPr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/>
              <a:t>Supplier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PPAP Level 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APQP/PPAP/PPQP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9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Report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Statistic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Statistic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6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195754"/>
            <a:ext cx="10058400" cy="490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System Architecture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Organization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Multi-Site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Group &amp; Role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Business Process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Modules (Level I)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Function List Level II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System Integration (External System Structure)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Role Based Function Metric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Integration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Receiver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ECR Receiver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Excel File Extractor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Information Receiver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5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9600" i="1" dirty="0" smtClean="0"/>
              <a:t>Thanks!</a:t>
            </a:r>
            <a:endParaRPr lang="zh-CN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383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可选过程 30"/>
          <p:cNvSpPr/>
          <p:nvPr/>
        </p:nvSpPr>
        <p:spPr>
          <a:xfrm>
            <a:off x="903452" y="5695680"/>
            <a:ext cx="3694229" cy="54475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BPM(modifications, project kick-off…)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697857" y="5695680"/>
            <a:ext cx="3215245" cy="54475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DMS(Hyper-link to file server)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8076634" y="5695680"/>
            <a:ext cx="3215245" cy="54475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QAD(Suppliers’ information)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3456" y="1973943"/>
            <a:ext cx="10885269" cy="3512457"/>
          </a:xfrm>
          <a:prstGeom prst="roundRect">
            <a:avLst>
              <a:gd name="adj" fmla="val 3624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Supplier Quality Management System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Supplier Portal System Architecture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903457" y="1181691"/>
          <a:ext cx="10885269" cy="45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-221375" y="3313393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SQEM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-221375" y="4044670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-221375" y="4775946"/>
            <a:ext cx="1360301" cy="525785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SUPPLIER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436914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Setup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56775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Management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76636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5677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Workflow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56774" y="3502240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APQP/PPAP/PPQP </a:t>
            </a:r>
            <a:r>
              <a:rPr lang="en-US" altLang="zh-CN" dirty="0" smtClean="0"/>
              <a:t>Template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76634" y="3502239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3691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434626" y="3502238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 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076634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Others…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597681" y="3366864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04941" y="4244975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13102" y="3359547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906374" y="4256278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2235199" y="1493970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734594" y="1451406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9038046" y="1406772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23519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578741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9170417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618197" y="5546076"/>
            <a:ext cx="609600" cy="29019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剪去同侧角的矩形 4"/>
          <p:cNvSpPr/>
          <p:nvPr/>
        </p:nvSpPr>
        <p:spPr>
          <a:xfrm>
            <a:off x="8787117" y="5573260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38" name="剪去同侧角的矩形 37"/>
          <p:cNvSpPr/>
          <p:nvPr/>
        </p:nvSpPr>
        <p:spPr>
          <a:xfrm>
            <a:off x="1947985" y="5543603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221375" y="2582116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Pur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5888"/>
            <a:ext cx="12191999" cy="2614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Entities Overview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488249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1463" y="1573743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Internal Organization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1462" y="576950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External Entities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1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YFVE Internal Organizations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61457312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1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Supplier Portal Multi-Site Definition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9227222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42900" y="1357312"/>
            <a:ext cx="11501438" cy="254317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8622" y="1531416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Multi-Site mode has to be provided to satisfied the requirements of YFVE’s plants management mode.</a:t>
            </a:r>
          </a:p>
        </p:txBody>
      </p:sp>
      <p:sp>
        <p:nvSpPr>
          <p:cNvPr id="7" name="矩形 6"/>
          <p:cNvSpPr/>
          <p:nvPr/>
        </p:nvSpPr>
        <p:spPr>
          <a:xfrm>
            <a:off x="8443913" y="5229225"/>
            <a:ext cx="3614737" cy="1057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 mode need to be confirmed with customer as the system complexity raised.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Users Overview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76049087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571279" y="2773836"/>
            <a:ext cx="9282109" cy="2428875"/>
            <a:chOff x="2571279" y="2773836"/>
            <a:chExt cx="9282109" cy="2428875"/>
          </a:xfrm>
        </p:grpSpPr>
        <p:sp>
          <p:nvSpPr>
            <p:cNvPr id="24" name="圆角矩形 23"/>
            <p:cNvSpPr/>
            <p:nvPr/>
          </p:nvSpPr>
          <p:spPr>
            <a:xfrm>
              <a:off x="4495326" y="2773836"/>
              <a:ext cx="7358062" cy="2428875"/>
            </a:xfrm>
            <a:prstGeom prst="roundRect">
              <a:avLst>
                <a:gd name="adj" fmla="val 6667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571279" y="3899938"/>
              <a:ext cx="1924048" cy="1302773"/>
            </a:xfrm>
            <a:prstGeom prst="roundRect">
              <a:avLst>
                <a:gd name="adj" fmla="val 8168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57428" y="4810767"/>
            <a:ext cx="4147657" cy="1214437"/>
            <a:chOff x="2257428" y="4810767"/>
            <a:chExt cx="4147657" cy="1214437"/>
          </a:xfrm>
        </p:grpSpPr>
        <p:sp>
          <p:nvSpPr>
            <p:cNvPr id="7" name="圆角矩形 6"/>
            <p:cNvSpPr/>
            <p:nvPr/>
          </p:nvSpPr>
          <p:spPr>
            <a:xfrm>
              <a:off x="3180874" y="4810767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Operator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曲线连接符 12"/>
            <p:cNvCxnSpPr>
              <a:endCxn id="7" idx="1"/>
            </p:cNvCxnSpPr>
            <p:nvPr/>
          </p:nvCxnSpPr>
          <p:spPr>
            <a:xfrm>
              <a:off x="2257428" y="4810767"/>
              <a:ext cx="923446" cy="6072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043363" y="3114401"/>
            <a:ext cx="4130994" cy="1214437"/>
            <a:chOff x="4043363" y="3114401"/>
            <a:chExt cx="4130994" cy="1214437"/>
          </a:xfrm>
        </p:grpSpPr>
        <p:sp>
          <p:nvSpPr>
            <p:cNvPr id="6" name="圆角矩形 5"/>
            <p:cNvSpPr/>
            <p:nvPr/>
          </p:nvSpPr>
          <p:spPr>
            <a:xfrm>
              <a:off x="4950146" y="3114401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Plant Admin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曲线连接符 10"/>
            <p:cNvCxnSpPr>
              <a:endCxn id="6" idx="1"/>
            </p:cNvCxnSpPr>
            <p:nvPr/>
          </p:nvCxnSpPr>
          <p:spPr>
            <a:xfrm>
              <a:off x="4043363" y="3386138"/>
              <a:ext cx="906783" cy="335482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458075" y="1671090"/>
            <a:ext cx="4083372" cy="1400175"/>
            <a:chOff x="7458075" y="1671090"/>
            <a:chExt cx="4083372" cy="1400175"/>
          </a:xfrm>
        </p:grpSpPr>
        <p:sp>
          <p:nvSpPr>
            <p:cNvPr id="5" name="圆角矩形 4"/>
            <p:cNvSpPr/>
            <p:nvPr/>
          </p:nvSpPr>
          <p:spPr>
            <a:xfrm>
              <a:off x="8317236" y="1671090"/>
              <a:ext cx="3224211" cy="14001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Suite Admin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Management Team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曲线连接符 8"/>
            <p:cNvCxnSpPr>
              <a:endCxn id="5" idx="1"/>
            </p:cNvCxnSpPr>
            <p:nvPr/>
          </p:nvCxnSpPr>
          <p:spPr>
            <a:xfrm>
              <a:off x="7458075" y="1991527"/>
              <a:ext cx="859161" cy="379651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2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Groups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8843963" y="5400675"/>
            <a:ext cx="3128962" cy="885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YFVE will provide user groups definitions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2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Roles</a:t>
            </a:r>
            <a:endParaRPr lang="zh-CN" altLang="en-US" sz="27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50097586"/>
              </p:ext>
            </p:extLst>
          </p:nvPr>
        </p:nvGraphicFramePr>
        <p:xfrm>
          <a:off x="1097280" y="1243013"/>
          <a:ext cx="10058400" cy="489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7565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12418</TotalTime>
  <Words>805</Words>
  <Application>Microsoft Office PowerPoint</Application>
  <PresentationFormat>宽屏</PresentationFormat>
  <Paragraphs>283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Calibri</vt:lpstr>
      <vt:lpstr>Calibri Light</vt:lpstr>
      <vt:lpstr>Wingdings</vt:lpstr>
      <vt:lpstr>回顾</vt:lpstr>
      <vt:lpstr>Supplier Portal High-Level Design</vt:lpstr>
      <vt:lpstr>Agenda</vt:lpstr>
      <vt:lpstr>Supplier Portal System Architecture</vt:lpstr>
      <vt:lpstr>Supplier Portal Entities Overview</vt:lpstr>
      <vt:lpstr>Supplier Portal YFVE Internal Organizations</vt:lpstr>
      <vt:lpstr>Supplier Portal Multi-Site Definition</vt:lpstr>
      <vt:lpstr>Supplier Portal Users Overview</vt:lpstr>
      <vt:lpstr>Supplier Portal User Groups &amp; Roles - User Groups</vt:lpstr>
      <vt:lpstr>Supplier Portal User Groups &amp; Roles - User Roles</vt:lpstr>
      <vt:lpstr>Requirements Understanding - Functional Requirements – Main Process</vt:lpstr>
      <vt:lpstr>Supplier Portal Business Process - Project Hierarchy</vt:lpstr>
      <vt:lpstr>Supplier Portal Business Process - Main Process</vt:lpstr>
      <vt:lpstr>System Integration (External System Structure)</vt:lpstr>
      <vt:lpstr>Supplier Portal Modules - Level 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YFVE’s Requirements</dc:title>
  <dc:creator>wang steven</dc:creator>
  <cp:lastModifiedBy>wang steven</cp:lastModifiedBy>
  <cp:revision>286</cp:revision>
  <dcterms:created xsi:type="dcterms:W3CDTF">2018-01-22T05:25:38Z</dcterms:created>
  <dcterms:modified xsi:type="dcterms:W3CDTF">2018-05-14T06:19:49Z</dcterms:modified>
</cp:coreProperties>
</file>