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F09"/>
    <a:srgbClr val="0070C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46" autoAdjust="0"/>
  </p:normalViewPr>
  <p:slideViewPr>
    <p:cSldViewPr>
      <p:cViewPr varScale="1">
        <p:scale>
          <a:sx n="90" d="100"/>
          <a:sy n="90" d="100"/>
        </p:scale>
        <p:origin x="810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09D9C-0F80-4B18-9111-18548047FFB3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18A43-FB87-49B3-A08F-ADAAE258D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49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58351-3EB1-4F39-A2D0-CA5768308CE6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7189E-0A17-44AD-A8C9-8D0E49348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22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7189E-0A17-44AD-A8C9-8D0E49348E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00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3216" y="4986766"/>
            <a:ext cx="8405247" cy="1748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323528" y="0"/>
            <a:ext cx="8496944" cy="1419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23678"/>
            <a:ext cx="7543800" cy="1619622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43300"/>
            <a:ext cx="6858000" cy="74295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altLang="zh-CN" dirty="0" smtClean="0"/>
              <a:t>Sun Work Information Technical Company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576" y="1419622"/>
            <a:ext cx="7239000" cy="291465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7216" y="4967310"/>
            <a:ext cx="8563255" cy="1761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520" y="0"/>
            <a:ext cx="8496944" cy="12035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95686"/>
            <a:ext cx="7543800" cy="1719064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714750"/>
            <a:ext cx="6858000" cy="685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02438"/>
            <a:ext cx="3657600" cy="28254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02438"/>
            <a:ext cx="3657600" cy="28254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00" y="1402186"/>
            <a:ext cx="3657600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00" y="1941934"/>
            <a:ext cx="3657600" cy="2286000"/>
          </a:xfrm>
        </p:spPr>
        <p:txBody>
          <a:bodyPr anchor="t" anchorCtr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800" y="1402186"/>
            <a:ext cx="3657600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14800" y="1941934"/>
            <a:ext cx="3657600" cy="2286000"/>
          </a:xfrm>
        </p:spPr>
        <p:txBody>
          <a:bodyPr anchor="t" anchorCtr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28600" y="1882008"/>
            <a:ext cx="3657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14800" y="1882008"/>
            <a:ext cx="3657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536" y="5011017"/>
            <a:ext cx="4873869" cy="162473"/>
          </a:xfrm>
        </p:spPr>
        <p:txBody>
          <a:bodyPr/>
          <a:lstStyle>
            <a:lvl1pPr>
              <a:defRPr sz="800"/>
            </a:lvl1pPr>
          </a:lstStyle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76" y="123478"/>
            <a:ext cx="6784848" cy="696094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1429866"/>
            <a:ext cx="4594934" cy="30860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2" y="1429866"/>
            <a:ext cx="2673657" cy="30861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153444" y="2972718"/>
            <a:ext cx="28575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95486"/>
            <a:ext cx="6784848" cy="61724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1626319"/>
            <a:ext cx="7543800" cy="21717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912319"/>
            <a:ext cx="7391400" cy="60364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/>
          <p:nvPr userDrawn="1"/>
        </p:nvSpPr>
        <p:spPr>
          <a:xfrm>
            <a:off x="337053" y="4994287"/>
            <a:ext cx="8439861" cy="1697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652" y="195486"/>
            <a:ext cx="8784976" cy="52652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053" y="1059582"/>
            <a:ext cx="8439861" cy="35695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6080" y="5006382"/>
            <a:ext cx="4873869" cy="162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瓦得软件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71632" y="4993204"/>
            <a:ext cx="762000" cy="169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07504" y="0"/>
            <a:ext cx="8856984" cy="714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7504" y="843557"/>
            <a:ext cx="8856984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accent3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3363838"/>
            <a:ext cx="5832648" cy="792088"/>
          </a:xfrm>
        </p:spPr>
        <p:txBody>
          <a:bodyPr/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Proposal </a:t>
            </a:r>
            <a:r>
              <a:rPr lang="en-US" altLang="zh-CN" sz="4400" dirty="0" smtClean="0">
                <a:solidFill>
                  <a:schemeClr val="bg1"/>
                </a:solidFill>
              </a:rPr>
              <a:t>of E-Marketing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z="800" smtClean="0"/>
              <a:pPr/>
              <a:t>1</a:t>
            </a:fld>
            <a:endParaRPr lang="zh-CN" altLang="en-US" sz="80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843808" y="4155926"/>
            <a:ext cx="6120680" cy="74295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--- </a:t>
            </a:r>
            <a:r>
              <a:rPr lang="en-US" altLang="zh-CN" dirty="0" smtClean="0">
                <a:solidFill>
                  <a:schemeClr val="bg1"/>
                </a:solidFill>
              </a:rPr>
              <a:t>Digital Transformation for </a:t>
            </a:r>
            <a:r>
              <a:rPr lang="en-US" altLang="zh-CN" dirty="0" err="1" smtClean="0">
                <a:solidFill>
                  <a:schemeClr val="bg1"/>
                </a:solidFill>
              </a:rPr>
              <a:t>Omnex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consulting business in China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62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Requirements Collection and Understanding</a:t>
            </a:r>
          </a:p>
          <a:p>
            <a:r>
              <a:rPr lang="en-US" altLang="zh-CN" dirty="0" smtClean="0"/>
              <a:t>E-Marketing Feasibility </a:t>
            </a:r>
            <a:r>
              <a:rPr lang="en-US" altLang="zh-CN" dirty="0" smtClean="0"/>
              <a:t>Analysis</a:t>
            </a:r>
          </a:p>
          <a:p>
            <a:r>
              <a:rPr lang="en-US" altLang="zh-CN" dirty="0" smtClean="0"/>
              <a:t>System </a:t>
            </a:r>
            <a:r>
              <a:rPr lang="en-US" altLang="zh-CN" dirty="0" smtClean="0"/>
              <a:t>Landscape</a:t>
            </a:r>
            <a:endParaRPr lang="en-US" altLang="zh-CN" dirty="0" smtClean="0"/>
          </a:p>
          <a:p>
            <a:r>
              <a:rPr lang="en-US" altLang="zh-CN" dirty="0" smtClean="0"/>
              <a:t>System Deployment Structure</a:t>
            </a:r>
          </a:p>
          <a:p>
            <a:r>
              <a:rPr lang="en-US" altLang="zh-CN" dirty="0" smtClean="0"/>
              <a:t>Introduction to Solution Details</a:t>
            </a:r>
          </a:p>
          <a:p>
            <a:pPr lvl="1"/>
            <a:r>
              <a:rPr lang="en-US" altLang="zh-CN" sz="2000" dirty="0" smtClean="0"/>
              <a:t>1</a:t>
            </a:r>
          </a:p>
          <a:p>
            <a:pPr lvl="1"/>
            <a:r>
              <a:rPr lang="en-US" altLang="zh-CN" sz="2000" dirty="0" smtClean="0"/>
              <a:t>2</a:t>
            </a:r>
          </a:p>
          <a:p>
            <a:pPr lvl="1"/>
            <a:r>
              <a:rPr lang="en-US" altLang="zh-CN" sz="2000" dirty="0"/>
              <a:t>3</a:t>
            </a:r>
            <a:endParaRPr lang="en-US" altLang="zh-CN" sz="2000" dirty="0" smtClean="0"/>
          </a:p>
          <a:p>
            <a:r>
              <a:rPr lang="en-US" altLang="zh-CN" dirty="0" smtClean="0"/>
              <a:t>Summary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5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 main board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5021</TotalTime>
  <Words>36</Words>
  <Application>Microsoft Office PowerPoint</Application>
  <PresentationFormat>全屏显示(16:9)</PresentationFormat>
  <Paragraphs>15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等线</vt:lpstr>
      <vt:lpstr>宋体</vt:lpstr>
      <vt:lpstr>微软雅黑</vt:lpstr>
      <vt:lpstr>Arial</vt:lpstr>
      <vt:lpstr>Calibri</vt:lpstr>
      <vt:lpstr>Impact</vt:lpstr>
      <vt:lpstr>Times New Roman</vt:lpstr>
      <vt:lpstr>Wingdings</vt:lpstr>
      <vt:lpstr>my main board</vt:lpstr>
      <vt:lpstr>Proposal of E-Marketing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</dc:creator>
  <cp:lastModifiedBy>steven</cp:lastModifiedBy>
  <cp:revision>345</cp:revision>
  <dcterms:created xsi:type="dcterms:W3CDTF">2017-10-07T15:32:13Z</dcterms:created>
  <dcterms:modified xsi:type="dcterms:W3CDTF">2018-11-12T02:56:45Z</dcterms:modified>
</cp:coreProperties>
</file>