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notesMasterIdLst>
    <p:notesMasterId r:id="rId24"/>
  </p:notesMasterIdLst>
  <p:sldIdLst>
    <p:sldId id="256" r:id="rId2"/>
    <p:sldId id="257" r:id="rId3"/>
    <p:sldId id="284" r:id="rId4"/>
    <p:sldId id="305" r:id="rId5"/>
    <p:sldId id="283" r:id="rId6"/>
    <p:sldId id="285" r:id="rId7"/>
    <p:sldId id="303" r:id="rId8"/>
    <p:sldId id="286" r:id="rId9"/>
    <p:sldId id="287" r:id="rId10"/>
    <p:sldId id="301" r:id="rId11"/>
    <p:sldId id="302" r:id="rId12"/>
    <p:sldId id="300" r:id="rId13"/>
    <p:sldId id="304" r:id="rId14"/>
    <p:sldId id="288" r:id="rId15"/>
    <p:sldId id="289" r:id="rId16"/>
    <p:sldId id="291" r:id="rId17"/>
    <p:sldId id="292" r:id="rId18"/>
    <p:sldId id="293" r:id="rId19"/>
    <p:sldId id="294" r:id="rId20"/>
    <p:sldId id="297" r:id="rId21"/>
    <p:sldId id="299" r:id="rId22"/>
    <p:sldId id="282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DEDE"/>
    <a:srgbClr val="9B32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125" autoAdjust="0"/>
  </p:normalViewPr>
  <p:slideViewPr>
    <p:cSldViewPr snapToGrid="0">
      <p:cViewPr varScale="1">
        <p:scale>
          <a:sx n="67" d="100"/>
          <a:sy n="67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1DB90A-2663-4EF0-AFD0-7B11C4851221}" type="doc">
      <dgm:prSet loTypeId="urn:microsoft.com/office/officeart/2005/8/layout/hChevron3" loCatId="process" qsTypeId="urn:microsoft.com/office/officeart/2005/8/quickstyle/simple1" qsCatId="simple" csTypeId="urn:microsoft.com/office/officeart/2005/8/colors/colorful1" csCatId="colorful" phldr="1"/>
      <dgm:spPr/>
    </dgm:pt>
    <dgm:pt modelId="{780B5124-AA69-4F60-A52A-E187F938DD30}">
      <dgm:prSet phldrT="[文本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altLang="zh-CN" dirty="0" smtClean="0"/>
            <a:t>PPQP</a:t>
          </a:r>
          <a:endParaRPr lang="zh-CN" altLang="en-US" dirty="0"/>
        </a:p>
      </dgm:t>
    </dgm:pt>
    <dgm:pt modelId="{500CABC0-9056-443B-BD98-6D769EAD67F4}" type="parTrans" cxnId="{6C64A065-C294-4F9F-A0FB-845CA57F9744}">
      <dgm:prSet/>
      <dgm:spPr/>
      <dgm:t>
        <a:bodyPr/>
        <a:lstStyle/>
        <a:p>
          <a:endParaRPr lang="zh-CN" altLang="en-US"/>
        </a:p>
      </dgm:t>
    </dgm:pt>
    <dgm:pt modelId="{B89B8C83-A11E-4D7C-8A8F-A5175F573443}" type="sibTrans" cxnId="{6C64A065-C294-4F9F-A0FB-845CA57F9744}">
      <dgm:prSet/>
      <dgm:spPr/>
      <dgm:t>
        <a:bodyPr/>
        <a:lstStyle/>
        <a:p>
          <a:endParaRPr lang="zh-CN" altLang="en-US"/>
        </a:p>
      </dgm:t>
    </dgm:pt>
    <dgm:pt modelId="{C8796372-ED65-41AA-89C7-903C4271CF48}">
      <dgm:prSet phldrT="[文本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altLang="zh-CN" dirty="0" smtClean="0"/>
            <a:t>APQP</a:t>
          </a:r>
          <a:endParaRPr lang="zh-CN" altLang="en-US" dirty="0"/>
        </a:p>
      </dgm:t>
    </dgm:pt>
    <dgm:pt modelId="{89A8F6EC-82F5-40A5-986C-559E33D3E492}" type="parTrans" cxnId="{99690022-75D3-4C56-8C83-F44FA915DFD1}">
      <dgm:prSet/>
      <dgm:spPr/>
      <dgm:t>
        <a:bodyPr/>
        <a:lstStyle/>
        <a:p>
          <a:endParaRPr lang="zh-CN" altLang="en-US"/>
        </a:p>
      </dgm:t>
    </dgm:pt>
    <dgm:pt modelId="{58112746-3089-4ED9-A576-81F7D8D8C171}" type="sibTrans" cxnId="{99690022-75D3-4C56-8C83-F44FA915DFD1}">
      <dgm:prSet/>
      <dgm:spPr/>
      <dgm:t>
        <a:bodyPr/>
        <a:lstStyle/>
        <a:p>
          <a:endParaRPr lang="zh-CN" altLang="en-US"/>
        </a:p>
      </dgm:t>
    </dgm:pt>
    <dgm:pt modelId="{53AC6C5A-6569-447D-9BA7-EAE8FA4C4EAF}">
      <dgm:prSet phldrT="[文本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altLang="zh-CN" dirty="0" smtClean="0"/>
            <a:t>PPAP</a:t>
          </a:r>
          <a:endParaRPr lang="zh-CN" altLang="en-US" dirty="0"/>
        </a:p>
      </dgm:t>
    </dgm:pt>
    <dgm:pt modelId="{22056F3F-9899-4B66-98A4-6D0B1EB77119}" type="parTrans" cxnId="{92AAF277-CF5F-4127-BDFA-388CCACA6E71}">
      <dgm:prSet/>
      <dgm:spPr/>
      <dgm:t>
        <a:bodyPr/>
        <a:lstStyle/>
        <a:p>
          <a:endParaRPr lang="zh-CN" altLang="en-US"/>
        </a:p>
      </dgm:t>
    </dgm:pt>
    <dgm:pt modelId="{6717D46B-C942-4D7E-9C1D-0F7C85CA9341}" type="sibTrans" cxnId="{92AAF277-CF5F-4127-BDFA-388CCACA6E71}">
      <dgm:prSet/>
      <dgm:spPr/>
      <dgm:t>
        <a:bodyPr/>
        <a:lstStyle/>
        <a:p>
          <a:endParaRPr lang="zh-CN" altLang="en-US"/>
        </a:p>
      </dgm:t>
    </dgm:pt>
    <dgm:pt modelId="{6D787828-75CF-4047-84A3-7CE2AFCF4246}" type="pres">
      <dgm:prSet presAssocID="{FA1DB90A-2663-4EF0-AFD0-7B11C4851221}" presName="Name0" presStyleCnt="0">
        <dgm:presLayoutVars>
          <dgm:dir/>
          <dgm:resizeHandles val="exact"/>
        </dgm:presLayoutVars>
      </dgm:prSet>
      <dgm:spPr/>
    </dgm:pt>
    <dgm:pt modelId="{BF78A014-AE7E-46DC-BAF7-636BF857617A}" type="pres">
      <dgm:prSet presAssocID="{780B5124-AA69-4F60-A52A-E187F938DD30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2A41FFE-FE8C-450A-9D61-36849FADF3A7}" type="pres">
      <dgm:prSet presAssocID="{B89B8C83-A11E-4D7C-8A8F-A5175F573443}" presName="parSpace" presStyleCnt="0"/>
      <dgm:spPr/>
    </dgm:pt>
    <dgm:pt modelId="{87041AB3-EA7B-4CFE-B0DE-934F892B9D81}" type="pres">
      <dgm:prSet presAssocID="{C8796372-ED65-41AA-89C7-903C4271CF48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20E460C-9DD5-407B-A025-3294EDFF4B9A}" type="pres">
      <dgm:prSet presAssocID="{58112746-3089-4ED9-A576-81F7D8D8C171}" presName="parSpace" presStyleCnt="0"/>
      <dgm:spPr/>
    </dgm:pt>
    <dgm:pt modelId="{611C32C9-0EDE-4D48-8FF5-B8A4415F55AF}" type="pres">
      <dgm:prSet presAssocID="{53AC6C5A-6569-447D-9BA7-EAE8FA4C4EAF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EFF359E-5F57-451E-9C15-F31C0FD7DAA0}" type="presOf" srcId="{780B5124-AA69-4F60-A52A-E187F938DD30}" destId="{BF78A014-AE7E-46DC-BAF7-636BF857617A}" srcOrd="0" destOrd="0" presId="urn:microsoft.com/office/officeart/2005/8/layout/hChevron3"/>
    <dgm:cxn modelId="{99690022-75D3-4C56-8C83-F44FA915DFD1}" srcId="{FA1DB90A-2663-4EF0-AFD0-7B11C4851221}" destId="{C8796372-ED65-41AA-89C7-903C4271CF48}" srcOrd="1" destOrd="0" parTransId="{89A8F6EC-82F5-40A5-986C-559E33D3E492}" sibTransId="{58112746-3089-4ED9-A576-81F7D8D8C171}"/>
    <dgm:cxn modelId="{45F5C9B0-51F9-44EC-98E9-37FC7BFBF490}" type="presOf" srcId="{53AC6C5A-6569-447D-9BA7-EAE8FA4C4EAF}" destId="{611C32C9-0EDE-4D48-8FF5-B8A4415F55AF}" srcOrd="0" destOrd="0" presId="urn:microsoft.com/office/officeart/2005/8/layout/hChevron3"/>
    <dgm:cxn modelId="{117823B8-7FB7-467B-BB36-37463C1478EE}" type="presOf" srcId="{C8796372-ED65-41AA-89C7-903C4271CF48}" destId="{87041AB3-EA7B-4CFE-B0DE-934F892B9D81}" srcOrd="0" destOrd="0" presId="urn:microsoft.com/office/officeart/2005/8/layout/hChevron3"/>
    <dgm:cxn modelId="{3F6A8B86-8A35-436B-B35C-43706CDAC2BD}" type="presOf" srcId="{FA1DB90A-2663-4EF0-AFD0-7B11C4851221}" destId="{6D787828-75CF-4047-84A3-7CE2AFCF4246}" srcOrd="0" destOrd="0" presId="urn:microsoft.com/office/officeart/2005/8/layout/hChevron3"/>
    <dgm:cxn modelId="{6C64A065-C294-4F9F-A0FB-845CA57F9744}" srcId="{FA1DB90A-2663-4EF0-AFD0-7B11C4851221}" destId="{780B5124-AA69-4F60-A52A-E187F938DD30}" srcOrd="0" destOrd="0" parTransId="{500CABC0-9056-443B-BD98-6D769EAD67F4}" sibTransId="{B89B8C83-A11E-4D7C-8A8F-A5175F573443}"/>
    <dgm:cxn modelId="{92AAF277-CF5F-4127-BDFA-388CCACA6E71}" srcId="{FA1DB90A-2663-4EF0-AFD0-7B11C4851221}" destId="{53AC6C5A-6569-447D-9BA7-EAE8FA4C4EAF}" srcOrd="2" destOrd="0" parTransId="{22056F3F-9899-4B66-98A4-6D0B1EB77119}" sibTransId="{6717D46B-C942-4D7E-9C1D-0F7C85CA9341}"/>
    <dgm:cxn modelId="{0379DC01-89BC-4B32-9553-5C7626B59AC2}" type="presParOf" srcId="{6D787828-75CF-4047-84A3-7CE2AFCF4246}" destId="{BF78A014-AE7E-46DC-BAF7-636BF857617A}" srcOrd="0" destOrd="0" presId="urn:microsoft.com/office/officeart/2005/8/layout/hChevron3"/>
    <dgm:cxn modelId="{DC078A4A-CEBB-4F00-BD98-C493CFA20B77}" type="presParOf" srcId="{6D787828-75CF-4047-84A3-7CE2AFCF4246}" destId="{92A41FFE-FE8C-450A-9D61-36849FADF3A7}" srcOrd="1" destOrd="0" presId="urn:microsoft.com/office/officeart/2005/8/layout/hChevron3"/>
    <dgm:cxn modelId="{6F51EFEB-8E7F-4ABD-8341-E0311172801C}" type="presParOf" srcId="{6D787828-75CF-4047-84A3-7CE2AFCF4246}" destId="{87041AB3-EA7B-4CFE-B0DE-934F892B9D81}" srcOrd="2" destOrd="0" presId="urn:microsoft.com/office/officeart/2005/8/layout/hChevron3"/>
    <dgm:cxn modelId="{AE83268B-8372-4B28-84D4-3C71B2392524}" type="presParOf" srcId="{6D787828-75CF-4047-84A3-7CE2AFCF4246}" destId="{A20E460C-9DD5-407B-A025-3294EDFF4B9A}" srcOrd="3" destOrd="0" presId="urn:microsoft.com/office/officeart/2005/8/layout/hChevron3"/>
    <dgm:cxn modelId="{5FDE4575-1C0D-487F-8F3E-075980EF1FCA}" type="presParOf" srcId="{6D787828-75CF-4047-84A3-7CE2AFCF4246}" destId="{611C32C9-0EDE-4D48-8FF5-B8A4415F55A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6ADDE1-2E56-4618-BB7C-A68547D6FA4E}" type="doc">
      <dgm:prSet loTypeId="urn:microsoft.com/office/officeart/2005/8/layout/hierarchy1" loCatId="hierarchy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F64BDE3B-0ED8-4CC2-ADE4-FB59C3CE938D}">
      <dgm:prSet phldrT="[文本]"/>
      <dgm:spPr/>
      <dgm:t>
        <a:bodyPr/>
        <a:lstStyle/>
        <a:p>
          <a:r>
            <a:rPr lang="en-US" altLang="zh-CN" dirty="0" smtClean="0"/>
            <a:t>YFVE Headquarter</a:t>
          </a:r>
          <a:endParaRPr lang="zh-CN" altLang="en-US" dirty="0"/>
        </a:p>
      </dgm:t>
    </dgm:pt>
    <dgm:pt modelId="{EDB684BB-257F-4169-950F-16ED62E8832C}" type="parTrans" cxnId="{0B2BD75C-7001-455B-B769-A0688C5C6178}">
      <dgm:prSet/>
      <dgm:spPr/>
      <dgm:t>
        <a:bodyPr/>
        <a:lstStyle/>
        <a:p>
          <a:endParaRPr lang="zh-CN" altLang="en-US"/>
        </a:p>
      </dgm:t>
    </dgm:pt>
    <dgm:pt modelId="{DD6ADF90-35C0-406A-A56B-2185D5507761}" type="sibTrans" cxnId="{0B2BD75C-7001-455B-B769-A0688C5C6178}">
      <dgm:prSet/>
      <dgm:spPr/>
      <dgm:t>
        <a:bodyPr/>
        <a:lstStyle/>
        <a:p>
          <a:endParaRPr lang="zh-CN" altLang="en-US"/>
        </a:p>
      </dgm:t>
    </dgm:pt>
    <dgm:pt modelId="{B77AEF72-1DC9-4BA5-8763-F29893AB4C79}">
      <dgm:prSet phldrT="[文本]"/>
      <dgm:spPr/>
      <dgm:t>
        <a:bodyPr/>
        <a:lstStyle/>
        <a:p>
          <a:r>
            <a:rPr lang="en-US" altLang="zh-CN" dirty="0" smtClean="0"/>
            <a:t>Plant I</a:t>
          </a:r>
          <a:endParaRPr lang="zh-CN" altLang="en-US" dirty="0"/>
        </a:p>
      </dgm:t>
    </dgm:pt>
    <dgm:pt modelId="{F007CF91-90D1-4286-94BA-0969C47958D3}" type="parTrans" cxnId="{AC47A133-56FB-4DD6-9053-90B3C23D5A8D}">
      <dgm:prSet/>
      <dgm:spPr/>
      <dgm:t>
        <a:bodyPr/>
        <a:lstStyle/>
        <a:p>
          <a:endParaRPr lang="zh-CN" altLang="en-US"/>
        </a:p>
      </dgm:t>
    </dgm:pt>
    <dgm:pt modelId="{0AD6C85F-EE3A-4E92-AE21-5F3F3EAEB143}" type="sibTrans" cxnId="{AC47A133-56FB-4DD6-9053-90B3C23D5A8D}">
      <dgm:prSet/>
      <dgm:spPr/>
      <dgm:t>
        <a:bodyPr/>
        <a:lstStyle/>
        <a:p>
          <a:endParaRPr lang="zh-CN" altLang="en-US"/>
        </a:p>
      </dgm:t>
    </dgm:pt>
    <dgm:pt modelId="{0C2F215A-047F-4509-9AAE-44C14A1D44F2}">
      <dgm:prSet phldrT="[文本]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en-US" altLang="zh-CN" dirty="0" smtClean="0"/>
            <a:t>Supplier A</a:t>
          </a:r>
          <a:endParaRPr lang="zh-CN" altLang="en-US" dirty="0"/>
        </a:p>
      </dgm:t>
    </dgm:pt>
    <dgm:pt modelId="{9FAF590A-5075-481C-B7A1-2411E663070C}" type="parTrans" cxnId="{5B4E7D0C-4B33-4E86-A9C1-35C2A1AC60D9}">
      <dgm:prSet/>
      <dgm:spPr/>
      <dgm:t>
        <a:bodyPr/>
        <a:lstStyle/>
        <a:p>
          <a:endParaRPr lang="zh-CN" altLang="en-US"/>
        </a:p>
      </dgm:t>
    </dgm:pt>
    <dgm:pt modelId="{25211D32-3096-4CB8-9736-1DB70BB17C9E}" type="sibTrans" cxnId="{5B4E7D0C-4B33-4E86-A9C1-35C2A1AC60D9}">
      <dgm:prSet/>
      <dgm:spPr/>
      <dgm:t>
        <a:bodyPr/>
        <a:lstStyle/>
        <a:p>
          <a:endParaRPr lang="zh-CN" altLang="en-US"/>
        </a:p>
      </dgm:t>
    </dgm:pt>
    <dgm:pt modelId="{B84484FB-2B0F-44F8-BCC9-9B99641F1267}">
      <dgm:prSet phldrT="[文本]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en-US" altLang="zh-CN" dirty="0" smtClean="0"/>
            <a:t>Supplier B</a:t>
          </a:r>
          <a:endParaRPr lang="zh-CN" altLang="en-US" dirty="0"/>
        </a:p>
      </dgm:t>
    </dgm:pt>
    <dgm:pt modelId="{050F17C9-C18C-4C6A-88E9-BDBC10B66412}" type="parTrans" cxnId="{69BC5001-7C98-44F4-81AB-A5698104F9AD}">
      <dgm:prSet/>
      <dgm:spPr/>
      <dgm:t>
        <a:bodyPr/>
        <a:lstStyle/>
        <a:p>
          <a:endParaRPr lang="zh-CN" altLang="en-US"/>
        </a:p>
      </dgm:t>
    </dgm:pt>
    <dgm:pt modelId="{9C27512B-76FD-4172-8434-05684BB7DDE5}" type="sibTrans" cxnId="{69BC5001-7C98-44F4-81AB-A5698104F9AD}">
      <dgm:prSet/>
      <dgm:spPr/>
      <dgm:t>
        <a:bodyPr/>
        <a:lstStyle/>
        <a:p>
          <a:endParaRPr lang="zh-CN" altLang="en-US"/>
        </a:p>
      </dgm:t>
    </dgm:pt>
    <dgm:pt modelId="{AD8CA5EF-4C82-4DF8-8669-56F96FA4925C}">
      <dgm:prSet phldrT="[文本]"/>
      <dgm:spPr/>
      <dgm:t>
        <a:bodyPr/>
        <a:lstStyle/>
        <a:p>
          <a:r>
            <a:rPr lang="en-US" altLang="zh-CN" dirty="0" smtClean="0"/>
            <a:t>Plant II</a:t>
          </a:r>
          <a:endParaRPr lang="zh-CN" altLang="en-US" dirty="0"/>
        </a:p>
      </dgm:t>
    </dgm:pt>
    <dgm:pt modelId="{4C1C8916-AE29-4896-861F-DAD16341DEE6}" type="parTrans" cxnId="{C015F582-8A21-48BE-9119-1317BBB9A0D0}">
      <dgm:prSet/>
      <dgm:spPr/>
      <dgm:t>
        <a:bodyPr/>
        <a:lstStyle/>
        <a:p>
          <a:endParaRPr lang="zh-CN" altLang="en-US"/>
        </a:p>
      </dgm:t>
    </dgm:pt>
    <dgm:pt modelId="{138280CC-C9D1-4209-A220-FCCED4986EFC}" type="sibTrans" cxnId="{C015F582-8A21-48BE-9119-1317BBB9A0D0}">
      <dgm:prSet/>
      <dgm:spPr/>
      <dgm:t>
        <a:bodyPr/>
        <a:lstStyle/>
        <a:p>
          <a:endParaRPr lang="zh-CN" altLang="en-US"/>
        </a:p>
      </dgm:t>
    </dgm:pt>
    <dgm:pt modelId="{D40A20A6-7B65-49A5-9A03-93EF036A9C28}">
      <dgm:prSet phldrT="[文本]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en-US" altLang="zh-CN" dirty="0" smtClean="0"/>
            <a:t>Supplier A</a:t>
          </a:r>
          <a:endParaRPr lang="zh-CN" altLang="en-US" dirty="0"/>
        </a:p>
      </dgm:t>
    </dgm:pt>
    <dgm:pt modelId="{0CF92552-1DAB-499F-B63D-93D77450C4A5}" type="parTrans" cxnId="{40E80B84-C713-4A91-88E1-0D3918213C97}">
      <dgm:prSet/>
      <dgm:spPr/>
      <dgm:t>
        <a:bodyPr/>
        <a:lstStyle/>
        <a:p>
          <a:endParaRPr lang="zh-CN" altLang="en-US"/>
        </a:p>
      </dgm:t>
    </dgm:pt>
    <dgm:pt modelId="{AF5977F9-610D-4A20-900F-E882EC6646F4}" type="sibTrans" cxnId="{40E80B84-C713-4A91-88E1-0D3918213C97}">
      <dgm:prSet/>
      <dgm:spPr/>
      <dgm:t>
        <a:bodyPr/>
        <a:lstStyle/>
        <a:p>
          <a:endParaRPr lang="zh-CN" altLang="en-US"/>
        </a:p>
      </dgm:t>
    </dgm:pt>
    <dgm:pt modelId="{6919D049-0971-40DE-BC97-5F99A4F3FB14}">
      <dgm:prSet phldrT="[文本]"/>
      <dgm:spPr/>
      <dgm:t>
        <a:bodyPr/>
        <a:lstStyle/>
        <a:p>
          <a:r>
            <a:rPr lang="en-US" altLang="zh-CN" dirty="0" smtClean="0"/>
            <a:t>Plant N</a:t>
          </a:r>
          <a:endParaRPr lang="zh-CN" altLang="en-US" dirty="0"/>
        </a:p>
      </dgm:t>
    </dgm:pt>
    <dgm:pt modelId="{8D1BD61D-7A94-4767-B818-95D3EB1A5EED}" type="parTrans" cxnId="{D133F7EC-127E-4E4D-9002-EE76B02914EC}">
      <dgm:prSet/>
      <dgm:spPr/>
      <dgm:t>
        <a:bodyPr/>
        <a:lstStyle/>
        <a:p>
          <a:endParaRPr lang="zh-CN" altLang="en-US"/>
        </a:p>
      </dgm:t>
    </dgm:pt>
    <dgm:pt modelId="{AB92FBDF-314D-4AB0-AF97-7A6705C1318E}" type="sibTrans" cxnId="{D133F7EC-127E-4E4D-9002-EE76B02914EC}">
      <dgm:prSet/>
      <dgm:spPr/>
      <dgm:t>
        <a:bodyPr/>
        <a:lstStyle/>
        <a:p>
          <a:endParaRPr lang="zh-CN" altLang="en-US"/>
        </a:p>
      </dgm:t>
    </dgm:pt>
    <dgm:pt modelId="{9BD90928-8955-4090-A6B4-651067FB9A46}">
      <dgm:prSet phldrT="[文本]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en-US" altLang="zh-CN" dirty="0" smtClean="0"/>
            <a:t>Supplier C</a:t>
          </a:r>
          <a:endParaRPr lang="zh-CN" altLang="en-US" dirty="0"/>
        </a:p>
      </dgm:t>
    </dgm:pt>
    <dgm:pt modelId="{3479CB01-6C8C-4798-9065-1CD55E79D754}" type="parTrans" cxnId="{C7608846-148E-4CA7-989D-5FF323068887}">
      <dgm:prSet/>
      <dgm:spPr/>
      <dgm:t>
        <a:bodyPr/>
        <a:lstStyle/>
        <a:p>
          <a:endParaRPr lang="zh-CN" altLang="en-US"/>
        </a:p>
      </dgm:t>
    </dgm:pt>
    <dgm:pt modelId="{6EC50964-DF15-44B9-A406-90D77CC1F931}" type="sibTrans" cxnId="{C7608846-148E-4CA7-989D-5FF323068887}">
      <dgm:prSet/>
      <dgm:spPr/>
      <dgm:t>
        <a:bodyPr/>
        <a:lstStyle/>
        <a:p>
          <a:endParaRPr lang="zh-CN" altLang="en-US"/>
        </a:p>
      </dgm:t>
    </dgm:pt>
    <dgm:pt modelId="{F26633A7-0CCD-490C-AE86-64F176191D93}">
      <dgm:prSet phldrT="[文本]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en-US" altLang="zh-CN" dirty="0" smtClean="0"/>
            <a:t>Supplier B</a:t>
          </a:r>
          <a:endParaRPr lang="zh-CN" altLang="en-US" dirty="0"/>
        </a:p>
      </dgm:t>
    </dgm:pt>
    <dgm:pt modelId="{DF5F5B08-DBA3-4884-A7A0-5ED879653882}" type="parTrans" cxnId="{41180DF0-BED3-4C17-B39B-4DE6B9929970}">
      <dgm:prSet/>
      <dgm:spPr/>
      <dgm:t>
        <a:bodyPr/>
        <a:lstStyle/>
        <a:p>
          <a:endParaRPr lang="zh-CN" altLang="en-US"/>
        </a:p>
      </dgm:t>
    </dgm:pt>
    <dgm:pt modelId="{4559D5CB-93A2-4571-8EAD-A3CC23139D69}" type="sibTrans" cxnId="{41180DF0-BED3-4C17-B39B-4DE6B9929970}">
      <dgm:prSet/>
      <dgm:spPr/>
      <dgm:t>
        <a:bodyPr/>
        <a:lstStyle/>
        <a:p>
          <a:endParaRPr lang="zh-CN" altLang="en-US"/>
        </a:p>
      </dgm:t>
    </dgm:pt>
    <dgm:pt modelId="{A3D65888-85FE-4A18-853A-F4505FC2BB2A}">
      <dgm:prSet phldrT="[文本]"/>
      <dgm:spPr/>
      <dgm:t>
        <a:bodyPr/>
        <a:lstStyle/>
        <a:p>
          <a:r>
            <a:rPr lang="en-US" altLang="zh-CN" dirty="0" smtClean="0"/>
            <a:t>…</a:t>
          </a:r>
          <a:endParaRPr lang="zh-CN" altLang="en-US" dirty="0"/>
        </a:p>
      </dgm:t>
    </dgm:pt>
    <dgm:pt modelId="{571BFCCC-2DB4-4E34-802E-1B6B625CB66E}" type="parTrans" cxnId="{0546D145-0C05-4E47-815A-16EB3F8EED2F}">
      <dgm:prSet/>
      <dgm:spPr/>
      <dgm:t>
        <a:bodyPr/>
        <a:lstStyle/>
        <a:p>
          <a:endParaRPr lang="zh-CN" altLang="en-US"/>
        </a:p>
      </dgm:t>
    </dgm:pt>
    <dgm:pt modelId="{3D33508B-F595-4563-BBA2-432E68DE334B}" type="sibTrans" cxnId="{0546D145-0C05-4E47-815A-16EB3F8EED2F}">
      <dgm:prSet/>
      <dgm:spPr/>
      <dgm:t>
        <a:bodyPr/>
        <a:lstStyle/>
        <a:p>
          <a:endParaRPr lang="zh-CN" altLang="en-US"/>
        </a:p>
      </dgm:t>
    </dgm:pt>
    <dgm:pt modelId="{B5FE6E3F-1140-4537-B574-C5033967E274}">
      <dgm:prSet phldrT="[文本]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en-US" altLang="zh-CN" dirty="0" smtClean="0"/>
            <a:t>…</a:t>
          </a:r>
          <a:endParaRPr lang="zh-CN" altLang="en-US" dirty="0"/>
        </a:p>
      </dgm:t>
    </dgm:pt>
    <dgm:pt modelId="{29E65924-C998-4AB8-B758-1A2F252CDEB7}" type="parTrans" cxnId="{6335502E-C588-4877-85BE-06E41298A848}">
      <dgm:prSet/>
      <dgm:spPr/>
      <dgm:t>
        <a:bodyPr/>
        <a:lstStyle/>
        <a:p>
          <a:endParaRPr lang="zh-CN" altLang="en-US"/>
        </a:p>
      </dgm:t>
    </dgm:pt>
    <dgm:pt modelId="{D95CF604-A01C-4A0A-B37D-7A783CFB6FCB}" type="sibTrans" cxnId="{6335502E-C588-4877-85BE-06E41298A848}">
      <dgm:prSet/>
      <dgm:spPr/>
      <dgm:t>
        <a:bodyPr/>
        <a:lstStyle/>
        <a:p>
          <a:endParaRPr lang="zh-CN" altLang="en-US"/>
        </a:p>
      </dgm:t>
    </dgm:pt>
    <dgm:pt modelId="{1A3B25E6-67C2-4F71-8629-0EB55BF299E4}" type="pres">
      <dgm:prSet presAssocID="{1E6ADDE1-2E56-4618-BB7C-A68547D6FA4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A841A795-6A57-417C-A82A-89130CF62AA7}" type="pres">
      <dgm:prSet presAssocID="{F64BDE3B-0ED8-4CC2-ADE4-FB59C3CE938D}" presName="hierRoot1" presStyleCnt="0"/>
      <dgm:spPr/>
    </dgm:pt>
    <dgm:pt modelId="{63ED6B7E-4F64-4E22-9353-F0FEE58CD717}" type="pres">
      <dgm:prSet presAssocID="{F64BDE3B-0ED8-4CC2-ADE4-FB59C3CE938D}" presName="composite" presStyleCnt="0"/>
      <dgm:spPr/>
    </dgm:pt>
    <dgm:pt modelId="{B54CE58C-0D1A-4D2D-86AE-5961914476D0}" type="pres">
      <dgm:prSet presAssocID="{F64BDE3B-0ED8-4CC2-ADE4-FB59C3CE938D}" presName="background" presStyleLbl="node0" presStyleIdx="0" presStyleCnt="1"/>
      <dgm:spPr/>
    </dgm:pt>
    <dgm:pt modelId="{264C732D-0EBF-4918-8F7E-B128D38F374F}" type="pres">
      <dgm:prSet presAssocID="{F64BDE3B-0ED8-4CC2-ADE4-FB59C3CE938D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6F2AC0B-C5DA-4AB0-8856-D7D4655BEA61}" type="pres">
      <dgm:prSet presAssocID="{F64BDE3B-0ED8-4CC2-ADE4-FB59C3CE938D}" presName="hierChild2" presStyleCnt="0"/>
      <dgm:spPr/>
    </dgm:pt>
    <dgm:pt modelId="{6EE0BDB7-32BB-4A0E-A606-929D57656526}" type="pres">
      <dgm:prSet presAssocID="{F007CF91-90D1-4286-94BA-0969C47958D3}" presName="Name10" presStyleLbl="parChTrans1D2" presStyleIdx="0" presStyleCnt="4"/>
      <dgm:spPr/>
      <dgm:t>
        <a:bodyPr/>
        <a:lstStyle/>
        <a:p>
          <a:endParaRPr lang="zh-CN" altLang="en-US"/>
        </a:p>
      </dgm:t>
    </dgm:pt>
    <dgm:pt modelId="{7B9282AD-8452-432A-AC27-9D6536591ED8}" type="pres">
      <dgm:prSet presAssocID="{B77AEF72-1DC9-4BA5-8763-F29893AB4C79}" presName="hierRoot2" presStyleCnt="0"/>
      <dgm:spPr/>
    </dgm:pt>
    <dgm:pt modelId="{119210B6-CD74-4E3E-BA41-7EED1023C683}" type="pres">
      <dgm:prSet presAssocID="{B77AEF72-1DC9-4BA5-8763-F29893AB4C79}" presName="composite2" presStyleCnt="0"/>
      <dgm:spPr/>
    </dgm:pt>
    <dgm:pt modelId="{C3A5A954-94ED-46D6-847F-4D14D49FF0E7}" type="pres">
      <dgm:prSet presAssocID="{B77AEF72-1DC9-4BA5-8763-F29893AB4C79}" presName="background2" presStyleLbl="node2" presStyleIdx="0" presStyleCnt="4"/>
      <dgm:spPr/>
    </dgm:pt>
    <dgm:pt modelId="{0D2742A2-A047-4DB2-946E-15799D386AF3}" type="pres">
      <dgm:prSet presAssocID="{B77AEF72-1DC9-4BA5-8763-F29893AB4C79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AD24517-8395-434B-B979-C8D384C110FA}" type="pres">
      <dgm:prSet presAssocID="{B77AEF72-1DC9-4BA5-8763-F29893AB4C79}" presName="hierChild3" presStyleCnt="0"/>
      <dgm:spPr/>
    </dgm:pt>
    <dgm:pt modelId="{8BE625F9-6D81-44BA-9872-6211094BC958}" type="pres">
      <dgm:prSet presAssocID="{9FAF590A-5075-481C-B7A1-2411E663070C}" presName="Name17" presStyleLbl="parChTrans1D3" presStyleIdx="0" presStyleCnt="6"/>
      <dgm:spPr/>
      <dgm:t>
        <a:bodyPr/>
        <a:lstStyle/>
        <a:p>
          <a:endParaRPr lang="zh-CN" altLang="en-US"/>
        </a:p>
      </dgm:t>
    </dgm:pt>
    <dgm:pt modelId="{756DFB99-F5DD-458E-858F-E2942EC6B98E}" type="pres">
      <dgm:prSet presAssocID="{0C2F215A-047F-4509-9AAE-44C14A1D44F2}" presName="hierRoot3" presStyleCnt="0"/>
      <dgm:spPr/>
    </dgm:pt>
    <dgm:pt modelId="{E1315284-D46D-4532-B21B-E5B28F8CCF71}" type="pres">
      <dgm:prSet presAssocID="{0C2F215A-047F-4509-9AAE-44C14A1D44F2}" presName="composite3" presStyleCnt="0"/>
      <dgm:spPr/>
    </dgm:pt>
    <dgm:pt modelId="{BB779616-6330-4237-808E-7A5C54331EA5}" type="pres">
      <dgm:prSet presAssocID="{0C2F215A-047F-4509-9AAE-44C14A1D44F2}" presName="background3" presStyleLbl="node3" presStyleIdx="0" presStyleCnt="6"/>
      <dgm:spPr/>
    </dgm:pt>
    <dgm:pt modelId="{0A667C5E-7BFB-443A-8BF9-8967EAC9F789}" type="pres">
      <dgm:prSet presAssocID="{0C2F215A-047F-4509-9AAE-44C14A1D44F2}" presName="text3" presStyleLbl="fgAcc3" presStyleIdx="0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544C82F-6B1D-4040-8F47-F26E90E71CA7}" type="pres">
      <dgm:prSet presAssocID="{0C2F215A-047F-4509-9AAE-44C14A1D44F2}" presName="hierChild4" presStyleCnt="0"/>
      <dgm:spPr/>
    </dgm:pt>
    <dgm:pt modelId="{7AB8C7DA-41B4-4E37-9E25-4361FF5DF23E}" type="pres">
      <dgm:prSet presAssocID="{050F17C9-C18C-4C6A-88E9-BDBC10B66412}" presName="Name17" presStyleLbl="parChTrans1D3" presStyleIdx="1" presStyleCnt="6"/>
      <dgm:spPr/>
      <dgm:t>
        <a:bodyPr/>
        <a:lstStyle/>
        <a:p>
          <a:endParaRPr lang="zh-CN" altLang="en-US"/>
        </a:p>
      </dgm:t>
    </dgm:pt>
    <dgm:pt modelId="{1CF901B0-1A02-457C-9DFD-B0D01F70B318}" type="pres">
      <dgm:prSet presAssocID="{B84484FB-2B0F-44F8-BCC9-9B99641F1267}" presName="hierRoot3" presStyleCnt="0"/>
      <dgm:spPr/>
    </dgm:pt>
    <dgm:pt modelId="{40CDE25A-D959-44B6-97DB-2AC37598829D}" type="pres">
      <dgm:prSet presAssocID="{B84484FB-2B0F-44F8-BCC9-9B99641F1267}" presName="composite3" presStyleCnt="0"/>
      <dgm:spPr/>
    </dgm:pt>
    <dgm:pt modelId="{7B02458C-3012-43CE-A3F0-68585AD923AA}" type="pres">
      <dgm:prSet presAssocID="{B84484FB-2B0F-44F8-BCC9-9B99641F1267}" presName="background3" presStyleLbl="node3" presStyleIdx="1" presStyleCnt="6"/>
      <dgm:spPr/>
    </dgm:pt>
    <dgm:pt modelId="{DA9E3C8B-CC7A-42B8-B427-A5071E34B985}" type="pres">
      <dgm:prSet presAssocID="{B84484FB-2B0F-44F8-BCC9-9B99641F1267}" presName="text3" presStyleLbl="fgAcc3" presStyleIdx="1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01D2BE3-8117-4A8A-A90E-6553AF3BB17C}" type="pres">
      <dgm:prSet presAssocID="{B84484FB-2B0F-44F8-BCC9-9B99641F1267}" presName="hierChild4" presStyleCnt="0"/>
      <dgm:spPr/>
    </dgm:pt>
    <dgm:pt modelId="{44EB18B1-4C0D-4EA2-8FCB-E9B1CB55F196}" type="pres">
      <dgm:prSet presAssocID="{29E65924-C998-4AB8-B758-1A2F252CDEB7}" presName="Name17" presStyleLbl="parChTrans1D3" presStyleIdx="2" presStyleCnt="6"/>
      <dgm:spPr/>
      <dgm:t>
        <a:bodyPr/>
        <a:lstStyle/>
        <a:p>
          <a:endParaRPr lang="zh-CN" altLang="en-US"/>
        </a:p>
      </dgm:t>
    </dgm:pt>
    <dgm:pt modelId="{7D2156A8-45D4-4CBD-838E-E7505117CF64}" type="pres">
      <dgm:prSet presAssocID="{B5FE6E3F-1140-4537-B574-C5033967E274}" presName="hierRoot3" presStyleCnt="0"/>
      <dgm:spPr/>
    </dgm:pt>
    <dgm:pt modelId="{F6C4D193-E9D9-4111-8E41-571D718F0A1C}" type="pres">
      <dgm:prSet presAssocID="{B5FE6E3F-1140-4537-B574-C5033967E274}" presName="composite3" presStyleCnt="0"/>
      <dgm:spPr/>
    </dgm:pt>
    <dgm:pt modelId="{68E257C4-E125-4D19-A461-C72A614E058D}" type="pres">
      <dgm:prSet presAssocID="{B5FE6E3F-1140-4537-B574-C5033967E274}" presName="background3" presStyleLbl="node3" presStyleIdx="2" presStyleCnt="6"/>
      <dgm:spPr/>
    </dgm:pt>
    <dgm:pt modelId="{5DED4FD1-BD09-4246-A94A-30BF9E14E0D6}" type="pres">
      <dgm:prSet presAssocID="{B5FE6E3F-1140-4537-B574-C5033967E274}" presName="text3" presStyleLbl="fgAcc3" presStyleIdx="2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52B0168-06D9-4AA2-BFB4-E86D6CCE859F}" type="pres">
      <dgm:prSet presAssocID="{B5FE6E3F-1140-4537-B574-C5033967E274}" presName="hierChild4" presStyleCnt="0"/>
      <dgm:spPr/>
    </dgm:pt>
    <dgm:pt modelId="{AC3C233B-CE50-4FE1-90B7-CA16B96A4160}" type="pres">
      <dgm:prSet presAssocID="{4C1C8916-AE29-4896-861F-DAD16341DEE6}" presName="Name10" presStyleLbl="parChTrans1D2" presStyleIdx="1" presStyleCnt="4"/>
      <dgm:spPr/>
      <dgm:t>
        <a:bodyPr/>
        <a:lstStyle/>
        <a:p>
          <a:endParaRPr lang="zh-CN" altLang="en-US"/>
        </a:p>
      </dgm:t>
    </dgm:pt>
    <dgm:pt modelId="{09D41D03-7FC9-41E9-91BC-756615EE9C03}" type="pres">
      <dgm:prSet presAssocID="{AD8CA5EF-4C82-4DF8-8669-56F96FA4925C}" presName="hierRoot2" presStyleCnt="0"/>
      <dgm:spPr/>
    </dgm:pt>
    <dgm:pt modelId="{3D23573F-69F8-48EE-BD8E-FDA862736C13}" type="pres">
      <dgm:prSet presAssocID="{AD8CA5EF-4C82-4DF8-8669-56F96FA4925C}" presName="composite2" presStyleCnt="0"/>
      <dgm:spPr/>
    </dgm:pt>
    <dgm:pt modelId="{1315630C-51BE-4CB8-965C-BC656388473C}" type="pres">
      <dgm:prSet presAssocID="{AD8CA5EF-4C82-4DF8-8669-56F96FA4925C}" presName="background2" presStyleLbl="node2" presStyleIdx="1" presStyleCnt="4"/>
      <dgm:spPr/>
    </dgm:pt>
    <dgm:pt modelId="{0CBB1253-1121-4A67-BE24-00E77592FC43}" type="pres">
      <dgm:prSet presAssocID="{AD8CA5EF-4C82-4DF8-8669-56F96FA4925C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61A4B89-10B0-4947-B77F-CF4EBAAE2F44}" type="pres">
      <dgm:prSet presAssocID="{AD8CA5EF-4C82-4DF8-8669-56F96FA4925C}" presName="hierChild3" presStyleCnt="0"/>
      <dgm:spPr/>
    </dgm:pt>
    <dgm:pt modelId="{CF882766-B4B7-4A52-93BD-1265020AF6D6}" type="pres">
      <dgm:prSet presAssocID="{DF5F5B08-DBA3-4884-A7A0-5ED879653882}" presName="Name17" presStyleLbl="parChTrans1D3" presStyleIdx="3" presStyleCnt="6"/>
      <dgm:spPr/>
      <dgm:t>
        <a:bodyPr/>
        <a:lstStyle/>
        <a:p>
          <a:endParaRPr lang="zh-CN" altLang="en-US"/>
        </a:p>
      </dgm:t>
    </dgm:pt>
    <dgm:pt modelId="{5B9494D6-74A8-4304-A469-950A80680C6B}" type="pres">
      <dgm:prSet presAssocID="{F26633A7-0CCD-490C-AE86-64F176191D93}" presName="hierRoot3" presStyleCnt="0"/>
      <dgm:spPr/>
    </dgm:pt>
    <dgm:pt modelId="{D61BB86E-BF2C-4727-870C-363E3B0F1614}" type="pres">
      <dgm:prSet presAssocID="{F26633A7-0CCD-490C-AE86-64F176191D93}" presName="composite3" presStyleCnt="0"/>
      <dgm:spPr/>
    </dgm:pt>
    <dgm:pt modelId="{E5CE55C4-CE08-4E7E-AE04-68E4646DFD07}" type="pres">
      <dgm:prSet presAssocID="{F26633A7-0CCD-490C-AE86-64F176191D93}" presName="background3" presStyleLbl="node3" presStyleIdx="3" presStyleCnt="6"/>
      <dgm:spPr/>
    </dgm:pt>
    <dgm:pt modelId="{56BC36D1-360A-4A41-9B98-4AF2D5E62EC2}" type="pres">
      <dgm:prSet presAssocID="{F26633A7-0CCD-490C-AE86-64F176191D93}" presName="text3" presStyleLbl="fgAcc3" presStyleIdx="3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6133349-4AA3-4308-B283-9FF9AAD711B4}" type="pres">
      <dgm:prSet presAssocID="{F26633A7-0CCD-490C-AE86-64F176191D93}" presName="hierChild4" presStyleCnt="0"/>
      <dgm:spPr/>
    </dgm:pt>
    <dgm:pt modelId="{22DF9C13-E515-45C8-9E62-BFA05AC9C798}" type="pres">
      <dgm:prSet presAssocID="{3479CB01-6C8C-4798-9065-1CD55E79D754}" presName="Name17" presStyleLbl="parChTrans1D3" presStyleIdx="4" presStyleCnt="6"/>
      <dgm:spPr/>
      <dgm:t>
        <a:bodyPr/>
        <a:lstStyle/>
        <a:p>
          <a:endParaRPr lang="zh-CN" altLang="en-US"/>
        </a:p>
      </dgm:t>
    </dgm:pt>
    <dgm:pt modelId="{9E28E02B-26DA-49AE-AB9A-8118245CDAC9}" type="pres">
      <dgm:prSet presAssocID="{9BD90928-8955-4090-A6B4-651067FB9A46}" presName="hierRoot3" presStyleCnt="0"/>
      <dgm:spPr/>
    </dgm:pt>
    <dgm:pt modelId="{87588EC9-F843-41E7-9EEC-60DF050D5C41}" type="pres">
      <dgm:prSet presAssocID="{9BD90928-8955-4090-A6B4-651067FB9A46}" presName="composite3" presStyleCnt="0"/>
      <dgm:spPr/>
    </dgm:pt>
    <dgm:pt modelId="{C663CB48-3579-4DA6-9AA1-3456E5EA7B93}" type="pres">
      <dgm:prSet presAssocID="{9BD90928-8955-4090-A6B4-651067FB9A46}" presName="background3" presStyleLbl="node3" presStyleIdx="4" presStyleCnt="6"/>
      <dgm:spPr/>
    </dgm:pt>
    <dgm:pt modelId="{AF63B259-6202-44C8-820A-BC586BBBC845}" type="pres">
      <dgm:prSet presAssocID="{9BD90928-8955-4090-A6B4-651067FB9A46}" presName="text3" presStyleLbl="fgAcc3" presStyleIdx="4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E663BA5-5011-4C1F-A1C1-DBB07F681A19}" type="pres">
      <dgm:prSet presAssocID="{9BD90928-8955-4090-A6B4-651067FB9A46}" presName="hierChild4" presStyleCnt="0"/>
      <dgm:spPr/>
    </dgm:pt>
    <dgm:pt modelId="{57C8C215-8490-4EA4-9148-479E46EA9D95}" type="pres">
      <dgm:prSet presAssocID="{571BFCCC-2DB4-4E34-802E-1B6B625CB66E}" presName="Name10" presStyleLbl="parChTrans1D2" presStyleIdx="2" presStyleCnt="4"/>
      <dgm:spPr/>
      <dgm:t>
        <a:bodyPr/>
        <a:lstStyle/>
        <a:p>
          <a:endParaRPr lang="zh-CN" altLang="en-US"/>
        </a:p>
      </dgm:t>
    </dgm:pt>
    <dgm:pt modelId="{BBB50333-F1A1-4A3C-BE86-469A9F2405B1}" type="pres">
      <dgm:prSet presAssocID="{A3D65888-85FE-4A18-853A-F4505FC2BB2A}" presName="hierRoot2" presStyleCnt="0"/>
      <dgm:spPr/>
    </dgm:pt>
    <dgm:pt modelId="{65E5760A-8E60-45C4-B65C-68A52E1B38A6}" type="pres">
      <dgm:prSet presAssocID="{A3D65888-85FE-4A18-853A-F4505FC2BB2A}" presName="composite2" presStyleCnt="0"/>
      <dgm:spPr/>
    </dgm:pt>
    <dgm:pt modelId="{DF75FBC0-12AE-4C17-8D86-FEB1184C39C1}" type="pres">
      <dgm:prSet presAssocID="{A3D65888-85FE-4A18-853A-F4505FC2BB2A}" presName="background2" presStyleLbl="node2" presStyleIdx="2" presStyleCnt="4"/>
      <dgm:spPr/>
    </dgm:pt>
    <dgm:pt modelId="{7B620E0D-1013-45BE-AC9D-850A2CDF52BC}" type="pres">
      <dgm:prSet presAssocID="{A3D65888-85FE-4A18-853A-F4505FC2BB2A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45F17B6-718C-414B-90EE-2802DE115F06}" type="pres">
      <dgm:prSet presAssocID="{A3D65888-85FE-4A18-853A-F4505FC2BB2A}" presName="hierChild3" presStyleCnt="0"/>
      <dgm:spPr/>
    </dgm:pt>
    <dgm:pt modelId="{49CAF3FF-BED3-4F92-9A3D-3C24D1DF1E76}" type="pres">
      <dgm:prSet presAssocID="{8D1BD61D-7A94-4767-B818-95D3EB1A5EED}" presName="Name10" presStyleLbl="parChTrans1D2" presStyleIdx="3" presStyleCnt="4"/>
      <dgm:spPr/>
      <dgm:t>
        <a:bodyPr/>
        <a:lstStyle/>
        <a:p>
          <a:endParaRPr lang="zh-CN" altLang="en-US"/>
        </a:p>
      </dgm:t>
    </dgm:pt>
    <dgm:pt modelId="{F38ACCF6-CDC7-43CF-A7EB-F0CA8707C289}" type="pres">
      <dgm:prSet presAssocID="{6919D049-0971-40DE-BC97-5F99A4F3FB14}" presName="hierRoot2" presStyleCnt="0"/>
      <dgm:spPr/>
    </dgm:pt>
    <dgm:pt modelId="{E741625D-9E99-48C1-8AAB-5C0E7D5CC7B9}" type="pres">
      <dgm:prSet presAssocID="{6919D049-0971-40DE-BC97-5F99A4F3FB14}" presName="composite2" presStyleCnt="0"/>
      <dgm:spPr/>
    </dgm:pt>
    <dgm:pt modelId="{527FE8F0-C64B-4F60-9954-2917CBFCD73B}" type="pres">
      <dgm:prSet presAssocID="{6919D049-0971-40DE-BC97-5F99A4F3FB14}" presName="background2" presStyleLbl="node2" presStyleIdx="3" presStyleCnt="4"/>
      <dgm:spPr/>
    </dgm:pt>
    <dgm:pt modelId="{692F84D9-F4D5-465C-A296-175C1C6C3D21}" type="pres">
      <dgm:prSet presAssocID="{6919D049-0971-40DE-BC97-5F99A4F3FB14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87F30A5-6011-419F-90C4-19DC2AAF7AB5}" type="pres">
      <dgm:prSet presAssocID="{6919D049-0971-40DE-BC97-5F99A4F3FB14}" presName="hierChild3" presStyleCnt="0"/>
      <dgm:spPr/>
    </dgm:pt>
    <dgm:pt modelId="{82793EFA-6BFB-42C6-9B22-3E6437E7F27B}" type="pres">
      <dgm:prSet presAssocID="{0CF92552-1DAB-499F-B63D-93D77450C4A5}" presName="Name17" presStyleLbl="parChTrans1D3" presStyleIdx="5" presStyleCnt="6"/>
      <dgm:spPr/>
      <dgm:t>
        <a:bodyPr/>
        <a:lstStyle/>
        <a:p>
          <a:endParaRPr lang="zh-CN" altLang="en-US"/>
        </a:p>
      </dgm:t>
    </dgm:pt>
    <dgm:pt modelId="{E78D6D59-7024-4627-A154-038516439A39}" type="pres">
      <dgm:prSet presAssocID="{D40A20A6-7B65-49A5-9A03-93EF036A9C28}" presName="hierRoot3" presStyleCnt="0"/>
      <dgm:spPr/>
    </dgm:pt>
    <dgm:pt modelId="{0D9BA52F-AD05-4587-9BE9-11CF0F1CA69C}" type="pres">
      <dgm:prSet presAssocID="{D40A20A6-7B65-49A5-9A03-93EF036A9C28}" presName="composite3" presStyleCnt="0"/>
      <dgm:spPr/>
    </dgm:pt>
    <dgm:pt modelId="{F6733246-BB9F-4D42-BEDE-26458DF30999}" type="pres">
      <dgm:prSet presAssocID="{D40A20A6-7B65-49A5-9A03-93EF036A9C28}" presName="background3" presStyleLbl="node3" presStyleIdx="5" presStyleCnt="6"/>
      <dgm:spPr/>
    </dgm:pt>
    <dgm:pt modelId="{87D77D43-A3E3-4DC4-8B6F-D716A2C9B245}" type="pres">
      <dgm:prSet presAssocID="{D40A20A6-7B65-49A5-9A03-93EF036A9C28}" presName="text3" presStyleLbl="fgAcc3" presStyleIdx="5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3C4727C-B37B-4132-AF33-C1C8A86C26DA}" type="pres">
      <dgm:prSet presAssocID="{D40A20A6-7B65-49A5-9A03-93EF036A9C28}" presName="hierChild4" presStyleCnt="0"/>
      <dgm:spPr/>
    </dgm:pt>
  </dgm:ptLst>
  <dgm:cxnLst>
    <dgm:cxn modelId="{C7608846-148E-4CA7-989D-5FF323068887}" srcId="{AD8CA5EF-4C82-4DF8-8669-56F96FA4925C}" destId="{9BD90928-8955-4090-A6B4-651067FB9A46}" srcOrd="1" destOrd="0" parTransId="{3479CB01-6C8C-4798-9065-1CD55E79D754}" sibTransId="{6EC50964-DF15-44B9-A406-90D77CC1F931}"/>
    <dgm:cxn modelId="{D0C82250-EE4F-43B5-9571-AA4D8548A124}" type="presOf" srcId="{F26633A7-0CCD-490C-AE86-64F176191D93}" destId="{56BC36D1-360A-4A41-9B98-4AF2D5E62EC2}" srcOrd="0" destOrd="0" presId="urn:microsoft.com/office/officeart/2005/8/layout/hierarchy1"/>
    <dgm:cxn modelId="{60D6F963-B81C-4756-9726-4967B1D4C384}" type="presOf" srcId="{D40A20A6-7B65-49A5-9A03-93EF036A9C28}" destId="{87D77D43-A3E3-4DC4-8B6F-D716A2C9B245}" srcOrd="0" destOrd="0" presId="urn:microsoft.com/office/officeart/2005/8/layout/hierarchy1"/>
    <dgm:cxn modelId="{69BC5001-7C98-44F4-81AB-A5698104F9AD}" srcId="{B77AEF72-1DC9-4BA5-8763-F29893AB4C79}" destId="{B84484FB-2B0F-44F8-BCC9-9B99641F1267}" srcOrd="1" destOrd="0" parTransId="{050F17C9-C18C-4C6A-88E9-BDBC10B66412}" sibTransId="{9C27512B-76FD-4172-8434-05684BB7DDE5}"/>
    <dgm:cxn modelId="{6B5F0563-61D0-4215-BBD0-B47DA64E2961}" type="presOf" srcId="{F64BDE3B-0ED8-4CC2-ADE4-FB59C3CE938D}" destId="{264C732D-0EBF-4918-8F7E-B128D38F374F}" srcOrd="0" destOrd="0" presId="urn:microsoft.com/office/officeart/2005/8/layout/hierarchy1"/>
    <dgm:cxn modelId="{8E445D1C-9C52-435F-A8D6-924A452C331F}" type="presOf" srcId="{050F17C9-C18C-4C6A-88E9-BDBC10B66412}" destId="{7AB8C7DA-41B4-4E37-9E25-4361FF5DF23E}" srcOrd="0" destOrd="0" presId="urn:microsoft.com/office/officeart/2005/8/layout/hierarchy1"/>
    <dgm:cxn modelId="{426FD915-D4C2-4646-B4D9-CD07CF8C1717}" type="presOf" srcId="{B77AEF72-1DC9-4BA5-8763-F29893AB4C79}" destId="{0D2742A2-A047-4DB2-946E-15799D386AF3}" srcOrd="0" destOrd="0" presId="urn:microsoft.com/office/officeart/2005/8/layout/hierarchy1"/>
    <dgm:cxn modelId="{6335502E-C588-4877-85BE-06E41298A848}" srcId="{B77AEF72-1DC9-4BA5-8763-F29893AB4C79}" destId="{B5FE6E3F-1140-4537-B574-C5033967E274}" srcOrd="2" destOrd="0" parTransId="{29E65924-C998-4AB8-B758-1A2F252CDEB7}" sibTransId="{D95CF604-A01C-4A0A-B37D-7A783CFB6FCB}"/>
    <dgm:cxn modelId="{1DB40515-2269-4EA0-8095-ECE04951D57A}" type="presOf" srcId="{9BD90928-8955-4090-A6B4-651067FB9A46}" destId="{AF63B259-6202-44C8-820A-BC586BBBC845}" srcOrd="0" destOrd="0" presId="urn:microsoft.com/office/officeart/2005/8/layout/hierarchy1"/>
    <dgm:cxn modelId="{41180DF0-BED3-4C17-B39B-4DE6B9929970}" srcId="{AD8CA5EF-4C82-4DF8-8669-56F96FA4925C}" destId="{F26633A7-0CCD-490C-AE86-64F176191D93}" srcOrd="0" destOrd="0" parTransId="{DF5F5B08-DBA3-4884-A7A0-5ED879653882}" sibTransId="{4559D5CB-93A2-4571-8EAD-A3CC23139D69}"/>
    <dgm:cxn modelId="{0C2DA662-6C47-4D4D-A6F3-4A7645E631DC}" type="presOf" srcId="{571BFCCC-2DB4-4E34-802E-1B6B625CB66E}" destId="{57C8C215-8490-4EA4-9148-479E46EA9D95}" srcOrd="0" destOrd="0" presId="urn:microsoft.com/office/officeart/2005/8/layout/hierarchy1"/>
    <dgm:cxn modelId="{764AED4A-35F9-4DDC-82E2-6005FA344024}" type="presOf" srcId="{29E65924-C998-4AB8-B758-1A2F252CDEB7}" destId="{44EB18B1-4C0D-4EA2-8FCB-E9B1CB55F196}" srcOrd="0" destOrd="0" presId="urn:microsoft.com/office/officeart/2005/8/layout/hierarchy1"/>
    <dgm:cxn modelId="{891642FC-C611-48D2-A344-76B57AD4DD3E}" type="presOf" srcId="{A3D65888-85FE-4A18-853A-F4505FC2BB2A}" destId="{7B620E0D-1013-45BE-AC9D-850A2CDF52BC}" srcOrd="0" destOrd="0" presId="urn:microsoft.com/office/officeart/2005/8/layout/hierarchy1"/>
    <dgm:cxn modelId="{AC47A133-56FB-4DD6-9053-90B3C23D5A8D}" srcId="{F64BDE3B-0ED8-4CC2-ADE4-FB59C3CE938D}" destId="{B77AEF72-1DC9-4BA5-8763-F29893AB4C79}" srcOrd="0" destOrd="0" parTransId="{F007CF91-90D1-4286-94BA-0969C47958D3}" sibTransId="{0AD6C85F-EE3A-4E92-AE21-5F3F3EAEB143}"/>
    <dgm:cxn modelId="{592AA249-32DC-4A21-949A-8EE73ABAF425}" type="presOf" srcId="{DF5F5B08-DBA3-4884-A7A0-5ED879653882}" destId="{CF882766-B4B7-4A52-93BD-1265020AF6D6}" srcOrd="0" destOrd="0" presId="urn:microsoft.com/office/officeart/2005/8/layout/hierarchy1"/>
    <dgm:cxn modelId="{532BEB9F-62F6-45DA-848D-3038B09DA73A}" type="presOf" srcId="{4C1C8916-AE29-4896-861F-DAD16341DEE6}" destId="{AC3C233B-CE50-4FE1-90B7-CA16B96A4160}" srcOrd="0" destOrd="0" presId="urn:microsoft.com/office/officeart/2005/8/layout/hierarchy1"/>
    <dgm:cxn modelId="{F6EC0DB6-2B50-426C-AD9A-1405F546E8E5}" type="presOf" srcId="{0C2F215A-047F-4509-9AAE-44C14A1D44F2}" destId="{0A667C5E-7BFB-443A-8BF9-8967EAC9F789}" srcOrd="0" destOrd="0" presId="urn:microsoft.com/office/officeart/2005/8/layout/hierarchy1"/>
    <dgm:cxn modelId="{2EFBAFE6-1D7A-4DA1-8B28-F49C65A17AB9}" type="presOf" srcId="{B5FE6E3F-1140-4537-B574-C5033967E274}" destId="{5DED4FD1-BD09-4246-A94A-30BF9E14E0D6}" srcOrd="0" destOrd="0" presId="urn:microsoft.com/office/officeart/2005/8/layout/hierarchy1"/>
    <dgm:cxn modelId="{69ADB07A-B9B0-4AFA-9A77-D3CB91322822}" type="presOf" srcId="{0CF92552-1DAB-499F-B63D-93D77450C4A5}" destId="{82793EFA-6BFB-42C6-9B22-3E6437E7F27B}" srcOrd="0" destOrd="0" presId="urn:microsoft.com/office/officeart/2005/8/layout/hierarchy1"/>
    <dgm:cxn modelId="{C015F582-8A21-48BE-9119-1317BBB9A0D0}" srcId="{F64BDE3B-0ED8-4CC2-ADE4-FB59C3CE938D}" destId="{AD8CA5EF-4C82-4DF8-8669-56F96FA4925C}" srcOrd="1" destOrd="0" parTransId="{4C1C8916-AE29-4896-861F-DAD16341DEE6}" sibTransId="{138280CC-C9D1-4209-A220-FCCED4986EFC}"/>
    <dgm:cxn modelId="{5B4E7D0C-4B33-4E86-A9C1-35C2A1AC60D9}" srcId="{B77AEF72-1DC9-4BA5-8763-F29893AB4C79}" destId="{0C2F215A-047F-4509-9AAE-44C14A1D44F2}" srcOrd="0" destOrd="0" parTransId="{9FAF590A-5075-481C-B7A1-2411E663070C}" sibTransId="{25211D32-3096-4CB8-9736-1DB70BB17C9E}"/>
    <dgm:cxn modelId="{40E80B84-C713-4A91-88E1-0D3918213C97}" srcId="{6919D049-0971-40DE-BC97-5F99A4F3FB14}" destId="{D40A20A6-7B65-49A5-9A03-93EF036A9C28}" srcOrd="0" destOrd="0" parTransId="{0CF92552-1DAB-499F-B63D-93D77450C4A5}" sibTransId="{AF5977F9-610D-4A20-900F-E882EC6646F4}"/>
    <dgm:cxn modelId="{D133F7EC-127E-4E4D-9002-EE76B02914EC}" srcId="{F64BDE3B-0ED8-4CC2-ADE4-FB59C3CE938D}" destId="{6919D049-0971-40DE-BC97-5F99A4F3FB14}" srcOrd="3" destOrd="0" parTransId="{8D1BD61D-7A94-4767-B818-95D3EB1A5EED}" sibTransId="{AB92FBDF-314D-4AB0-AF97-7A6705C1318E}"/>
    <dgm:cxn modelId="{0546D145-0C05-4E47-815A-16EB3F8EED2F}" srcId="{F64BDE3B-0ED8-4CC2-ADE4-FB59C3CE938D}" destId="{A3D65888-85FE-4A18-853A-F4505FC2BB2A}" srcOrd="2" destOrd="0" parTransId="{571BFCCC-2DB4-4E34-802E-1B6B625CB66E}" sibTransId="{3D33508B-F595-4563-BBA2-432E68DE334B}"/>
    <dgm:cxn modelId="{A11742EC-C6C7-40D1-A926-148CD014DF50}" type="presOf" srcId="{8D1BD61D-7A94-4767-B818-95D3EB1A5EED}" destId="{49CAF3FF-BED3-4F92-9A3D-3C24D1DF1E76}" srcOrd="0" destOrd="0" presId="urn:microsoft.com/office/officeart/2005/8/layout/hierarchy1"/>
    <dgm:cxn modelId="{1915F8B1-FCB0-43E0-893B-1CFDE588DF76}" type="presOf" srcId="{B84484FB-2B0F-44F8-BCC9-9B99641F1267}" destId="{DA9E3C8B-CC7A-42B8-B427-A5071E34B985}" srcOrd="0" destOrd="0" presId="urn:microsoft.com/office/officeart/2005/8/layout/hierarchy1"/>
    <dgm:cxn modelId="{A4F5B388-F430-4783-8039-669E3C9E91BF}" type="presOf" srcId="{3479CB01-6C8C-4798-9065-1CD55E79D754}" destId="{22DF9C13-E515-45C8-9E62-BFA05AC9C798}" srcOrd="0" destOrd="0" presId="urn:microsoft.com/office/officeart/2005/8/layout/hierarchy1"/>
    <dgm:cxn modelId="{D9897021-D7C6-4585-82EF-5CCD4F6AFCF7}" type="presOf" srcId="{1E6ADDE1-2E56-4618-BB7C-A68547D6FA4E}" destId="{1A3B25E6-67C2-4F71-8629-0EB55BF299E4}" srcOrd="0" destOrd="0" presId="urn:microsoft.com/office/officeart/2005/8/layout/hierarchy1"/>
    <dgm:cxn modelId="{4D6F2BC2-B393-404A-B2C8-C4064B9023DA}" type="presOf" srcId="{AD8CA5EF-4C82-4DF8-8669-56F96FA4925C}" destId="{0CBB1253-1121-4A67-BE24-00E77592FC43}" srcOrd="0" destOrd="0" presId="urn:microsoft.com/office/officeart/2005/8/layout/hierarchy1"/>
    <dgm:cxn modelId="{4013B5FC-3A3B-4E2C-982A-76E6AB1178F3}" type="presOf" srcId="{F007CF91-90D1-4286-94BA-0969C47958D3}" destId="{6EE0BDB7-32BB-4A0E-A606-929D57656526}" srcOrd="0" destOrd="0" presId="urn:microsoft.com/office/officeart/2005/8/layout/hierarchy1"/>
    <dgm:cxn modelId="{130C4E11-1A66-4329-925E-67B08EAB4FD3}" type="presOf" srcId="{9FAF590A-5075-481C-B7A1-2411E663070C}" destId="{8BE625F9-6D81-44BA-9872-6211094BC958}" srcOrd="0" destOrd="0" presId="urn:microsoft.com/office/officeart/2005/8/layout/hierarchy1"/>
    <dgm:cxn modelId="{8EF59D0C-BE5A-495E-AF72-310ACDFAAC84}" type="presOf" srcId="{6919D049-0971-40DE-BC97-5F99A4F3FB14}" destId="{692F84D9-F4D5-465C-A296-175C1C6C3D21}" srcOrd="0" destOrd="0" presId="urn:microsoft.com/office/officeart/2005/8/layout/hierarchy1"/>
    <dgm:cxn modelId="{0B2BD75C-7001-455B-B769-A0688C5C6178}" srcId="{1E6ADDE1-2E56-4618-BB7C-A68547D6FA4E}" destId="{F64BDE3B-0ED8-4CC2-ADE4-FB59C3CE938D}" srcOrd="0" destOrd="0" parTransId="{EDB684BB-257F-4169-950F-16ED62E8832C}" sibTransId="{DD6ADF90-35C0-406A-A56B-2185D5507761}"/>
    <dgm:cxn modelId="{14E92B83-DEAA-4D3C-B74E-3D7CADAA901B}" type="presParOf" srcId="{1A3B25E6-67C2-4F71-8629-0EB55BF299E4}" destId="{A841A795-6A57-417C-A82A-89130CF62AA7}" srcOrd="0" destOrd="0" presId="urn:microsoft.com/office/officeart/2005/8/layout/hierarchy1"/>
    <dgm:cxn modelId="{53120D96-F290-4A5E-8F4A-487B285A73BD}" type="presParOf" srcId="{A841A795-6A57-417C-A82A-89130CF62AA7}" destId="{63ED6B7E-4F64-4E22-9353-F0FEE58CD717}" srcOrd="0" destOrd="0" presId="urn:microsoft.com/office/officeart/2005/8/layout/hierarchy1"/>
    <dgm:cxn modelId="{B2084764-4FAB-4886-A51A-A331C7CCEEE9}" type="presParOf" srcId="{63ED6B7E-4F64-4E22-9353-F0FEE58CD717}" destId="{B54CE58C-0D1A-4D2D-86AE-5961914476D0}" srcOrd="0" destOrd="0" presId="urn:microsoft.com/office/officeart/2005/8/layout/hierarchy1"/>
    <dgm:cxn modelId="{0042D7CC-EDB4-456C-92A9-40D93C648D14}" type="presParOf" srcId="{63ED6B7E-4F64-4E22-9353-F0FEE58CD717}" destId="{264C732D-0EBF-4918-8F7E-B128D38F374F}" srcOrd="1" destOrd="0" presId="urn:microsoft.com/office/officeart/2005/8/layout/hierarchy1"/>
    <dgm:cxn modelId="{3AA70F93-966D-425F-B845-433003044614}" type="presParOf" srcId="{A841A795-6A57-417C-A82A-89130CF62AA7}" destId="{96F2AC0B-C5DA-4AB0-8856-D7D4655BEA61}" srcOrd="1" destOrd="0" presId="urn:microsoft.com/office/officeart/2005/8/layout/hierarchy1"/>
    <dgm:cxn modelId="{EF2E374D-4292-48AD-BB9C-FB52E5CB8AB9}" type="presParOf" srcId="{96F2AC0B-C5DA-4AB0-8856-D7D4655BEA61}" destId="{6EE0BDB7-32BB-4A0E-A606-929D57656526}" srcOrd="0" destOrd="0" presId="urn:microsoft.com/office/officeart/2005/8/layout/hierarchy1"/>
    <dgm:cxn modelId="{9C29FF64-FE17-424D-AF81-4AF1C772CD9A}" type="presParOf" srcId="{96F2AC0B-C5DA-4AB0-8856-D7D4655BEA61}" destId="{7B9282AD-8452-432A-AC27-9D6536591ED8}" srcOrd="1" destOrd="0" presId="urn:microsoft.com/office/officeart/2005/8/layout/hierarchy1"/>
    <dgm:cxn modelId="{228EABF0-4D1B-4FC2-B571-19E818932F42}" type="presParOf" srcId="{7B9282AD-8452-432A-AC27-9D6536591ED8}" destId="{119210B6-CD74-4E3E-BA41-7EED1023C683}" srcOrd="0" destOrd="0" presId="urn:microsoft.com/office/officeart/2005/8/layout/hierarchy1"/>
    <dgm:cxn modelId="{6CFC30B9-CB1F-4D47-85FD-B27316493F07}" type="presParOf" srcId="{119210B6-CD74-4E3E-BA41-7EED1023C683}" destId="{C3A5A954-94ED-46D6-847F-4D14D49FF0E7}" srcOrd="0" destOrd="0" presId="urn:microsoft.com/office/officeart/2005/8/layout/hierarchy1"/>
    <dgm:cxn modelId="{BA8E6E78-B673-415F-ACA6-31B84B848D59}" type="presParOf" srcId="{119210B6-CD74-4E3E-BA41-7EED1023C683}" destId="{0D2742A2-A047-4DB2-946E-15799D386AF3}" srcOrd="1" destOrd="0" presId="urn:microsoft.com/office/officeart/2005/8/layout/hierarchy1"/>
    <dgm:cxn modelId="{696FC56E-E7C7-4636-931F-6C8CC1DB4D39}" type="presParOf" srcId="{7B9282AD-8452-432A-AC27-9D6536591ED8}" destId="{1AD24517-8395-434B-B979-C8D384C110FA}" srcOrd="1" destOrd="0" presId="urn:microsoft.com/office/officeart/2005/8/layout/hierarchy1"/>
    <dgm:cxn modelId="{6ED72416-9A85-4786-B000-4CD10109C886}" type="presParOf" srcId="{1AD24517-8395-434B-B979-C8D384C110FA}" destId="{8BE625F9-6D81-44BA-9872-6211094BC958}" srcOrd="0" destOrd="0" presId="urn:microsoft.com/office/officeart/2005/8/layout/hierarchy1"/>
    <dgm:cxn modelId="{DEA1E099-ABED-484B-8A0F-E59574BB656B}" type="presParOf" srcId="{1AD24517-8395-434B-B979-C8D384C110FA}" destId="{756DFB99-F5DD-458E-858F-E2942EC6B98E}" srcOrd="1" destOrd="0" presId="urn:microsoft.com/office/officeart/2005/8/layout/hierarchy1"/>
    <dgm:cxn modelId="{75455EB5-B5F8-4C7F-B17E-5EDF2DABCF02}" type="presParOf" srcId="{756DFB99-F5DD-458E-858F-E2942EC6B98E}" destId="{E1315284-D46D-4532-B21B-E5B28F8CCF71}" srcOrd="0" destOrd="0" presId="urn:microsoft.com/office/officeart/2005/8/layout/hierarchy1"/>
    <dgm:cxn modelId="{2B6509F4-5BDD-4C50-AFD2-C743CF7EAF1D}" type="presParOf" srcId="{E1315284-D46D-4532-B21B-E5B28F8CCF71}" destId="{BB779616-6330-4237-808E-7A5C54331EA5}" srcOrd="0" destOrd="0" presId="urn:microsoft.com/office/officeart/2005/8/layout/hierarchy1"/>
    <dgm:cxn modelId="{E1EEF336-5483-42CD-81BD-65D794B204BD}" type="presParOf" srcId="{E1315284-D46D-4532-B21B-E5B28F8CCF71}" destId="{0A667C5E-7BFB-443A-8BF9-8967EAC9F789}" srcOrd="1" destOrd="0" presId="urn:microsoft.com/office/officeart/2005/8/layout/hierarchy1"/>
    <dgm:cxn modelId="{F2C3FC1A-6BE7-4492-85BB-338519E64997}" type="presParOf" srcId="{756DFB99-F5DD-458E-858F-E2942EC6B98E}" destId="{5544C82F-6B1D-4040-8F47-F26E90E71CA7}" srcOrd="1" destOrd="0" presId="urn:microsoft.com/office/officeart/2005/8/layout/hierarchy1"/>
    <dgm:cxn modelId="{6D5CD13C-924B-4BFD-AB00-CC79444F3BFA}" type="presParOf" srcId="{1AD24517-8395-434B-B979-C8D384C110FA}" destId="{7AB8C7DA-41B4-4E37-9E25-4361FF5DF23E}" srcOrd="2" destOrd="0" presId="urn:microsoft.com/office/officeart/2005/8/layout/hierarchy1"/>
    <dgm:cxn modelId="{1F1F3D88-87F0-49AB-A23B-207A8B4D2BEA}" type="presParOf" srcId="{1AD24517-8395-434B-B979-C8D384C110FA}" destId="{1CF901B0-1A02-457C-9DFD-B0D01F70B318}" srcOrd="3" destOrd="0" presId="urn:microsoft.com/office/officeart/2005/8/layout/hierarchy1"/>
    <dgm:cxn modelId="{3DC98FA2-8BA8-4CEC-96C3-E96F16E153DF}" type="presParOf" srcId="{1CF901B0-1A02-457C-9DFD-B0D01F70B318}" destId="{40CDE25A-D959-44B6-97DB-2AC37598829D}" srcOrd="0" destOrd="0" presId="urn:microsoft.com/office/officeart/2005/8/layout/hierarchy1"/>
    <dgm:cxn modelId="{D4CF09DB-B261-4AEA-9F2D-E5E6C6EE6881}" type="presParOf" srcId="{40CDE25A-D959-44B6-97DB-2AC37598829D}" destId="{7B02458C-3012-43CE-A3F0-68585AD923AA}" srcOrd="0" destOrd="0" presId="urn:microsoft.com/office/officeart/2005/8/layout/hierarchy1"/>
    <dgm:cxn modelId="{BABDB91E-5A93-4072-8FEA-BBBE6383F544}" type="presParOf" srcId="{40CDE25A-D959-44B6-97DB-2AC37598829D}" destId="{DA9E3C8B-CC7A-42B8-B427-A5071E34B985}" srcOrd="1" destOrd="0" presId="urn:microsoft.com/office/officeart/2005/8/layout/hierarchy1"/>
    <dgm:cxn modelId="{771EF593-8D30-4930-9C8A-F2900480EE5D}" type="presParOf" srcId="{1CF901B0-1A02-457C-9DFD-B0D01F70B318}" destId="{601D2BE3-8117-4A8A-A90E-6553AF3BB17C}" srcOrd="1" destOrd="0" presId="urn:microsoft.com/office/officeart/2005/8/layout/hierarchy1"/>
    <dgm:cxn modelId="{ABB4C475-D1E8-4EFF-BA12-7942CD27E60E}" type="presParOf" srcId="{1AD24517-8395-434B-B979-C8D384C110FA}" destId="{44EB18B1-4C0D-4EA2-8FCB-E9B1CB55F196}" srcOrd="4" destOrd="0" presId="urn:microsoft.com/office/officeart/2005/8/layout/hierarchy1"/>
    <dgm:cxn modelId="{7987A408-0907-4EB9-8411-571184EEBEF9}" type="presParOf" srcId="{1AD24517-8395-434B-B979-C8D384C110FA}" destId="{7D2156A8-45D4-4CBD-838E-E7505117CF64}" srcOrd="5" destOrd="0" presId="urn:microsoft.com/office/officeart/2005/8/layout/hierarchy1"/>
    <dgm:cxn modelId="{9627EAD6-BC6F-4282-8A58-528ADAEEF3D7}" type="presParOf" srcId="{7D2156A8-45D4-4CBD-838E-E7505117CF64}" destId="{F6C4D193-E9D9-4111-8E41-571D718F0A1C}" srcOrd="0" destOrd="0" presId="urn:microsoft.com/office/officeart/2005/8/layout/hierarchy1"/>
    <dgm:cxn modelId="{F32C7723-2A3C-4B18-9269-DAD6F35582B7}" type="presParOf" srcId="{F6C4D193-E9D9-4111-8E41-571D718F0A1C}" destId="{68E257C4-E125-4D19-A461-C72A614E058D}" srcOrd="0" destOrd="0" presId="urn:microsoft.com/office/officeart/2005/8/layout/hierarchy1"/>
    <dgm:cxn modelId="{A75B11CF-2FEC-4F6C-9337-E3E177A5A606}" type="presParOf" srcId="{F6C4D193-E9D9-4111-8E41-571D718F0A1C}" destId="{5DED4FD1-BD09-4246-A94A-30BF9E14E0D6}" srcOrd="1" destOrd="0" presId="urn:microsoft.com/office/officeart/2005/8/layout/hierarchy1"/>
    <dgm:cxn modelId="{93D3034E-F3F5-4B17-B878-CB07C7FEE5EE}" type="presParOf" srcId="{7D2156A8-45D4-4CBD-838E-E7505117CF64}" destId="{252B0168-06D9-4AA2-BFB4-E86D6CCE859F}" srcOrd="1" destOrd="0" presId="urn:microsoft.com/office/officeart/2005/8/layout/hierarchy1"/>
    <dgm:cxn modelId="{8B33993A-B5CA-4E69-A2F8-C11FFB8FFDF5}" type="presParOf" srcId="{96F2AC0B-C5DA-4AB0-8856-D7D4655BEA61}" destId="{AC3C233B-CE50-4FE1-90B7-CA16B96A4160}" srcOrd="2" destOrd="0" presId="urn:microsoft.com/office/officeart/2005/8/layout/hierarchy1"/>
    <dgm:cxn modelId="{366AB786-E133-4626-B876-9960A9FE7118}" type="presParOf" srcId="{96F2AC0B-C5DA-4AB0-8856-D7D4655BEA61}" destId="{09D41D03-7FC9-41E9-91BC-756615EE9C03}" srcOrd="3" destOrd="0" presId="urn:microsoft.com/office/officeart/2005/8/layout/hierarchy1"/>
    <dgm:cxn modelId="{5683BA14-A72B-4DEF-843C-C24548B68F9B}" type="presParOf" srcId="{09D41D03-7FC9-41E9-91BC-756615EE9C03}" destId="{3D23573F-69F8-48EE-BD8E-FDA862736C13}" srcOrd="0" destOrd="0" presId="urn:microsoft.com/office/officeart/2005/8/layout/hierarchy1"/>
    <dgm:cxn modelId="{E975C774-CF5C-4958-BD96-919BFE339B4A}" type="presParOf" srcId="{3D23573F-69F8-48EE-BD8E-FDA862736C13}" destId="{1315630C-51BE-4CB8-965C-BC656388473C}" srcOrd="0" destOrd="0" presId="urn:microsoft.com/office/officeart/2005/8/layout/hierarchy1"/>
    <dgm:cxn modelId="{ED92C2E3-47B3-4849-8F74-0370106CAADC}" type="presParOf" srcId="{3D23573F-69F8-48EE-BD8E-FDA862736C13}" destId="{0CBB1253-1121-4A67-BE24-00E77592FC43}" srcOrd="1" destOrd="0" presId="urn:microsoft.com/office/officeart/2005/8/layout/hierarchy1"/>
    <dgm:cxn modelId="{A7F60E14-48FF-4B75-ACB6-93C29F03F229}" type="presParOf" srcId="{09D41D03-7FC9-41E9-91BC-756615EE9C03}" destId="{D61A4B89-10B0-4947-B77F-CF4EBAAE2F44}" srcOrd="1" destOrd="0" presId="urn:microsoft.com/office/officeart/2005/8/layout/hierarchy1"/>
    <dgm:cxn modelId="{16C310E3-40FE-43DF-988D-3B7C11F5227D}" type="presParOf" srcId="{D61A4B89-10B0-4947-B77F-CF4EBAAE2F44}" destId="{CF882766-B4B7-4A52-93BD-1265020AF6D6}" srcOrd="0" destOrd="0" presId="urn:microsoft.com/office/officeart/2005/8/layout/hierarchy1"/>
    <dgm:cxn modelId="{6E27548A-2E8C-42A9-8CFE-A09277AFD449}" type="presParOf" srcId="{D61A4B89-10B0-4947-B77F-CF4EBAAE2F44}" destId="{5B9494D6-74A8-4304-A469-950A80680C6B}" srcOrd="1" destOrd="0" presId="urn:microsoft.com/office/officeart/2005/8/layout/hierarchy1"/>
    <dgm:cxn modelId="{6DE8A37D-F0EB-44A1-A885-6C8D69E042BB}" type="presParOf" srcId="{5B9494D6-74A8-4304-A469-950A80680C6B}" destId="{D61BB86E-BF2C-4727-870C-363E3B0F1614}" srcOrd="0" destOrd="0" presId="urn:microsoft.com/office/officeart/2005/8/layout/hierarchy1"/>
    <dgm:cxn modelId="{F9A9E7C2-A59A-4A9A-BAD8-62AE4E1F00F4}" type="presParOf" srcId="{D61BB86E-BF2C-4727-870C-363E3B0F1614}" destId="{E5CE55C4-CE08-4E7E-AE04-68E4646DFD07}" srcOrd="0" destOrd="0" presId="urn:microsoft.com/office/officeart/2005/8/layout/hierarchy1"/>
    <dgm:cxn modelId="{128A7F9C-5809-4739-9359-5BA4F524BB48}" type="presParOf" srcId="{D61BB86E-BF2C-4727-870C-363E3B0F1614}" destId="{56BC36D1-360A-4A41-9B98-4AF2D5E62EC2}" srcOrd="1" destOrd="0" presId="urn:microsoft.com/office/officeart/2005/8/layout/hierarchy1"/>
    <dgm:cxn modelId="{5756CEE4-9CBF-41FB-B709-145B80A1633F}" type="presParOf" srcId="{5B9494D6-74A8-4304-A469-950A80680C6B}" destId="{46133349-4AA3-4308-B283-9FF9AAD711B4}" srcOrd="1" destOrd="0" presId="urn:microsoft.com/office/officeart/2005/8/layout/hierarchy1"/>
    <dgm:cxn modelId="{70B15795-EC8B-40DF-9370-68A21F279592}" type="presParOf" srcId="{D61A4B89-10B0-4947-B77F-CF4EBAAE2F44}" destId="{22DF9C13-E515-45C8-9E62-BFA05AC9C798}" srcOrd="2" destOrd="0" presId="urn:microsoft.com/office/officeart/2005/8/layout/hierarchy1"/>
    <dgm:cxn modelId="{416F6F2A-5790-4F98-8866-AA9F358F2FFF}" type="presParOf" srcId="{D61A4B89-10B0-4947-B77F-CF4EBAAE2F44}" destId="{9E28E02B-26DA-49AE-AB9A-8118245CDAC9}" srcOrd="3" destOrd="0" presId="urn:microsoft.com/office/officeart/2005/8/layout/hierarchy1"/>
    <dgm:cxn modelId="{DCBB845D-20E2-4DFE-80BD-4DA2516FE5F0}" type="presParOf" srcId="{9E28E02B-26DA-49AE-AB9A-8118245CDAC9}" destId="{87588EC9-F843-41E7-9EEC-60DF050D5C41}" srcOrd="0" destOrd="0" presId="urn:microsoft.com/office/officeart/2005/8/layout/hierarchy1"/>
    <dgm:cxn modelId="{FAC04171-B37A-43FB-A0C6-CCB3DC541172}" type="presParOf" srcId="{87588EC9-F843-41E7-9EEC-60DF050D5C41}" destId="{C663CB48-3579-4DA6-9AA1-3456E5EA7B93}" srcOrd="0" destOrd="0" presId="urn:microsoft.com/office/officeart/2005/8/layout/hierarchy1"/>
    <dgm:cxn modelId="{8FA9F9A3-6CDC-48CD-9116-1BCB509FD9C4}" type="presParOf" srcId="{87588EC9-F843-41E7-9EEC-60DF050D5C41}" destId="{AF63B259-6202-44C8-820A-BC586BBBC845}" srcOrd="1" destOrd="0" presId="urn:microsoft.com/office/officeart/2005/8/layout/hierarchy1"/>
    <dgm:cxn modelId="{E6492A41-B93A-4581-8026-918C706812BA}" type="presParOf" srcId="{9E28E02B-26DA-49AE-AB9A-8118245CDAC9}" destId="{8E663BA5-5011-4C1F-A1C1-DBB07F681A19}" srcOrd="1" destOrd="0" presId="urn:microsoft.com/office/officeart/2005/8/layout/hierarchy1"/>
    <dgm:cxn modelId="{7EC9E38D-3760-4111-BCB3-19994C688107}" type="presParOf" srcId="{96F2AC0B-C5DA-4AB0-8856-D7D4655BEA61}" destId="{57C8C215-8490-4EA4-9148-479E46EA9D95}" srcOrd="4" destOrd="0" presId="urn:microsoft.com/office/officeart/2005/8/layout/hierarchy1"/>
    <dgm:cxn modelId="{4C970245-5E65-46D1-B87E-AA384E0BFA1A}" type="presParOf" srcId="{96F2AC0B-C5DA-4AB0-8856-D7D4655BEA61}" destId="{BBB50333-F1A1-4A3C-BE86-469A9F2405B1}" srcOrd="5" destOrd="0" presId="urn:microsoft.com/office/officeart/2005/8/layout/hierarchy1"/>
    <dgm:cxn modelId="{6C30AA5C-BD63-4028-B6C2-E7B83C76ADC3}" type="presParOf" srcId="{BBB50333-F1A1-4A3C-BE86-469A9F2405B1}" destId="{65E5760A-8E60-45C4-B65C-68A52E1B38A6}" srcOrd="0" destOrd="0" presId="urn:microsoft.com/office/officeart/2005/8/layout/hierarchy1"/>
    <dgm:cxn modelId="{3F1922B4-36FC-4003-84ED-56AE08D3223F}" type="presParOf" srcId="{65E5760A-8E60-45C4-B65C-68A52E1B38A6}" destId="{DF75FBC0-12AE-4C17-8D86-FEB1184C39C1}" srcOrd="0" destOrd="0" presId="urn:microsoft.com/office/officeart/2005/8/layout/hierarchy1"/>
    <dgm:cxn modelId="{8FFA3DED-7795-436E-A2C1-CF23CF13B116}" type="presParOf" srcId="{65E5760A-8E60-45C4-B65C-68A52E1B38A6}" destId="{7B620E0D-1013-45BE-AC9D-850A2CDF52BC}" srcOrd="1" destOrd="0" presId="urn:microsoft.com/office/officeart/2005/8/layout/hierarchy1"/>
    <dgm:cxn modelId="{109045E5-863F-4DF7-AD42-1565B66607AC}" type="presParOf" srcId="{BBB50333-F1A1-4A3C-BE86-469A9F2405B1}" destId="{B45F17B6-718C-414B-90EE-2802DE115F06}" srcOrd="1" destOrd="0" presId="urn:microsoft.com/office/officeart/2005/8/layout/hierarchy1"/>
    <dgm:cxn modelId="{0BB68DB3-482E-441E-9780-C973F907FF94}" type="presParOf" srcId="{96F2AC0B-C5DA-4AB0-8856-D7D4655BEA61}" destId="{49CAF3FF-BED3-4F92-9A3D-3C24D1DF1E76}" srcOrd="6" destOrd="0" presId="urn:microsoft.com/office/officeart/2005/8/layout/hierarchy1"/>
    <dgm:cxn modelId="{4F6F69F0-E5AB-4A2B-9843-910F35B1C8CF}" type="presParOf" srcId="{96F2AC0B-C5DA-4AB0-8856-D7D4655BEA61}" destId="{F38ACCF6-CDC7-43CF-A7EB-F0CA8707C289}" srcOrd="7" destOrd="0" presId="urn:microsoft.com/office/officeart/2005/8/layout/hierarchy1"/>
    <dgm:cxn modelId="{E80BF095-5248-4C9D-B666-31962051B2FC}" type="presParOf" srcId="{F38ACCF6-CDC7-43CF-A7EB-F0CA8707C289}" destId="{E741625D-9E99-48C1-8AAB-5C0E7D5CC7B9}" srcOrd="0" destOrd="0" presId="urn:microsoft.com/office/officeart/2005/8/layout/hierarchy1"/>
    <dgm:cxn modelId="{AD8A8950-3A63-4AD2-A850-F9EFD84060AF}" type="presParOf" srcId="{E741625D-9E99-48C1-8AAB-5C0E7D5CC7B9}" destId="{527FE8F0-C64B-4F60-9954-2917CBFCD73B}" srcOrd="0" destOrd="0" presId="urn:microsoft.com/office/officeart/2005/8/layout/hierarchy1"/>
    <dgm:cxn modelId="{FC4A6FF6-AA0B-49DC-9ED5-A85C573303FF}" type="presParOf" srcId="{E741625D-9E99-48C1-8AAB-5C0E7D5CC7B9}" destId="{692F84D9-F4D5-465C-A296-175C1C6C3D21}" srcOrd="1" destOrd="0" presId="urn:microsoft.com/office/officeart/2005/8/layout/hierarchy1"/>
    <dgm:cxn modelId="{F5F72FDD-FD65-4A8B-8EE2-C93BF62750A6}" type="presParOf" srcId="{F38ACCF6-CDC7-43CF-A7EB-F0CA8707C289}" destId="{D87F30A5-6011-419F-90C4-19DC2AAF7AB5}" srcOrd="1" destOrd="0" presId="urn:microsoft.com/office/officeart/2005/8/layout/hierarchy1"/>
    <dgm:cxn modelId="{1F935F2A-FCC3-4B47-A11F-E79598C53319}" type="presParOf" srcId="{D87F30A5-6011-419F-90C4-19DC2AAF7AB5}" destId="{82793EFA-6BFB-42C6-9B22-3E6437E7F27B}" srcOrd="0" destOrd="0" presId="urn:microsoft.com/office/officeart/2005/8/layout/hierarchy1"/>
    <dgm:cxn modelId="{89D7FD41-2816-4396-BED7-3320916868C3}" type="presParOf" srcId="{D87F30A5-6011-419F-90C4-19DC2AAF7AB5}" destId="{E78D6D59-7024-4627-A154-038516439A39}" srcOrd="1" destOrd="0" presId="urn:microsoft.com/office/officeart/2005/8/layout/hierarchy1"/>
    <dgm:cxn modelId="{DBEA6156-323E-4F2C-8426-7AF7A2E4EAE8}" type="presParOf" srcId="{E78D6D59-7024-4627-A154-038516439A39}" destId="{0D9BA52F-AD05-4587-9BE9-11CF0F1CA69C}" srcOrd="0" destOrd="0" presId="urn:microsoft.com/office/officeart/2005/8/layout/hierarchy1"/>
    <dgm:cxn modelId="{8D754D80-D755-4305-9926-62B9586B86D0}" type="presParOf" srcId="{0D9BA52F-AD05-4587-9BE9-11CF0F1CA69C}" destId="{F6733246-BB9F-4D42-BEDE-26458DF30999}" srcOrd="0" destOrd="0" presId="urn:microsoft.com/office/officeart/2005/8/layout/hierarchy1"/>
    <dgm:cxn modelId="{05CA3AE7-18D9-4B84-A4F0-95871C5C01F7}" type="presParOf" srcId="{0D9BA52F-AD05-4587-9BE9-11CF0F1CA69C}" destId="{87D77D43-A3E3-4DC4-8B6F-D716A2C9B245}" srcOrd="1" destOrd="0" presId="urn:microsoft.com/office/officeart/2005/8/layout/hierarchy1"/>
    <dgm:cxn modelId="{A968A662-0936-4223-91BB-2D1430BD9BFA}" type="presParOf" srcId="{E78D6D59-7024-4627-A154-038516439A39}" destId="{B3C4727C-B37B-4132-AF33-C1C8A86C26D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E6ADDE1-2E56-4618-BB7C-A68547D6FA4E}" type="doc">
      <dgm:prSet loTypeId="urn:microsoft.com/office/officeart/2005/8/layout/hierarchy1" loCatId="hierarchy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F64BDE3B-0ED8-4CC2-ADE4-FB59C3CE938D}">
      <dgm:prSet phldrT="[文本]"/>
      <dgm:spPr/>
      <dgm:t>
        <a:bodyPr/>
        <a:lstStyle/>
        <a:p>
          <a:r>
            <a:rPr lang="en-US" altLang="zh-CN" dirty="0" smtClean="0"/>
            <a:t>YFVE Headquarter</a:t>
          </a:r>
          <a:endParaRPr lang="zh-CN" altLang="en-US" dirty="0"/>
        </a:p>
      </dgm:t>
    </dgm:pt>
    <dgm:pt modelId="{EDB684BB-257F-4169-950F-16ED62E8832C}" type="parTrans" cxnId="{0B2BD75C-7001-455B-B769-A0688C5C6178}">
      <dgm:prSet/>
      <dgm:spPr/>
      <dgm:t>
        <a:bodyPr/>
        <a:lstStyle/>
        <a:p>
          <a:endParaRPr lang="zh-CN" altLang="en-US"/>
        </a:p>
      </dgm:t>
    </dgm:pt>
    <dgm:pt modelId="{DD6ADF90-35C0-406A-A56B-2185D5507761}" type="sibTrans" cxnId="{0B2BD75C-7001-455B-B769-A0688C5C6178}">
      <dgm:prSet/>
      <dgm:spPr/>
      <dgm:t>
        <a:bodyPr/>
        <a:lstStyle/>
        <a:p>
          <a:endParaRPr lang="zh-CN" altLang="en-US"/>
        </a:p>
      </dgm:t>
    </dgm:pt>
    <dgm:pt modelId="{B77AEF72-1DC9-4BA5-8763-F29893AB4C79}">
      <dgm:prSet phldrT="[文本]"/>
      <dgm:spPr/>
      <dgm:t>
        <a:bodyPr/>
        <a:lstStyle/>
        <a:p>
          <a:r>
            <a:rPr lang="en-US" altLang="zh-CN" dirty="0" smtClean="0"/>
            <a:t>Plant I</a:t>
          </a:r>
          <a:endParaRPr lang="zh-CN" altLang="en-US" dirty="0"/>
        </a:p>
      </dgm:t>
    </dgm:pt>
    <dgm:pt modelId="{F007CF91-90D1-4286-94BA-0969C47958D3}" type="parTrans" cxnId="{AC47A133-56FB-4DD6-9053-90B3C23D5A8D}">
      <dgm:prSet/>
      <dgm:spPr/>
      <dgm:t>
        <a:bodyPr/>
        <a:lstStyle/>
        <a:p>
          <a:endParaRPr lang="zh-CN" altLang="en-US"/>
        </a:p>
      </dgm:t>
    </dgm:pt>
    <dgm:pt modelId="{0AD6C85F-EE3A-4E92-AE21-5F3F3EAEB143}" type="sibTrans" cxnId="{AC47A133-56FB-4DD6-9053-90B3C23D5A8D}">
      <dgm:prSet/>
      <dgm:spPr/>
      <dgm:t>
        <a:bodyPr/>
        <a:lstStyle/>
        <a:p>
          <a:endParaRPr lang="zh-CN" altLang="en-US"/>
        </a:p>
      </dgm:t>
    </dgm:pt>
    <dgm:pt modelId="{0C2F215A-047F-4509-9AAE-44C14A1D44F2}">
      <dgm:prSet phldrT="[文本]"/>
      <dgm:spPr/>
      <dgm:t>
        <a:bodyPr/>
        <a:lstStyle/>
        <a:p>
          <a:r>
            <a:rPr lang="en-US" altLang="zh-CN" dirty="0" err="1" smtClean="0"/>
            <a:t>Dept</a:t>
          </a:r>
          <a:r>
            <a:rPr lang="en-US" altLang="zh-CN" dirty="0" smtClean="0"/>
            <a:t> A</a:t>
          </a:r>
          <a:endParaRPr lang="zh-CN" altLang="en-US" dirty="0"/>
        </a:p>
      </dgm:t>
    </dgm:pt>
    <dgm:pt modelId="{9FAF590A-5075-481C-B7A1-2411E663070C}" type="parTrans" cxnId="{5B4E7D0C-4B33-4E86-A9C1-35C2A1AC60D9}">
      <dgm:prSet/>
      <dgm:spPr/>
      <dgm:t>
        <a:bodyPr/>
        <a:lstStyle/>
        <a:p>
          <a:endParaRPr lang="zh-CN" altLang="en-US"/>
        </a:p>
      </dgm:t>
    </dgm:pt>
    <dgm:pt modelId="{25211D32-3096-4CB8-9736-1DB70BB17C9E}" type="sibTrans" cxnId="{5B4E7D0C-4B33-4E86-A9C1-35C2A1AC60D9}">
      <dgm:prSet/>
      <dgm:spPr/>
      <dgm:t>
        <a:bodyPr/>
        <a:lstStyle/>
        <a:p>
          <a:endParaRPr lang="zh-CN" altLang="en-US"/>
        </a:p>
      </dgm:t>
    </dgm:pt>
    <dgm:pt modelId="{B84484FB-2B0F-44F8-BCC9-9B99641F1267}">
      <dgm:prSet phldrT="[文本]"/>
      <dgm:spPr/>
      <dgm:t>
        <a:bodyPr/>
        <a:lstStyle/>
        <a:p>
          <a:r>
            <a:rPr lang="en-US" altLang="zh-CN" dirty="0" err="1" smtClean="0"/>
            <a:t>Dept</a:t>
          </a:r>
          <a:r>
            <a:rPr lang="en-US" altLang="zh-CN" dirty="0" smtClean="0"/>
            <a:t> B</a:t>
          </a:r>
          <a:endParaRPr lang="zh-CN" altLang="en-US" dirty="0"/>
        </a:p>
      </dgm:t>
    </dgm:pt>
    <dgm:pt modelId="{050F17C9-C18C-4C6A-88E9-BDBC10B66412}" type="parTrans" cxnId="{69BC5001-7C98-44F4-81AB-A5698104F9AD}">
      <dgm:prSet/>
      <dgm:spPr/>
      <dgm:t>
        <a:bodyPr/>
        <a:lstStyle/>
        <a:p>
          <a:endParaRPr lang="zh-CN" altLang="en-US"/>
        </a:p>
      </dgm:t>
    </dgm:pt>
    <dgm:pt modelId="{9C27512B-76FD-4172-8434-05684BB7DDE5}" type="sibTrans" cxnId="{69BC5001-7C98-44F4-81AB-A5698104F9AD}">
      <dgm:prSet/>
      <dgm:spPr/>
      <dgm:t>
        <a:bodyPr/>
        <a:lstStyle/>
        <a:p>
          <a:endParaRPr lang="zh-CN" altLang="en-US"/>
        </a:p>
      </dgm:t>
    </dgm:pt>
    <dgm:pt modelId="{AD8CA5EF-4C82-4DF8-8669-56F96FA4925C}">
      <dgm:prSet phldrT="[文本]"/>
      <dgm:spPr/>
      <dgm:t>
        <a:bodyPr/>
        <a:lstStyle/>
        <a:p>
          <a:r>
            <a:rPr lang="en-US" altLang="zh-CN" dirty="0" smtClean="0"/>
            <a:t>Plant II</a:t>
          </a:r>
          <a:endParaRPr lang="zh-CN" altLang="en-US" dirty="0"/>
        </a:p>
      </dgm:t>
    </dgm:pt>
    <dgm:pt modelId="{4C1C8916-AE29-4896-861F-DAD16341DEE6}" type="parTrans" cxnId="{C015F582-8A21-48BE-9119-1317BBB9A0D0}">
      <dgm:prSet/>
      <dgm:spPr/>
      <dgm:t>
        <a:bodyPr/>
        <a:lstStyle/>
        <a:p>
          <a:endParaRPr lang="zh-CN" altLang="en-US"/>
        </a:p>
      </dgm:t>
    </dgm:pt>
    <dgm:pt modelId="{138280CC-C9D1-4209-A220-FCCED4986EFC}" type="sibTrans" cxnId="{C015F582-8A21-48BE-9119-1317BBB9A0D0}">
      <dgm:prSet/>
      <dgm:spPr/>
      <dgm:t>
        <a:bodyPr/>
        <a:lstStyle/>
        <a:p>
          <a:endParaRPr lang="zh-CN" altLang="en-US"/>
        </a:p>
      </dgm:t>
    </dgm:pt>
    <dgm:pt modelId="{D40A20A6-7B65-49A5-9A03-93EF036A9C28}">
      <dgm:prSet phldrT="[文本]"/>
      <dgm:spPr/>
      <dgm:t>
        <a:bodyPr/>
        <a:lstStyle/>
        <a:p>
          <a:r>
            <a:rPr lang="en-US" altLang="zh-CN" dirty="0" err="1" smtClean="0"/>
            <a:t>Dept</a:t>
          </a:r>
          <a:r>
            <a:rPr lang="en-US" altLang="zh-CN" dirty="0" smtClean="0"/>
            <a:t> A</a:t>
          </a:r>
          <a:endParaRPr lang="zh-CN" altLang="en-US" dirty="0"/>
        </a:p>
      </dgm:t>
    </dgm:pt>
    <dgm:pt modelId="{0CF92552-1DAB-499F-B63D-93D77450C4A5}" type="parTrans" cxnId="{40E80B84-C713-4A91-88E1-0D3918213C97}">
      <dgm:prSet/>
      <dgm:spPr/>
      <dgm:t>
        <a:bodyPr/>
        <a:lstStyle/>
        <a:p>
          <a:endParaRPr lang="zh-CN" altLang="en-US"/>
        </a:p>
      </dgm:t>
    </dgm:pt>
    <dgm:pt modelId="{AF5977F9-610D-4A20-900F-E882EC6646F4}" type="sibTrans" cxnId="{40E80B84-C713-4A91-88E1-0D3918213C97}">
      <dgm:prSet/>
      <dgm:spPr/>
      <dgm:t>
        <a:bodyPr/>
        <a:lstStyle/>
        <a:p>
          <a:endParaRPr lang="zh-CN" altLang="en-US"/>
        </a:p>
      </dgm:t>
    </dgm:pt>
    <dgm:pt modelId="{6919D049-0971-40DE-BC97-5F99A4F3FB14}">
      <dgm:prSet phldrT="[文本]"/>
      <dgm:spPr/>
      <dgm:t>
        <a:bodyPr/>
        <a:lstStyle/>
        <a:p>
          <a:r>
            <a:rPr lang="en-US" altLang="zh-CN" dirty="0" smtClean="0"/>
            <a:t>Plant N</a:t>
          </a:r>
          <a:endParaRPr lang="zh-CN" altLang="en-US" dirty="0"/>
        </a:p>
      </dgm:t>
    </dgm:pt>
    <dgm:pt modelId="{8D1BD61D-7A94-4767-B818-95D3EB1A5EED}" type="parTrans" cxnId="{D133F7EC-127E-4E4D-9002-EE76B02914EC}">
      <dgm:prSet/>
      <dgm:spPr/>
      <dgm:t>
        <a:bodyPr/>
        <a:lstStyle/>
        <a:p>
          <a:endParaRPr lang="zh-CN" altLang="en-US"/>
        </a:p>
      </dgm:t>
    </dgm:pt>
    <dgm:pt modelId="{AB92FBDF-314D-4AB0-AF97-7A6705C1318E}" type="sibTrans" cxnId="{D133F7EC-127E-4E4D-9002-EE76B02914EC}">
      <dgm:prSet/>
      <dgm:spPr/>
      <dgm:t>
        <a:bodyPr/>
        <a:lstStyle/>
        <a:p>
          <a:endParaRPr lang="zh-CN" altLang="en-US"/>
        </a:p>
      </dgm:t>
    </dgm:pt>
    <dgm:pt modelId="{9BD90928-8955-4090-A6B4-651067FB9A46}">
      <dgm:prSet phldrT="[文本]"/>
      <dgm:spPr/>
      <dgm:t>
        <a:bodyPr/>
        <a:lstStyle/>
        <a:p>
          <a:r>
            <a:rPr lang="en-US" altLang="zh-CN" dirty="0" err="1" smtClean="0"/>
            <a:t>Dept</a:t>
          </a:r>
          <a:r>
            <a:rPr lang="en-US" altLang="zh-CN" dirty="0" smtClean="0"/>
            <a:t> B</a:t>
          </a:r>
          <a:endParaRPr lang="zh-CN" altLang="en-US" dirty="0"/>
        </a:p>
      </dgm:t>
    </dgm:pt>
    <dgm:pt modelId="{3479CB01-6C8C-4798-9065-1CD55E79D754}" type="parTrans" cxnId="{C7608846-148E-4CA7-989D-5FF323068887}">
      <dgm:prSet/>
      <dgm:spPr/>
      <dgm:t>
        <a:bodyPr/>
        <a:lstStyle/>
        <a:p>
          <a:endParaRPr lang="zh-CN" altLang="en-US"/>
        </a:p>
      </dgm:t>
    </dgm:pt>
    <dgm:pt modelId="{6EC50964-DF15-44B9-A406-90D77CC1F931}" type="sibTrans" cxnId="{C7608846-148E-4CA7-989D-5FF323068887}">
      <dgm:prSet/>
      <dgm:spPr/>
      <dgm:t>
        <a:bodyPr/>
        <a:lstStyle/>
        <a:p>
          <a:endParaRPr lang="zh-CN" altLang="en-US"/>
        </a:p>
      </dgm:t>
    </dgm:pt>
    <dgm:pt modelId="{F26633A7-0CCD-490C-AE86-64F176191D93}">
      <dgm:prSet phldrT="[文本]"/>
      <dgm:spPr/>
      <dgm:t>
        <a:bodyPr/>
        <a:lstStyle/>
        <a:p>
          <a:r>
            <a:rPr lang="en-US" altLang="zh-CN" dirty="0" err="1" smtClean="0"/>
            <a:t>Dept</a:t>
          </a:r>
          <a:r>
            <a:rPr lang="en-US" altLang="zh-CN" dirty="0" smtClean="0"/>
            <a:t> A</a:t>
          </a:r>
          <a:endParaRPr lang="zh-CN" altLang="en-US" dirty="0"/>
        </a:p>
      </dgm:t>
    </dgm:pt>
    <dgm:pt modelId="{DF5F5B08-DBA3-4884-A7A0-5ED879653882}" type="parTrans" cxnId="{41180DF0-BED3-4C17-B39B-4DE6B9929970}">
      <dgm:prSet/>
      <dgm:spPr/>
      <dgm:t>
        <a:bodyPr/>
        <a:lstStyle/>
        <a:p>
          <a:endParaRPr lang="zh-CN" altLang="en-US"/>
        </a:p>
      </dgm:t>
    </dgm:pt>
    <dgm:pt modelId="{4559D5CB-93A2-4571-8EAD-A3CC23139D69}" type="sibTrans" cxnId="{41180DF0-BED3-4C17-B39B-4DE6B9929970}">
      <dgm:prSet/>
      <dgm:spPr/>
      <dgm:t>
        <a:bodyPr/>
        <a:lstStyle/>
        <a:p>
          <a:endParaRPr lang="zh-CN" altLang="en-US"/>
        </a:p>
      </dgm:t>
    </dgm:pt>
    <dgm:pt modelId="{A3D65888-85FE-4A18-853A-F4505FC2BB2A}">
      <dgm:prSet phldrT="[文本]"/>
      <dgm:spPr/>
      <dgm:t>
        <a:bodyPr/>
        <a:lstStyle/>
        <a:p>
          <a:r>
            <a:rPr lang="en-US" altLang="zh-CN" dirty="0" smtClean="0"/>
            <a:t>…</a:t>
          </a:r>
          <a:endParaRPr lang="zh-CN" altLang="en-US" dirty="0"/>
        </a:p>
      </dgm:t>
    </dgm:pt>
    <dgm:pt modelId="{571BFCCC-2DB4-4E34-802E-1B6B625CB66E}" type="parTrans" cxnId="{0546D145-0C05-4E47-815A-16EB3F8EED2F}">
      <dgm:prSet/>
      <dgm:spPr/>
      <dgm:t>
        <a:bodyPr/>
        <a:lstStyle/>
        <a:p>
          <a:endParaRPr lang="zh-CN" altLang="en-US"/>
        </a:p>
      </dgm:t>
    </dgm:pt>
    <dgm:pt modelId="{3D33508B-F595-4563-BBA2-432E68DE334B}" type="sibTrans" cxnId="{0546D145-0C05-4E47-815A-16EB3F8EED2F}">
      <dgm:prSet/>
      <dgm:spPr/>
      <dgm:t>
        <a:bodyPr/>
        <a:lstStyle/>
        <a:p>
          <a:endParaRPr lang="zh-CN" altLang="en-US"/>
        </a:p>
      </dgm:t>
    </dgm:pt>
    <dgm:pt modelId="{B5FE6E3F-1140-4537-B574-C5033967E274}">
      <dgm:prSet phldrT="[文本]"/>
      <dgm:spPr/>
      <dgm:t>
        <a:bodyPr/>
        <a:lstStyle/>
        <a:p>
          <a:r>
            <a:rPr lang="en-US" altLang="zh-CN" dirty="0" smtClean="0"/>
            <a:t>…</a:t>
          </a:r>
          <a:endParaRPr lang="zh-CN" altLang="en-US" dirty="0"/>
        </a:p>
      </dgm:t>
    </dgm:pt>
    <dgm:pt modelId="{29E65924-C998-4AB8-B758-1A2F252CDEB7}" type="parTrans" cxnId="{6335502E-C588-4877-85BE-06E41298A848}">
      <dgm:prSet/>
      <dgm:spPr/>
      <dgm:t>
        <a:bodyPr/>
        <a:lstStyle/>
        <a:p>
          <a:endParaRPr lang="zh-CN" altLang="en-US"/>
        </a:p>
      </dgm:t>
    </dgm:pt>
    <dgm:pt modelId="{D95CF604-A01C-4A0A-B37D-7A783CFB6FCB}" type="sibTrans" cxnId="{6335502E-C588-4877-85BE-06E41298A848}">
      <dgm:prSet/>
      <dgm:spPr/>
      <dgm:t>
        <a:bodyPr/>
        <a:lstStyle/>
        <a:p>
          <a:endParaRPr lang="zh-CN" altLang="en-US"/>
        </a:p>
      </dgm:t>
    </dgm:pt>
    <dgm:pt modelId="{1A3B25E6-67C2-4F71-8629-0EB55BF299E4}" type="pres">
      <dgm:prSet presAssocID="{1E6ADDE1-2E56-4618-BB7C-A68547D6FA4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A841A795-6A57-417C-A82A-89130CF62AA7}" type="pres">
      <dgm:prSet presAssocID="{F64BDE3B-0ED8-4CC2-ADE4-FB59C3CE938D}" presName="hierRoot1" presStyleCnt="0"/>
      <dgm:spPr/>
    </dgm:pt>
    <dgm:pt modelId="{63ED6B7E-4F64-4E22-9353-F0FEE58CD717}" type="pres">
      <dgm:prSet presAssocID="{F64BDE3B-0ED8-4CC2-ADE4-FB59C3CE938D}" presName="composite" presStyleCnt="0"/>
      <dgm:spPr/>
    </dgm:pt>
    <dgm:pt modelId="{B54CE58C-0D1A-4D2D-86AE-5961914476D0}" type="pres">
      <dgm:prSet presAssocID="{F64BDE3B-0ED8-4CC2-ADE4-FB59C3CE938D}" presName="background" presStyleLbl="node0" presStyleIdx="0" presStyleCnt="1"/>
      <dgm:spPr/>
    </dgm:pt>
    <dgm:pt modelId="{264C732D-0EBF-4918-8F7E-B128D38F374F}" type="pres">
      <dgm:prSet presAssocID="{F64BDE3B-0ED8-4CC2-ADE4-FB59C3CE938D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6F2AC0B-C5DA-4AB0-8856-D7D4655BEA61}" type="pres">
      <dgm:prSet presAssocID="{F64BDE3B-0ED8-4CC2-ADE4-FB59C3CE938D}" presName="hierChild2" presStyleCnt="0"/>
      <dgm:spPr/>
    </dgm:pt>
    <dgm:pt modelId="{6EE0BDB7-32BB-4A0E-A606-929D57656526}" type="pres">
      <dgm:prSet presAssocID="{F007CF91-90D1-4286-94BA-0969C47958D3}" presName="Name10" presStyleLbl="parChTrans1D2" presStyleIdx="0" presStyleCnt="4"/>
      <dgm:spPr/>
      <dgm:t>
        <a:bodyPr/>
        <a:lstStyle/>
        <a:p>
          <a:endParaRPr lang="zh-CN" altLang="en-US"/>
        </a:p>
      </dgm:t>
    </dgm:pt>
    <dgm:pt modelId="{7B9282AD-8452-432A-AC27-9D6536591ED8}" type="pres">
      <dgm:prSet presAssocID="{B77AEF72-1DC9-4BA5-8763-F29893AB4C79}" presName="hierRoot2" presStyleCnt="0"/>
      <dgm:spPr/>
    </dgm:pt>
    <dgm:pt modelId="{119210B6-CD74-4E3E-BA41-7EED1023C683}" type="pres">
      <dgm:prSet presAssocID="{B77AEF72-1DC9-4BA5-8763-F29893AB4C79}" presName="composite2" presStyleCnt="0"/>
      <dgm:spPr/>
    </dgm:pt>
    <dgm:pt modelId="{C3A5A954-94ED-46D6-847F-4D14D49FF0E7}" type="pres">
      <dgm:prSet presAssocID="{B77AEF72-1DC9-4BA5-8763-F29893AB4C79}" presName="background2" presStyleLbl="node2" presStyleIdx="0" presStyleCnt="4"/>
      <dgm:spPr/>
    </dgm:pt>
    <dgm:pt modelId="{0D2742A2-A047-4DB2-946E-15799D386AF3}" type="pres">
      <dgm:prSet presAssocID="{B77AEF72-1DC9-4BA5-8763-F29893AB4C79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AD24517-8395-434B-B979-C8D384C110FA}" type="pres">
      <dgm:prSet presAssocID="{B77AEF72-1DC9-4BA5-8763-F29893AB4C79}" presName="hierChild3" presStyleCnt="0"/>
      <dgm:spPr/>
    </dgm:pt>
    <dgm:pt modelId="{8BE625F9-6D81-44BA-9872-6211094BC958}" type="pres">
      <dgm:prSet presAssocID="{9FAF590A-5075-481C-B7A1-2411E663070C}" presName="Name17" presStyleLbl="parChTrans1D3" presStyleIdx="0" presStyleCnt="6"/>
      <dgm:spPr/>
      <dgm:t>
        <a:bodyPr/>
        <a:lstStyle/>
        <a:p>
          <a:endParaRPr lang="zh-CN" altLang="en-US"/>
        </a:p>
      </dgm:t>
    </dgm:pt>
    <dgm:pt modelId="{756DFB99-F5DD-458E-858F-E2942EC6B98E}" type="pres">
      <dgm:prSet presAssocID="{0C2F215A-047F-4509-9AAE-44C14A1D44F2}" presName="hierRoot3" presStyleCnt="0"/>
      <dgm:spPr/>
    </dgm:pt>
    <dgm:pt modelId="{E1315284-D46D-4532-B21B-E5B28F8CCF71}" type="pres">
      <dgm:prSet presAssocID="{0C2F215A-047F-4509-9AAE-44C14A1D44F2}" presName="composite3" presStyleCnt="0"/>
      <dgm:spPr/>
    </dgm:pt>
    <dgm:pt modelId="{BB779616-6330-4237-808E-7A5C54331EA5}" type="pres">
      <dgm:prSet presAssocID="{0C2F215A-047F-4509-9AAE-44C14A1D44F2}" presName="background3" presStyleLbl="node3" presStyleIdx="0" presStyleCnt="6"/>
      <dgm:spPr/>
    </dgm:pt>
    <dgm:pt modelId="{0A667C5E-7BFB-443A-8BF9-8967EAC9F789}" type="pres">
      <dgm:prSet presAssocID="{0C2F215A-047F-4509-9AAE-44C14A1D44F2}" presName="text3" presStyleLbl="fgAcc3" presStyleIdx="0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544C82F-6B1D-4040-8F47-F26E90E71CA7}" type="pres">
      <dgm:prSet presAssocID="{0C2F215A-047F-4509-9AAE-44C14A1D44F2}" presName="hierChild4" presStyleCnt="0"/>
      <dgm:spPr/>
    </dgm:pt>
    <dgm:pt modelId="{7AB8C7DA-41B4-4E37-9E25-4361FF5DF23E}" type="pres">
      <dgm:prSet presAssocID="{050F17C9-C18C-4C6A-88E9-BDBC10B66412}" presName="Name17" presStyleLbl="parChTrans1D3" presStyleIdx="1" presStyleCnt="6"/>
      <dgm:spPr/>
      <dgm:t>
        <a:bodyPr/>
        <a:lstStyle/>
        <a:p>
          <a:endParaRPr lang="zh-CN" altLang="en-US"/>
        </a:p>
      </dgm:t>
    </dgm:pt>
    <dgm:pt modelId="{1CF901B0-1A02-457C-9DFD-B0D01F70B318}" type="pres">
      <dgm:prSet presAssocID="{B84484FB-2B0F-44F8-BCC9-9B99641F1267}" presName="hierRoot3" presStyleCnt="0"/>
      <dgm:spPr/>
    </dgm:pt>
    <dgm:pt modelId="{40CDE25A-D959-44B6-97DB-2AC37598829D}" type="pres">
      <dgm:prSet presAssocID="{B84484FB-2B0F-44F8-BCC9-9B99641F1267}" presName="composite3" presStyleCnt="0"/>
      <dgm:spPr/>
    </dgm:pt>
    <dgm:pt modelId="{7B02458C-3012-43CE-A3F0-68585AD923AA}" type="pres">
      <dgm:prSet presAssocID="{B84484FB-2B0F-44F8-BCC9-9B99641F1267}" presName="background3" presStyleLbl="node3" presStyleIdx="1" presStyleCnt="6"/>
      <dgm:spPr/>
    </dgm:pt>
    <dgm:pt modelId="{DA9E3C8B-CC7A-42B8-B427-A5071E34B985}" type="pres">
      <dgm:prSet presAssocID="{B84484FB-2B0F-44F8-BCC9-9B99641F1267}" presName="text3" presStyleLbl="fgAcc3" presStyleIdx="1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01D2BE3-8117-4A8A-A90E-6553AF3BB17C}" type="pres">
      <dgm:prSet presAssocID="{B84484FB-2B0F-44F8-BCC9-9B99641F1267}" presName="hierChild4" presStyleCnt="0"/>
      <dgm:spPr/>
    </dgm:pt>
    <dgm:pt modelId="{44EB18B1-4C0D-4EA2-8FCB-E9B1CB55F196}" type="pres">
      <dgm:prSet presAssocID="{29E65924-C998-4AB8-B758-1A2F252CDEB7}" presName="Name17" presStyleLbl="parChTrans1D3" presStyleIdx="2" presStyleCnt="6"/>
      <dgm:spPr/>
      <dgm:t>
        <a:bodyPr/>
        <a:lstStyle/>
        <a:p>
          <a:endParaRPr lang="zh-CN" altLang="en-US"/>
        </a:p>
      </dgm:t>
    </dgm:pt>
    <dgm:pt modelId="{7D2156A8-45D4-4CBD-838E-E7505117CF64}" type="pres">
      <dgm:prSet presAssocID="{B5FE6E3F-1140-4537-B574-C5033967E274}" presName="hierRoot3" presStyleCnt="0"/>
      <dgm:spPr/>
    </dgm:pt>
    <dgm:pt modelId="{F6C4D193-E9D9-4111-8E41-571D718F0A1C}" type="pres">
      <dgm:prSet presAssocID="{B5FE6E3F-1140-4537-B574-C5033967E274}" presName="composite3" presStyleCnt="0"/>
      <dgm:spPr/>
    </dgm:pt>
    <dgm:pt modelId="{68E257C4-E125-4D19-A461-C72A614E058D}" type="pres">
      <dgm:prSet presAssocID="{B5FE6E3F-1140-4537-B574-C5033967E274}" presName="background3" presStyleLbl="node3" presStyleIdx="2" presStyleCnt="6"/>
      <dgm:spPr/>
    </dgm:pt>
    <dgm:pt modelId="{5DED4FD1-BD09-4246-A94A-30BF9E14E0D6}" type="pres">
      <dgm:prSet presAssocID="{B5FE6E3F-1140-4537-B574-C5033967E274}" presName="text3" presStyleLbl="fgAcc3" presStyleIdx="2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52B0168-06D9-4AA2-BFB4-E86D6CCE859F}" type="pres">
      <dgm:prSet presAssocID="{B5FE6E3F-1140-4537-B574-C5033967E274}" presName="hierChild4" presStyleCnt="0"/>
      <dgm:spPr/>
    </dgm:pt>
    <dgm:pt modelId="{AC3C233B-CE50-4FE1-90B7-CA16B96A4160}" type="pres">
      <dgm:prSet presAssocID="{4C1C8916-AE29-4896-861F-DAD16341DEE6}" presName="Name10" presStyleLbl="parChTrans1D2" presStyleIdx="1" presStyleCnt="4"/>
      <dgm:spPr/>
      <dgm:t>
        <a:bodyPr/>
        <a:lstStyle/>
        <a:p>
          <a:endParaRPr lang="zh-CN" altLang="en-US"/>
        </a:p>
      </dgm:t>
    </dgm:pt>
    <dgm:pt modelId="{09D41D03-7FC9-41E9-91BC-756615EE9C03}" type="pres">
      <dgm:prSet presAssocID="{AD8CA5EF-4C82-4DF8-8669-56F96FA4925C}" presName="hierRoot2" presStyleCnt="0"/>
      <dgm:spPr/>
    </dgm:pt>
    <dgm:pt modelId="{3D23573F-69F8-48EE-BD8E-FDA862736C13}" type="pres">
      <dgm:prSet presAssocID="{AD8CA5EF-4C82-4DF8-8669-56F96FA4925C}" presName="composite2" presStyleCnt="0"/>
      <dgm:spPr/>
    </dgm:pt>
    <dgm:pt modelId="{1315630C-51BE-4CB8-965C-BC656388473C}" type="pres">
      <dgm:prSet presAssocID="{AD8CA5EF-4C82-4DF8-8669-56F96FA4925C}" presName="background2" presStyleLbl="node2" presStyleIdx="1" presStyleCnt="4"/>
      <dgm:spPr/>
    </dgm:pt>
    <dgm:pt modelId="{0CBB1253-1121-4A67-BE24-00E77592FC43}" type="pres">
      <dgm:prSet presAssocID="{AD8CA5EF-4C82-4DF8-8669-56F96FA4925C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61A4B89-10B0-4947-B77F-CF4EBAAE2F44}" type="pres">
      <dgm:prSet presAssocID="{AD8CA5EF-4C82-4DF8-8669-56F96FA4925C}" presName="hierChild3" presStyleCnt="0"/>
      <dgm:spPr/>
    </dgm:pt>
    <dgm:pt modelId="{CF882766-B4B7-4A52-93BD-1265020AF6D6}" type="pres">
      <dgm:prSet presAssocID="{DF5F5B08-DBA3-4884-A7A0-5ED879653882}" presName="Name17" presStyleLbl="parChTrans1D3" presStyleIdx="3" presStyleCnt="6"/>
      <dgm:spPr/>
      <dgm:t>
        <a:bodyPr/>
        <a:lstStyle/>
        <a:p>
          <a:endParaRPr lang="zh-CN" altLang="en-US"/>
        </a:p>
      </dgm:t>
    </dgm:pt>
    <dgm:pt modelId="{5B9494D6-74A8-4304-A469-950A80680C6B}" type="pres">
      <dgm:prSet presAssocID="{F26633A7-0CCD-490C-AE86-64F176191D93}" presName="hierRoot3" presStyleCnt="0"/>
      <dgm:spPr/>
    </dgm:pt>
    <dgm:pt modelId="{D61BB86E-BF2C-4727-870C-363E3B0F1614}" type="pres">
      <dgm:prSet presAssocID="{F26633A7-0CCD-490C-AE86-64F176191D93}" presName="composite3" presStyleCnt="0"/>
      <dgm:spPr/>
    </dgm:pt>
    <dgm:pt modelId="{E5CE55C4-CE08-4E7E-AE04-68E4646DFD07}" type="pres">
      <dgm:prSet presAssocID="{F26633A7-0CCD-490C-AE86-64F176191D93}" presName="background3" presStyleLbl="node3" presStyleIdx="3" presStyleCnt="6"/>
      <dgm:spPr/>
    </dgm:pt>
    <dgm:pt modelId="{56BC36D1-360A-4A41-9B98-4AF2D5E62EC2}" type="pres">
      <dgm:prSet presAssocID="{F26633A7-0CCD-490C-AE86-64F176191D93}" presName="text3" presStyleLbl="fgAcc3" presStyleIdx="3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6133349-4AA3-4308-B283-9FF9AAD711B4}" type="pres">
      <dgm:prSet presAssocID="{F26633A7-0CCD-490C-AE86-64F176191D93}" presName="hierChild4" presStyleCnt="0"/>
      <dgm:spPr/>
    </dgm:pt>
    <dgm:pt modelId="{22DF9C13-E515-45C8-9E62-BFA05AC9C798}" type="pres">
      <dgm:prSet presAssocID="{3479CB01-6C8C-4798-9065-1CD55E79D754}" presName="Name17" presStyleLbl="parChTrans1D3" presStyleIdx="4" presStyleCnt="6"/>
      <dgm:spPr/>
      <dgm:t>
        <a:bodyPr/>
        <a:lstStyle/>
        <a:p>
          <a:endParaRPr lang="zh-CN" altLang="en-US"/>
        </a:p>
      </dgm:t>
    </dgm:pt>
    <dgm:pt modelId="{9E28E02B-26DA-49AE-AB9A-8118245CDAC9}" type="pres">
      <dgm:prSet presAssocID="{9BD90928-8955-4090-A6B4-651067FB9A46}" presName="hierRoot3" presStyleCnt="0"/>
      <dgm:spPr/>
    </dgm:pt>
    <dgm:pt modelId="{87588EC9-F843-41E7-9EEC-60DF050D5C41}" type="pres">
      <dgm:prSet presAssocID="{9BD90928-8955-4090-A6B4-651067FB9A46}" presName="composite3" presStyleCnt="0"/>
      <dgm:spPr/>
    </dgm:pt>
    <dgm:pt modelId="{C663CB48-3579-4DA6-9AA1-3456E5EA7B93}" type="pres">
      <dgm:prSet presAssocID="{9BD90928-8955-4090-A6B4-651067FB9A46}" presName="background3" presStyleLbl="node3" presStyleIdx="4" presStyleCnt="6"/>
      <dgm:spPr/>
    </dgm:pt>
    <dgm:pt modelId="{AF63B259-6202-44C8-820A-BC586BBBC845}" type="pres">
      <dgm:prSet presAssocID="{9BD90928-8955-4090-A6B4-651067FB9A46}" presName="text3" presStyleLbl="fgAcc3" presStyleIdx="4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E663BA5-5011-4C1F-A1C1-DBB07F681A19}" type="pres">
      <dgm:prSet presAssocID="{9BD90928-8955-4090-A6B4-651067FB9A46}" presName="hierChild4" presStyleCnt="0"/>
      <dgm:spPr/>
    </dgm:pt>
    <dgm:pt modelId="{57C8C215-8490-4EA4-9148-479E46EA9D95}" type="pres">
      <dgm:prSet presAssocID="{571BFCCC-2DB4-4E34-802E-1B6B625CB66E}" presName="Name10" presStyleLbl="parChTrans1D2" presStyleIdx="2" presStyleCnt="4"/>
      <dgm:spPr/>
      <dgm:t>
        <a:bodyPr/>
        <a:lstStyle/>
        <a:p>
          <a:endParaRPr lang="zh-CN" altLang="en-US"/>
        </a:p>
      </dgm:t>
    </dgm:pt>
    <dgm:pt modelId="{BBB50333-F1A1-4A3C-BE86-469A9F2405B1}" type="pres">
      <dgm:prSet presAssocID="{A3D65888-85FE-4A18-853A-F4505FC2BB2A}" presName="hierRoot2" presStyleCnt="0"/>
      <dgm:spPr/>
    </dgm:pt>
    <dgm:pt modelId="{65E5760A-8E60-45C4-B65C-68A52E1B38A6}" type="pres">
      <dgm:prSet presAssocID="{A3D65888-85FE-4A18-853A-F4505FC2BB2A}" presName="composite2" presStyleCnt="0"/>
      <dgm:spPr/>
    </dgm:pt>
    <dgm:pt modelId="{DF75FBC0-12AE-4C17-8D86-FEB1184C39C1}" type="pres">
      <dgm:prSet presAssocID="{A3D65888-85FE-4A18-853A-F4505FC2BB2A}" presName="background2" presStyleLbl="node2" presStyleIdx="2" presStyleCnt="4"/>
      <dgm:spPr/>
    </dgm:pt>
    <dgm:pt modelId="{7B620E0D-1013-45BE-AC9D-850A2CDF52BC}" type="pres">
      <dgm:prSet presAssocID="{A3D65888-85FE-4A18-853A-F4505FC2BB2A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45F17B6-718C-414B-90EE-2802DE115F06}" type="pres">
      <dgm:prSet presAssocID="{A3D65888-85FE-4A18-853A-F4505FC2BB2A}" presName="hierChild3" presStyleCnt="0"/>
      <dgm:spPr/>
    </dgm:pt>
    <dgm:pt modelId="{49CAF3FF-BED3-4F92-9A3D-3C24D1DF1E76}" type="pres">
      <dgm:prSet presAssocID="{8D1BD61D-7A94-4767-B818-95D3EB1A5EED}" presName="Name10" presStyleLbl="parChTrans1D2" presStyleIdx="3" presStyleCnt="4"/>
      <dgm:spPr/>
      <dgm:t>
        <a:bodyPr/>
        <a:lstStyle/>
        <a:p>
          <a:endParaRPr lang="zh-CN" altLang="en-US"/>
        </a:p>
      </dgm:t>
    </dgm:pt>
    <dgm:pt modelId="{F38ACCF6-CDC7-43CF-A7EB-F0CA8707C289}" type="pres">
      <dgm:prSet presAssocID="{6919D049-0971-40DE-BC97-5F99A4F3FB14}" presName="hierRoot2" presStyleCnt="0"/>
      <dgm:spPr/>
    </dgm:pt>
    <dgm:pt modelId="{E741625D-9E99-48C1-8AAB-5C0E7D5CC7B9}" type="pres">
      <dgm:prSet presAssocID="{6919D049-0971-40DE-BC97-5F99A4F3FB14}" presName="composite2" presStyleCnt="0"/>
      <dgm:spPr/>
    </dgm:pt>
    <dgm:pt modelId="{527FE8F0-C64B-4F60-9954-2917CBFCD73B}" type="pres">
      <dgm:prSet presAssocID="{6919D049-0971-40DE-BC97-5F99A4F3FB14}" presName="background2" presStyleLbl="node2" presStyleIdx="3" presStyleCnt="4"/>
      <dgm:spPr/>
    </dgm:pt>
    <dgm:pt modelId="{692F84D9-F4D5-465C-A296-175C1C6C3D21}" type="pres">
      <dgm:prSet presAssocID="{6919D049-0971-40DE-BC97-5F99A4F3FB14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87F30A5-6011-419F-90C4-19DC2AAF7AB5}" type="pres">
      <dgm:prSet presAssocID="{6919D049-0971-40DE-BC97-5F99A4F3FB14}" presName="hierChild3" presStyleCnt="0"/>
      <dgm:spPr/>
    </dgm:pt>
    <dgm:pt modelId="{82793EFA-6BFB-42C6-9B22-3E6437E7F27B}" type="pres">
      <dgm:prSet presAssocID="{0CF92552-1DAB-499F-B63D-93D77450C4A5}" presName="Name17" presStyleLbl="parChTrans1D3" presStyleIdx="5" presStyleCnt="6"/>
      <dgm:spPr/>
      <dgm:t>
        <a:bodyPr/>
        <a:lstStyle/>
        <a:p>
          <a:endParaRPr lang="zh-CN" altLang="en-US"/>
        </a:p>
      </dgm:t>
    </dgm:pt>
    <dgm:pt modelId="{E78D6D59-7024-4627-A154-038516439A39}" type="pres">
      <dgm:prSet presAssocID="{D40A20A6-7B65-49A5-9A03-93EF036A9C28}" presName="hierRoot3" presStyleCnt="0"/>
      <dgm:spPr/>
    </dgm:pt>
    <dgm:pt modelId="{0D9BA52F-AD05-4587-9BE9-11CF0F1CA69C}" type="pres">
      <dgm:prSet presAssocID="{D40A20A6-7B65-49A5-9A03-93EF036A9C28}" presName="composite3" presStyleCnt="0"/>
      <dgm:spPr/>
    </dgm:pt>
    <dgm:pt modelId="{F6733246-BB9F-4D42-BEDE-26458DF30999}" type="pres">
      <dgm:prSet presAssocID="{D40A20A6-7B65-49A5-9A03-93EF036A9C28}" presName="background3" presStyleLbl="node3" presStyleIdx="5" presStyleCnt="6"/>
      <dgm:spPr/>
    </dgm:pt>
    <dgm:pt modelId="{87D77D43-A3E3-4DC4-8B6F-D716A2C9B245}" type="pres">
      <dgm:prSet presAssocID="{D40A20A6-7B65-49A5-9A03-93EF036A9C28}" presName="text3" presStyleLbl="fgAcc3" presStyleIdx="5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3C4727C-B37B-4132-AF33-C1C8A86C26DA}" type="pres">
      <dgm:prSet presAssocID="{D40A20A6-7B65-49A5-9A03-93EF036A9C28}" presName="hierChild4" presStyleCnt="0"/>
      <dgm:spPr/>
    </dgm:pt>
  </dgm:ptLst>
  <dgm:cxnLst>
    <dgm:cxn modelId="{C7608846-148E-4CA7-989D-5FF323068887}" srcId="{AD8CA5EF-4C82-4DF8-8669-56F96FA4925C}" destId="{9BD90928-8955-4090-A6B4-651067FB9A46}" srcOrd="1" destOrd="0" parTransId="{3479CB01-6C8C-4798-9065-1CD55E79D754}" sibTransId="{6EC50964-DF15-44B9-A406-90D77CC1F931}"/>
    <dgm:cxn modelId="{D0C82250-EE4F-43B5-9571-AA4D8548A124}" type="presOf" srcId="{F26633A7-0CCD-490C-AE86-64F176191D93}" destId="{56BC36D1-360A-4A41-9B98-4AF2D5E62EC2}" srcOrd="0" destOrd="0" presId="urn:microsoft.com/office/officeart/2005/8/layout/hierarchy1"/>
    <dgm:cxn modelId="{60D6F963-B81C-4756-9726-4967B1D4C384}" type="presOf" srcId="{D40A20A6-7B65-49A5-9A03-93EF036A9C28}" destId="{87D77D43-A3E3-4DC4-8B6F-D716A2C9B245}" srcOrd="0" destOrd="0" presId="urn:microsoft.com/office/officeart/2005/8/layout/hierarchy1"/>
    <dgm:cxn modelId="{69BC5001-7C98-44F4-81AB-A5698104F9AD}" srcId="{B77AEF72-1DC9-4BA5-8763-F29893AB4C79}" destId="{B84484FB-2B0F-44F8-BCC9-9B99641F1267}" srcOrd="1" destOrd="0" parTransId="{050F17C9-C18C-4C6A-88E9-BDBC10B66412}" sibTransId="{9C27512B-76FD-4172-8434-05684BB7DDE5}"/>
    <dgm:cxn modelId="{6B5F0563-61D0-4215-BBD0-B47DA64E2961}" type="presOf" srcId="{F64BDE3B-0ED8-4CC2-ADE4-FB59C3CE938D}" destId="{264C732D-0EBF-4918-8F7E-B128D38F374F}" srcOrd="0" destOrd="0" presId="urn:microsoft.com/office/officeart/2005/8/layout/hierarchy1"/>
    <dgm:cxn modelId="{8E445D1C-9C52-435F-A8D6-924A452C331F}" type="presOf" srcId="{050F17C9-C18C-4C6A-88E9-BDBC10B66412}" destId="{7AB8C7DA-41B4-4E37-9E25-4361FF5DF23E}" srcOrd="0" destOrd="0" presId="urn:microsoft.com/office/officeart/2005/8/layout/hierarchy1"/>
    <dgm:cxn modelId="{426FD915-D4C2-4646-B4D9-CD07CF8C1717}" type="presOf" srcId="{B77AEF72-1DC9-4BA5-8763-F29893AB4C79}" destId="{0D2742A2-A047-4DB2-946E-15799D386AF3}" srcOrd="0" destOrd="0" presId="urn:microsoft.com/office/officeart/2005/8/layout/hierarchy1"/>
    <dgm:cxn modelId="{6335502E-C588-4877-85BE-06E41298A848}" srcId="{B77AEF72-1DC9-4BA5-8763-F29893AB4C79}" destId="{B5FE6E3F-1140-4537-B574-C5033967E274}" srcOrd="2" destOrd="0" parTransId="{29E65924-C998-4AB8-B758-1A2F252CDEB7}" sibTransId="{D95CF604-A01C-4A0A-B37D-7A783CFB6FCB}"/>
    <dgm:cxn modelId="{1DB40515-2269-4EA0-8095-ECE04951D57A}" type="presOf" srcId="{9BD90928-8955-4090-A6B4-651067FB9A46}" destId="{AF63B259-6202-44C8-820A-BC586BBBC845}" srcOrd="0" destOrd="0" presId="urn:microsoft.com/office/officeart/2005/8/layout/hierarchy1"/>
    <dgm:cxn modelId="{41180DF0-BED3-4C17-B39B-4DE6B9929970}" srcId="{AD8CA5EF-4C82-4DF8-8669-56F96FA4925C}" destId="{F26633A7-0CCD-490C-AE86-64F176191D93}" srcOrd="0" destOrd="0" parTransId="{DF5F5B08-DBA3-4884-A7A0-5ED879653882}" sibTransId="{4559D5CB-93A2-4571-8EAD-A3CC23139D69}"/>
    <dgm:cxn modelId="{0C2DA662-6C47-4D4D-A6F3-4A7645E631DC}" type="presOf" srcId="{571BFCCC-2DB4-4E34-802E-1B6B625CB66E}" destId="{57C8C215-8490-4EA4-9148-479E46EA9D95}" srcOrd="0" destOrd="0" presId="urn:microsoft.com/office/officeart/2005/8/layout/hierarchy1"/>
    <dgm:cxn modelId="{764AED4A-35F9-4DDC-82E2-6005FA344024}" type="presOf" srcId="{29E65924-C998-4AB8-B758-1A2F252CDEB7}" destId="{44EB18B1-4C0D-4EA2-8FCB-E9B1CB55F196}" srcOrd="0" destOrd="0" presId="urn:microsoft.com/office/officeart/2005/8/layout/hierarchy1"/>
    <dgm:cxn modelId="{891642FC-C611-48D2-A344-76B57AD4DD3E}" type="presOf" srcId="{A3D65888-85FE-4A18-853A-F4505FC2BB2A}" destId="{7B620E0D-1013-45BE-AC9D-850A2CDF52BC}" srcOrd="0" destOrd="0" presId="urn:microsoft.com/office/officeart/2005/8/layout/hierarchy1"/>
    <dgm:cxn modelId="{AC47A133-56FB-4DD6-9053-90B3C23D5A8D}" srcId="{F64BDE3B-0ED8-4CC2-ADE4-FB59C3CE938D}" destId="{B77AEF72-1DC9-4BA5-8763-F29893AB4C79}" srcOrd="0" destOrd="0" parTransId="{F007CF91-90D1-4286-94BA-0969C47958D3}" sibTransId="{0AD6C85F-EE3A-4E92-AE21-5F3F3EAEB143}"/>
    <dgm:cxn modelId="{592AA249-32DC-4A21-949A-8EE73ABAF425}" type="presOf" srcId="{DF5F5B08-DBA3-4884-A7A0-5ED879653882}" destId="{CF882766-B4B7-4A52-93BD-1265020AF6D6}" srcOrd="0" destOrd="0" presId="urn:microsoft.com/office/officeart/2005/8/layout/hierarchy1"/>
    <dgm:cxn modelId="{532BEB9F-62F6-45DA-848D-3038B09DA73A}" type="presOf" srcId="{4C1C8916-AE29-4896-861F-DAD16341DEE6}" destId="{AC3C233B-CE50-4FE1-90B7-CA16B96A4160}" srcOrd="0" destOrd="0" presId="urn:microsoft.com/office/officeart/2005/8/layout/hierarchy1"/>
    <dgm:cxn modelId="{F6EC0DB6-2B50-426C-AD9A-1405F546E8E5}" type="presOf" srcId="{0C2F215A-047F-4509-9AAE-44C14A1D44F2}" destId="{0A667C5E-7BFB-443A-8BF9-8967EAC9F789}" srcOrd="0" destOrd="0" presId="urn:microsoft.com/office/officeart/2005/8/layout/hierarchy1"/>
    <dgm:cxn modelId="{2EFBAFE6-1D7A-4DA1-8B28-F49C65A17AB9}" type="presOf" srcId="{B5FE6E3F-1140-4537-B574-C5033967E274}" destId="{5DED4FD1-BD09-4246-A94A-30BF9E14E0D6}" srcOrd="0" destOrd="0" presId="urn:microsoft.com/office/officeart/2005/8/layout/hierarchy1"/>
    <dgm:cxn modelId="{69ADB07A-B9B0-4AFA-9A77-D3CB91322822}" type="presOf" srcId="{0CF92552-1DAB-499F-B63D-93D77450C4A5}" destId="{82793EFA-6BFB-42C6-9B22-3E6437E7F27B}" srcOrd="0" destOrd="0" presId="urn:microsoft.com/office/officeart/2005/8/layout/hierarchy1"/>
    <dgm:cxn modelId="{C015F582-8A21-48BE-9119-1317BBB9A0D0}" srcId="{F64BDE3B-0ED8-4CC2-ADE4-FB59C3CE938D}" destId="{AD8CA5EF-4C82-4DF8-8669-56F96FA4925C}" srcOrd="1" destOrd="0" parTransId="{4C1C8916-AE29-4896-861F-DAD16341DEE6}" sibTransId="{138280CC-C9D1-4209-A220-FCCED4986EFC}"/>
    <dgm:cxn modelId="{5B4E7D0C-4B33-4E86-A9C1-35C2A1AC60D9}" srcId="{B77AEF72-1DC9-4BA5-8763-F29893AB4C79}" destId="{0C2F215A-047F-4509-9AAE-44C14A1D44F2}" srcOrd="0" destOrd="0" parTransId="{9FAF590A-5075-481C-B7A1-2411E663070C}" sibTransId="{25211D32-3096-4CB8-9736-1DB70BB17C9E}"/>
    <dgm:cxn modelId="{40E80B84-C713-4A91-88E1-0D3918213C97}" srcId="{6919D049-0971-40DE-BC97-5F99A4F3FB14}" destId="{D40A20A6-7B65-49A5-9A03-93EF036A9C28}" srcOrd="0" destOrd="0" parTransId="{0CF92552-1DAB-499F-B63D-93D77450C4A5}" sibTransId="{AF5977F9-610D-4A20-900F-E882EC6646F4}"/>
    <dgm:cxn modelId="{D133F7EC-127E-4E4D-9002-EE76B02914EC}" srcId="{F64BDE3B-0ED8-4CC2-ADE4-FB59C3CE938D}" destId="{6919D049-0971-40DE-BC97-5F99A4F3FB14}" srcOrd="3" destOrd="0" parTransId="{8D1BD61D-7A94-4767-B818-95D3EB1A5EED}" sibTransId="{AB92FBDF-314D-4AB0-AF97-7A6705C1318E}"/>
    <dgm:cxn modelId="{0546D145-0C05-4E47-815A-16EB3F8EED2F}" srcId="{F64BDE3B-0ED8-4CC2-ADE4-FB59C3CE938D}" destId="{A3D65888-85FE-4A18-853A-F4505FC2BB2A}" srcOrd="2" destOrd="0" parTransId="{571BFCCC-2DB4-4E34-802E-1B6B625CB66E}" sibTransId="{3D33508B-F595-4563-BBA2-432E68DE334B}"/>
    <dgm:cxn modelId="{A11742EC-C6C7-40D1-A926-148CD014DF50}" type="presOf" srcId="{8D1BD61D-7A94-4767-B818-95D3EB1A5EED}" destId="{49CAF3FF-BED3-4F92-9A3D-3C24D1DF1E76}" srcOrd="0" destOrd="0" presId="urn:microsoft.com/office/officeart/2005/8/layout/hierarchy1"/>
    <dgm:cxn modelId="{1915F8B1-FCB0-43E0-893B-1CFDE588DF76}" type="presOf" srcId="{B84484FB-2B0F-44F8-BCC9-9B99641F1267}" destId="{DA9E3C8B-CC7A-42B8-B427-A5071E34B985}" srcOrd="0" destOrd="0" presId="urn:microsoft.com/office/officeart/2005/8/layout/hierarchy1"/>
    <dgm:cxn modelId="{A4F5B388-F430-4783-8039-669E3C9E91BF}" type="presOf" srcId="{3479CB01-6C8C-4798-9065-1CD55E79D754}" destId="{22DF9C13-E515-45C8-9E62-BFA05AC9C798}" srcOrd="0" destOrd="0" presId="urn:microsoft.com/office/officeart/2005/8/layout/hierarchy1"/>
    <dgm:cxn modelId="{D9897021-D7C6-4585-82EF-5CCD4F6AFCF7}" type="presOf" srcId="{1E6ADDE1-2E56-4618-BB7C-A68547D6FA4E}" destId="{1A3B25E6-67C2-4F71-8629-0EB55BF299E4}" srcOrd="0" destOrd="0" presId="urn:microsoft.com/office/officeart/2005/8/layout/hierarchy1"/>
    <dgm:cxn modelId="{4D6F2BC2-B393-404A-B2C8-C4064B9023DA}" type="presOf" srcId="{AD8CA5EF-4C82-4DF8-8669-56F96FA4925C}" destId="{0CBB1253-1121-4A67-BE24-00E77592FC43}" srcOrd="0" destOrd="0" presId="urn:microsoft.com/office/officeart/2005/8/layout/hierarchy1"/>
    <dgm:cxn modelId="{4013B5FC-3A3B-4E2C-982A-76E6AB1178F3}" type="presOf" srcId="{F007CF91-90D1-4286-94BA-0969C47958D3}" destId="{6EE0BDB7-32BB-4A0E-A606-929D57656526}" srcOrd="0" destOrd="0" presId="urn:microsoft.com/office/officeart/2005/8/layout/hierarchy1"/>
    <dgm:cxn modelId="{130C4E11-1A66-4329-925E-67B08EAB4FD3}" type="presOf" srcId="{9FAF590A-5075-481C-B7A1-2411E663070C}" destId="{8BE625F9-6D81-44BA-9872-6211094BC958}" srcOrd="0" destOrd="0" presId="urn:microsoft.com/office/officeart/2005/8/layout/hierarchy1"/>
    <dgm:cxn modelId="{8EF59D0C-BE5A-495E-AF72-310ACDFAAC84}" type="presOf" srcId="{6919D049-0971-40DE-BC97-5F99A4F3FB14}" destId="{692F84D9-F4D5-465C-A296-175C1C6C3D21}" srcOrd="0" destOrd="0" presId="urn:microsoft.com/office/officeart/2005/8/layout/hierarchy1"/>
    <dgm:cxn modelId="{0B2BD75C-7001-455B-B769-A0688C5C6178}" srcId="{1E6ADDE1-2E56-4618-BB7C-A68547D6FA4E}" destId="{F64BDE3B-0ED8-4CC2-ADE4-FB59C3CE938D}" srcOrd="0" destOrd="0" parTransId="{EDB684BB-257F-4169-950F-16ED62E8832C}" sibTransId="{DD6ADF90-35C0-406A-A56B-2185D5507761}"/>
    <dgm:cxn modelId="{14E92B83-DEAA-4D3C-B74E-3D7CADAA901B}" type="presParOf" srcId="{1A3B25E6-67C2-4F71-8629-0EB55BF299E4}" destId="{A841A795-6A57-417C-A82A-89130CF62AA7}" srcOrd="0" destOrd="0" presId="urn:microsoft.com/office/officeart/2005/8/layout/hierarchy1"/>
    <dgm:cxn modelId="{53120D96-F290-4A5E-8F4A-487B285A73BD}" type="presParOf" srcId="{A841A795-6A57-417C-A82A-89130CF62AA7}" destId="{63ED6B7E-4F64-4E22-9353-F0FEE58CD717}" srcOrd="0" destOrd="0" presId="urn:microsoft.com/office/officeart/2005/8/layout/hierarchy1"/>
    <dgm:cxn modelId="{B2084764-4FAB-4886-A51A-A331C7CCEEE9}" type="presParOf" srcId="{63ED6B7E-4F64-4E22-9353-F0FEE58CD717}" destId="{B54CE58C-0D1A-4D2D-86AE-5961914476D0}" srcOrd="0" destOrd="0" presId="urn:microsoft.com/office/officeart/2005/8/layout/hierarchy1"/>
    <dgm:cxn modelId="{0042D7CC-EDB4-456C-92A9-40D93C648D14}" type="presParOf" srcId="{63ED6B7E-4F64-4E22-9353-F0FEE58CD717}" destId="{264C732D-0EBF-4918-8F7E-B128D38F374F}" srcOrd="1" destOrd="0" presId="urn:microsoft.com/office/officeart/2005/8/layout/hierarchy1"/>
    <dgm:cxn modelId="{3AA70F93-966D-425F-B845-433003044614}" type="presParOf" srcId="{A841A795-6A57-417C-A82A-89130CF62AA7}" destId="{96F2AC0B-C5DA-4AB0-8856-D7D4655BEA61}" srcOrd="1" destOrd="0" presId="urn:microsoft.com/office/officeart/2005/8/layout/hierarchy1"/>
    <dgm:cxn modelId="{EF2E374D-4292-48AD-BB9C-FB52E5CB8AB9}" type="presParOf" srcId="{96F2AC0B-C5DA-4AB0-8856-D7D4655BEA61}" destId="{6EE0BDB7-32BB-4A0E-A606-929D57656526}" srcOrd="0" destOrd="0" presId="urn:microsoft.com/office/officeart/2005/8/layout/hierarchy1"/>
    <dgm:cxn modelId="{9C29FF64-FE17-424D-AF81-4AF1C772CD9A}" type="presParOf" srcId="{96F2AC0B-C5DA-4AB0-8856-D7D4655BEA61}" destId="{7B9282AD-8452-432A-AC27-9D6536591ED8}" srcOrd="1" destOrd="0" presId="urn:microsoft.com/office/officeart/2005/8/layout/hierarchy1"/>
    <dgm:cxn modelId="{228EABF0-4D1B-4FC2-B571-19E818932F42}" type="presParOf" srcId="{7B9282AD-8452-432A-AC27-9D6536591ED8}" destId="{119210B6-CD74-4E3E-BA41-7EED1023C683}" srcOrd="0" destOrd="0" presId="urn:microsoft.com/office/officeart/2005/8/layout/hierarchy1"/>
    <dgm:cxn modelId="{6CFC30B9-CB1F-4D47-85FD-B27316493F07}" type="presParOf" srcId="{119210B6-CD74-4E3E-BA41-7EED1023C683}" destId="{C3A5A954-94ED-46D6-847F-4D14D49FF0E7}" srcOrd="0" destOrd="0" presId="urn:microsoft.com/office/officeart/2005/8/layout/hierarchy1"/>
    <dgm:cxn modelId="{BA8E6E78-B673-415F-ACA6-31B84B848D59}" type="presParOf" srcId="{119210B6-CD74-4E3E-BA41-7EED1023C683}" destId="{0D2742A2-A047-4DB2-946E-15799D386AF3}" srcOrd="1" destOrd="0" presId="urn:microsoft.com/office/officeart/2005/8/layout/hierarchy1"/>
    <dgm:cxn modelId="{696FC56E-E7C7-4636-931F-6C8CC1DB4D39}" type="presParOf" srcId="{7B9282AD-8452-432A-AC27-9D6536591ED8}" destId="{1AD24517-8395-434B-B979-C8D384C110FA}" srcOrd="1" destOrd="0" presId="urn:microsoft.com/office/officeart/2005/8/layout/hierarchy1"/>
    <dgm:cxn modelId="{6ED72416-9A85-4786-B000-4CD10109C886}" type="presParOf" srcId="{1AD24517-8395-434B-B979-C8D384C110FA}" destId="{8BE625F9-6D81-44BA-9872-6211094BC958}" srcOrd="0" destOrd="0" presId="urn:microsoft.com/office/officeart/2005/8/layout/hierarchy1"/>
    <dgm:cxn modelId="{DEA1E099-ABED-484B-8A0F-E59574BB656B}" type="presParOf" srcId="{1AD24517-8395-434B-B979-C8D384C110FA}" destId="{756DFB99-F5DD-458E-858F-E2942EC6B98E}" srcOrd="1" destOrd="0" presId="urn:microsoft.com/office/officeart/2005/8/layout/hierarchy1"/>
    <dgm:cxn modelId="{75455EB5-B5F8-4C7F-B17E-5EDF2DABCF02}" type="presParOf" srcId="{756DFB99-F5DD-458E-858F-E2942EC6B98E}" destId="{E1315284-D46D-4532-B21B-E5B28F8CCF71}" srcOrd="0" destOrd="0" presId="urn:microsoft.com/office/officeart/2005/8/layout/hierarchy1"/>
    <dgm:cxn modelId="{2B6509F4-5BDD-4C50-AFD2-C743CF7EAF1D}" type="presParOf" srcId="{E1315284-D46D-4532-B21B-E5B28F8CCF71}" destId="{BB779616-6330-4237-808E-7A5C54331EA5}" srcOrd="0" destOrd="0" presId="urn:microsoft.com/office/officeart/2005/8/layout/hierarchy1"/>
    <dgm:cxn modelId="{E1EEF336-5483-42CD-81BD-65D794B204BD}" type="presParOf" srcId="{E1315284-D46D-4532-B21B-E5B28F8CCF71}" destId="{0A667C5E-7BFB-443A-8BF9-8967EAC9F789}" srcOrd="1" destOrd="0" presId="urn:microsoft.com/office/officeart/2005/8/layout/hierarchy1"/>
    <dgm:cxn modelId="{F2C3FC1A-6BE7-4492-85BB-338519E64997}" type="presParOf" srcId="{756DFB99-F5DD-458E-858F-E2942EC6B98E}" destId="{5544C82F-6B1D-4040-8F47-F26E90E71CA7}" srcOrd="1" destOrd="0" presId="urn:microsoft.com/office/officeart/2005/8/layout/hierarchy1"/>
    <dgm:cxn modelId="{6D5CD13C-924B-4BFD-AB00-CC79444F3BFA}" type="presParOf" srcId="{1AD24517-8395-434B-B979-C8D384C110FA}" destId="{7AB8C7DA-41B4-4E37-9E25-4361FF5DF23E}" srcOrd="2" destOrd="0" presId="urn:microsoft.com/office/officeart/2005/8/layout/hierarchy1"/>
    <dgm:cxn modelId="{1F1F3D88-87F0-49AB-A23B-207A8B4D2BEA}" type="presParOf" srcId="{1AD24517-8395-434B-B979-C8D384C110FA}" destId="{1CF901B0-1A02-457C-9DFD-B0D01F70B318}" srcOrd="3" destOrd="0" presId="urn:microsoft.com/office/officeart/2005/8/layout/hierarchy1"/>
    <dgm:cxn modelId="{3DC98FA2-8BA8-4CEC-96C3-E96F16E153DF}" type="presParOf" srcId="{1CF901B0-1A02-457C-9DFD-B0D01F70B318}" destId="{40CDE25A-D959-44B6-97DB-2AC37598829D}" srcOrd="0" destOrd="0" presId="urn:microsoft.com/office/officeart/2005/8/layout/hierarchy1"/>
    <dgm:cxn modelId="{D4CF09DB-B261-4AEA-9F2D-E5E6C6EE6881}" type="presParOf" srcId="{40CDE25A-D959-44B6-97DB-2AC37598829D}" destId="{7B02458C-3012-43CE-A3F0-68585AD923AA}" srcOrd="0" destOrd="0" presId="urn:microsoft.com/office/officeart/2005/8/layout/hierarchy1"/>
    <dgm:cxn modelId="{BABDB91E-5A93-4072-8FEA-BBBE6383F544}" type="presParOf" srcId="{40CDE25A-D959-44B6-97DB-2AC37598829D}" destId="{DA9E3C8B-CC7A-42B8-B427-A5071E34B985}" srcOrd="1" destOrd="0" presId="urn:microsoft.com/office/officeart/2005/8/layout/hierarchy1"/>
    <dgm:cxn modelId="{771EF593-8D30-4930-9C8A-F2900480EE5D}" type="presParOf" srcId="{1CF901B0-1A02-457C-9DFD-B0D01F70B318}" destId="{601D2BE3-8117-4A8A-A90E-6553AF3BB17C}" srcOrd="1" destOrd="0" presId="urn:microsoft.com/office/officeart/2005/8/layout/hierarchy1"/>
    <dgm:cxn modelId="{ABB4C475-D1E8-4EFF-BA12-7942CD27E60E}" type="presParOf" srcId="{1AD24517-8395-434B-B979-C8D384C110FA}" destId="{44EB18B1-4C0D-4EA2-8FCB-E9B1CB55F196}" srcOrd="4" destOrd="0" presId="urn:microsoft.com/office/officeart/2005/8/layout/hierarchy1"/>
    <dgm:cxn modelId="{7987A408-0907-4EB9-8411-571184EEBEF9}" type="presParOf" srcId="{1AD24517-8395-434B-B979-C8D384C110FA}" destId="{7D2156A8-45D4-4CBD-838E-E7505117CF64}" srcOrd="5" destOrd="0" presId="urn:microsoft.com/office/officeart/2005/8/layout/hierarchy1"/>
    <dgm:cxn modelId="{9627EAD6-BC6F-4282-8A58-528ADAEEF3D7}" type="presParOf" srcId="{7D2156A8-45D4-4CBD-838E-E7505117CF64}" destId="{F6C4D193-E9D9-4111-8E41-571D718F0A1C}" srcOrd="0" destOrd="0" presId="urn:microsoft.com/office/officeart/2005/8/layout/hierarchy1"/>
    <dgm:cxn modelId="{F32C7723-2A3C-4B18-9269-DAD6F35582B7}" type="presParOf" srcId="{F6C4D193-E9D9-4111-8E41-571D718F0A1C}" destId="{68E257C4-E125-4D19-A461-C72A614E058D}" srcOrd="0" destOrd="0" presId="urn:microsoft.com/office/officeart/2005/8/layout/hierarchy1"/>
    <dgm:cxn modelId="{A75B11CF-2FEC-4F6C-9337-E3E177A5A606}" type="presParOf" srcId="{F6C4D193-E9D9-4111-8E41-571D718F0A1C}" destId="{5DED4FD1-BD09-4246-A94A-30BF9E14E0D6}" srcOrd="1" destOrd="0" presId="urn:microsoft.com/office/officeart/2005/8/layout/hierarchy1"/>
    <dgm:cxn modelId="{93D3034E-F3F5-4B17-B878-CB07C7FEE5EE}" type="presParOf" srcId="{7D2156A8-45D4-4CBD-838E-E7505117CF64}" destId="{252B0168-06D9-4AA2-BFB4-E86D6CCE859F}" srcOrd="1" destOrd="0" presId="urn:microsoft.com/office/officeart/2005/8/layout/hierarchy1"/>
    <dgm:cxn modelId="{8B33993A-B5CA-4E69-A2F8-C11FFB8FFDF5}" type="presParOf" srcId="{96F2AC0B-C5DA-4AB0-8856-D7D4655BEA61}" destId="{AC3C233B-CE50-4FE1-90B7-CA16B96A4160}" srcOrd="2" destOrd="0" presId="urn:microsoft.com/office/officeart/2005/8/layout/hierarchy1"/>
    <dgm:cxn modelId="{366AB786-E133-4626-B876-9960A9FE7118}" type="presParOf" srcId="{96F2AC0B-C5DA-4AB0-8856-D7D4655BEA61}" destId="{09D41D03-7FC9-41E9-91BC-756615EE9C03}" srcOrd="3" destOrd="0" presId="urn:microsoft.com/office/officeart/2005/8/layout/hierarchy1"/>
    <dgm:cxn modelId="{5683BA14-A72B-4DEF-843C-C24548B68F9B}" type="presParOf" srcId="{09D41D03-7FC9-41E9-91BC-756615EE9C03}" destId="{3D23573F-69F8-48EE-BD8E-FDA862736C13}" srcOrd="0" destOrd="0" presId="urn:microsoft.com/office/officeart/2005/8/layout/hierarchy1"/>
    <dgm:cxn modelId="{E975C774-CF5C-4958-BD96-919BFE339B4A}" type="presParOf" srcId="{3D23573F-69F8-48EE-BD8E-FDA862736C13}" destId="{1315630C-51BE-4CB8-965C-BC656388473C}" srcOrd="0" destOrd="0" presId="urn:microsoft.com/office/officeart/2005/8/layout/hierarchy1"/>
    <dgm:cxn modelId="{ED92C2E3-47B3-4849-8F74-0370106CAADC}" type="presParOf" srcId="{3D23573F-69F8-48EE-BD8E-FDA862736C13}" destId="{0CBB1253-1121-4A67-BE24-00E77592FC43}" srcOrd="1" destOrd="0" presId="urn:microsoft.com/office/officeart/2005/8/layout/hierarchy1"/>
    <dgm:cxn modelId="{A7F60E14-48FF-4B75-ACB6-93C29F03F229}" type="presParOf" srcId="{09D41D03-7FC9-41E9-91BC-756615EE9C03}" destId="{D61A4B89-10B0-4947-B77F-CF4EBAAE2F44}" srcOrd="1" destOrd="0" presId="urn:microsoft.com/office/officeart/2005/8/layout/hierarchy1"/>
    <dgm:cxn modelId="{16C310E3-40FE-43DF-988D-3B7C11F5227D}" type="presParOf" srcId="{D61A4B89-10B0-4947-B77F-CF4EBAAE2F44}" destId="{CF882766-B4B7-4A52-93BD-1265020AF6D6}" srcOrd="0" destOrd="0" presId="urn:microsoft.com/office/officeart/2005/8/layout/hierarchy1"/>
    <dgm:cxn modelId="{6E27548A-2E8C-42A9-8CFE-A09277AFD449}" type="presParOf" srcId="{D61A4B89-10B0-4947-B77F-CF4EBAAE2F44}" destId="{5B9494D6-74A8-4304-A469-950A80680C6B}" srcOrd="1" destOrd="0" presId="urn:microsoft.com/office/officeart/2005/8/layout/hierarchy1"/>
    <dgm:cxn modelId="{6DE8A37D-F0EB-44A1-A885-6C8D69E042BB}" type="presParOf" srcId="{5B9494D6-74A8-4304-A469-950A80680C6B}" destId="{D61BB86E-BF2C-4727-870C-363E3B0F1614}" srcOrd="0" destOrd="0" presId="urn:microsoft.com/office/officeart/2005/8/layout/hierarchy1"/>
    <dgm:cxn modelId="{F9A9E7C2-A59A-4A9A-BAD8-62AE4E1F00F4}" type="presParOf" srcId="{D61BB86E-BF2C-4727-870C-363E3B0F1614}" destId="{E5CE55C4-CE08-4E7E-AE04-68E4646DFD07}" srcOrd="0" destOrd="0" presId="urn:microsoft.com/office/officeart/2005/8/layout/hierarchy1"/>
    <dgm:cxn modelId="{128A7F9C-5809-4739-9359-5BA4F524BB48}" type="presParOf" srcId="{D61BB86E-BF2C-4727-870C-363E3B0F1614}" destId="{56BC36D1-360A-4A41-9B98-4AF2D5E62EC2}" srcOrd="1" destOrd="0" presId="urn:microsoft.com/office/officeart/2005/8/layout/hierarchy1"/>
    <dgm:cxn modelId="{5756CEE4-9CBF-41FB-B709-145B80A1633F}" type="presParOf" srcId="{5B9494D6-74A8-4304-A469-950A80680C6B}" destId="{46133349-4AA3-4308-B283-9FF9AAD711B4}" srcOrd="1" destOrd="0" presId="urn:microsoft.com/office/officeart/2005/8/layout/hierarchy1"/>
    <dgm:cxn modelId="{70B15795-EC8B-40DF-9370-68A21F279592}" type="presParOf" srcId="{D61A4B89-10B0-4947-B77F-CF4EBAAE2F44}" destId="{22DF9C13-E515-45C8-9E62-BFA05AC9C798}" srcOrd="2" destOrd="0" presId="urn:microsoft.com/office/officeart/2005/8/layout/hierarchy1"/>
    <dgm:cxn modelId="{416F6F2A-5790-4F98-8866-AA9F358F2FFF}" type="presParOf" srcId="{D61A4B89-10B0-4947-B77F-CF4EBAAE2F44}" destId="{9E28E02B-26DA-49AE-AB9A-8118245CDAC9}" srcOrd="3" destOrd="0" presId="urn:microsoft.com/office/officeart/2005/8/layout/hierarchy1"/>
    <dgm:cxn modelId="{DCBB845D-20E2-4DFE-80BD-4DA2516FE5F0}" type="presParOf" srcId="{9E28E02B-26DA-49AE-AB9A-8118245CDAC9}" destId="{87588EC9-F843-41E7-9EEC-60DF050D5C41}" srcOrd="0" destOrd="0" presId="urn:microsoft.com/office/officeart/2005/8/layout/hierarchy1"/>
    <dgm:cxn modelId="{FAC04171-B37A-43FB-A0C6-CCB3DC541172}" type="presParOf" srcId="{87588EC9-F843-41E7-9EEC-60DF050D5C41}" destId="{C663CB48-3579-4DA6-9AA1-3456E5EA7B93}" srcOrd="0" destOrd="0" presId="urn:microsoft.com/office/officeart/2005/8/layout/hierarchy1"/>
    <dgm:cxn modelId="{8FA9F9A3-6CDC-48CD-9116-1BCB509FD9C4}" type="presParOf" srcId="{87588EC9-F843-41E7-9EEC-60DF050D5C41}" destId="{AF63B259-6202-44C8-820A-BC586BBBC845}" srcOrd="1" destOrd="0" presId="urn:microsoft.com/office/officeart/2005/8/layout/hierarchy1"/>
    <dgm:cxn modelId="{E6492A41-B93A-4581-8026-918C706812BA}" type="presParOf" srcId="{9E28E02B-26DA-49AE-AB9A-8118245CDAC9}" destId="{8E663BA5-5011-4C1F-A1C1-DBB07F681A19}" srcOrd="1" destOrd="0" presId="urn:microsoft.com/office/officeart/2005/8/layout/hierarchy1"/>
    <dgm:cxn modelId="{7EC9E38D-3760-4111-BCB3-19994C688107}" type="presParOf" srcId="{96F2AC0B-C5DA-4AB0-8856-D7D4655BEA61}" destId="{57C8C215-8490-4EA4-9148-479E46EA9D95}" srcOrd="4" destOrd="0" presId="urn:microsoft.com/office/officeart/2005/8/layout/hierarchy1"/>
    <dgm:cxn modelId="{4C970245-5E65-46D1-B87E-AA384E0BFA1A}" type="presParOf" srcId="{96F2AC0B-C5DA-4AB0-8856-D7D4655BEA61}" destId="{BBB50333-F1A1-4A3C-BE86-469A9F2405B1}" srcOrd="5" destOrd="0" presId="urn:microsoft.com/office/officeart/2005/8/layout/hierarchy1"/>
    <dgm:cxn modelId="{6C30AA5C-BD63-4028-B6C2-E7B83C76ADC3}" type="presParOf" srcId="{BBB50333-F1A1-4A3C-BE86-469A9F2405B1}" destId="{65E5760A-8E60-45C4-B65C-68A52E1B38A6}" srcOrd="0" destOrd="0" presId="urn:microsoft.com/office/officeart/2005/8/layout/hierarchy1"/>
    <dgm:cxn modelId="{3F1922B4-36FC-4003-84ED-56AE08D3223F}" type="presParOf" srcId="{65E5760A-8E60-45C4-B65C-68A52E1B38A6}" destId="{DF75FBC0-12AE-4C17-8D86-FEB1184C39C1}" srcOrd="0" destOrd="0" presId="urn:microsoft.com/office/officeart/2005/8/layout/hierarchy1"/>
    <dgm:cxn modelId="{8FFA3DED-7795-436E-A2C1-CF23CF13B116}" type="presParOf" srcId="{65E5760A-8E60-45C4-B65C-68A52E1B38A6}" destId="{7B620E0D-1013-45BE-AC9D-850A2CDF52BC}" srcOrd="1" destOrd="0" presId="urn:microsoft.com/office/officeart/2005/8/layout/hierarchy1"/>
    <dgm:cxn modelId="{109045E5-863F-4DF7-AD42-1565B66607AC}" type="presParOf" srcId="{BBB50333-F1A1-4A3C-BE86-469A9F2405B1}" destId="{B45F17B6-718C-414B-90EE-2802DE115F06}" srcOrd="1" destOrd="0" presId="urn:microsoft.com/office/officeart/2005/8/layout/hierarchy1"/>
    <dgm:cxn modelId="{0BB68DB3-482E-441E-9780-C973F907FF94}" type="presParOf" srcId="{96F2AC0B-C5DA-4AB0-8856-D7D4655BEA61}" destId="{49CAF3FF-BED3-4F92-9A3D-3C24D1DF1E76}" srcOrd="6" destOrd="0" presId="urn:microsoft.com/office/officeart/2005/8/layout/hierarchy1"/>
    <dgm:cxn modelId="{4F6F69F0-E5AB-4A2B-9843-910F35B1C8CF}" type="presParOf" srcId="{96F2AC0B-C5DA-4AB0-8856-D7D4655BEA61}" destId="{F38ACCF6-CDC7-43CF-A7EB-F0CA8707C289}" srcOrd="7" destOrd="0" presId="urn:microsoft.com/office/officeart/2005/8/layout/hierarchy1"/>
    <dgm:cxn modelId="{E80BF095-5248-4C9D-B666-31962051B2FC}" type="presParOf" srcId="{F38ACCF6-CDC7-43CF-A7EB-F0CA8707C289}" destId="{E741625D-9E99-48C1-8AAB-5C0E7D5CC7B9}" srcOrd="0" destOrd="0" presId="urn:microsoft.com/office/officeart/2005/8/layout/hierarchy1"/>
    <dgm:cxn modelId="{AD8A8950-3A63-4AD2-A850-F9EFD84060AF}" type="presParOf" srcId="{E741625D-9E99-48C1-8AAB-5C0E7D5CC7B9}" destId="{527FE8F0-C64B-4F60-9954-2917CBFCD73B}" srcOrd="0" destOrd="0" presId="urn:microsoft.com/office/officeart/2005/8/layout/hierarchy1"/>
    <dgm:cxn modelId="{FC4A6FF6-AA0B-49DC-9ED5-A85C573303FF}" type="presParOf" srcId="{E741625D-9E99-48C1-8AAB-5C0E7D5CC7B9}" destId="{692F84D9-F4D5-465C-A296-175C1C6C3D21}" srcOrd="1" destOrd="0" presId="urn:microsoft.com/office/officeart/2005/8/layout/hierarchy1"/>
    <dgm:cxn modelId="{F5F72FDD-FD65-4A8B-8EE2-C93BF62750A6}" type="presParOf" srcId="{F38ACCF6-CDC7-43CF-A7EB-F0CA8707C289}" destId="{D87F30A5-6011-419F-90C4-19DC2AAF7AB5}" srcOrd="1" destOrd="0" presId="urn:microsoft.com/office/officeart/2005/8/layout/hierarchy1"/>
    <dgm:cxn modelId="{1F935F2A-FCC3-4B47-A11F-E79598C53319}" type="presParOf" srcId="{D87F30A5-6011-419F-90C4-19DC2AAF7AB5}" destId="{82793EFA-6BFB-42C6-9B22-3E6437E7F27B}" srcOrd="0" destOrd="0" presId="urn:microsoft.com/office/officeart/2005/8/layout/hierarchy1"/>
    <dgm:cxn modelId="{89D7FD41-2816-4396-BED7-3320916868C3}" type="presParOf" srcId="{D87F30A5-6011-419F-90C4-19DC2AAF7AB5}" destId="{E78D6D59-7024-4627-A154-038516439A39}" srcOrd="1" destOrd="0" presId="urn:microsoft.com/office/officeart/2005/8/layout/hierarchy1"/>
    <dgm:cxn modelId="{DBEA6156-323E-4F2C-8426-7AF7A2E4EAE8}" type="presParOf" srcId="{E78D6D59-7024-4627-A154-038516439A39}" destId="{0D9BA52F-AD05-4587-9BE9-11CF0F1CA69C}" srcOrd="0" destOrd="0" presId="urn:microsoft.com/office/officeart/2005/8/layout/hierarchy1"/>
    <dgm:cxn modelId="{8D754D80-D755-4305-9926-62B9586B86D0}" type="presParOf" srcId="{0D9BA52F-AD05-4587-9BE9-11CF0F1CA69C}" destId="{F6733246-BB9F-4D42-BEDE-26458DF30999}" srcOrd="0" destOrd="0" presId="urn:microsoft.com/office/officeart/2005/8/layout/hierarchy1"/>
    <dgm:cxn modelId="{05CA3AE7-18D9-4B84-A4F0-95871C5C01F7}" type="presParOf" srcId="{0D9BA52F-AD05-4587-9BE9-11CF0F1CA69C}" destId="{87D77D43-A3E3-4DC4-8B6F-D716A2C9B245}" srcOrd="1" destOrd="0" presId="urn:microsoft.com/office/officeart/2005/8/layout/hierarchy1"/>
    <dgm:cxn modelId="{A968A662-0936-4223-91BB-2D1430BD9BFA}" type="presParOf" srcId="{E78D6D59-7024-4627-A154-038516439A39}" destId="{B3C4727C-B37B-4132-AF33-C1C8A86C26D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E6ADDE1-2E56-4618-BB7C-A68547D6FA4E}" type="doc">
      <dgm:prSet loTypeId="urn:microsoft.com/office/officeart/2005/8/layout/hierarchy1" loCatId="hierarchy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F64BDE3B-0ED8-4CC2-ADE4-FB59C3CE938D}">
      <dgm:prSet phldrT="[文本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altLang="zh-CN" dirty="0" smtClean="0"/>
            <a:t>YFVE Headquarter (Master Site)</a:t>
          </a:r>
          <a:endParaRPr lang="zh-CN" altLang="en-US" dirty="0"/>
        </a:p>
      </dgm:t>
    </dgm:pt>
    <dgm:pt modelId="{EDB684BB-257F-4169-950F-16ED62E8832C}" type="parTrans" cxnId="{0B2BD75C-7001-455B-B769-A0688C5C6178}">
      <dgm:prSet/>
      <dgm:spPr/>
      <dgm:t>
        <a:bodyPr/>
        <a:lstStyle/>
        <a:p>
          <a:endParaRPr lang="zh-CN" altLang="en-US"/>
        </a:p>
      </dgm:t>
    </dgm:pt>
    <dgm:pt modelId="{DD6ADF90-35C0-406A-A56B-2185D5507761}" type="sibTrans" cxnId="{0B2BD75C-7001-455B-B769-A0688C5C6178}">
      <dgm:prSet/>
      <dgm:spPr/>
      <dgm:t>
        <a:bodyPr/>
        <a:lstStyle/>
        <a:p>
          <a:endParaRPr lang="zh-CN" altLang="en-US"/>
        </a:p>
      </dgm:t>
    </dgm:pt>
    <dgm:pt modelId="{B77AEF72-1DC9-4BA5-8763-F29893AB4C79}">
      <dgm:prSet phldrT="[文本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altLang="zh-CN" dirty="0" smtClean="0"/>
            <a:t>Plant I (Site I)</a:t>
          </a:r>
          <a:endParaRPr lang="zh-CN" altLang="en-US" dirty="0"/>
        </a:p>
      </dgm:t>
    </dgm:pt>
    <dgm:pt modelId="{F007CF91-90D1-4286-94BA-0969C47958D3}" type="parTrans" cxnId="{AC47A133-56FB-4DD6-9053-90B3C23D5A8D}">
      <dgm:prSet/>
      <dgm:spPr/>
      <dgm:t>
        <a:bodyPr/>
        <a:lstStyle/>
        <a:p>
          <a:endParaRPr lang="zh-CN" altLang="en-US"/>
        </a:p>
      </dgm:t>
    </dgm:pt>
    <dgm:pt modelId="{0AD6C85F-EE3A-4E92-AE21-5F3F3EAEB143}" type="sibTrans" cxnId="{AC47A133-56FB-4DD6-9053-90B3C23D5A8D}">
      <dgm:prSet/>
      <dgm:spPr/>
      <dgm:t>
        <a:bodyPr/>
        <a:lstStyle/>
        <a:p>
          <a:endParaRPr lang="zh-CN" altLang="en-US"/>
        </a:p>
      </dgm:t>
    </dgm:pt>
    <dgm:pt modelId="{0C2F215A-047F-4509-9AAE-44C14A1D44F2}">
      <dgm:prSet phldrT="[文本]"/>
      <dgm:spPr/>
      <dgm:t>
        <a:bodyPr/>
        <a:lstStyle/>
        <a:p>
          <a:r>
            <a:rPr lang="en-US" altLang="zh-CN" dirty="0" smtClean="0"/>
            <a:t>Supplier A</a:t>
          </a:r>
          <a:endParaRPr lang="zh-CN" altLang="en-US" dirty="0"/>
        </a:p>
      </dgm:t>
    </dgm:pt>
    <dgm:pt modelId="{9FAF590A-5075-481C-B7A1-2411E663070C}" type="parTrans" cxnId="{5B4E7D0C-4B33-4E86-A9C1-35C2A1AC60D9}">
      <dgm:prSet/>
      <dgm:spPr/>
      <dgm:t>
        <a:bodyPr/>
        <a:lstStyle/>
        <a:p>
          <a:endParaRPr lang="zh-CN" altLang="en-US"/>
        </a:p>
      </dgm:t>
    </dgm:pt>
    <dgm:pt modelId="{25211D32-3096-4CB8-9736-1DB70BB17C9E}" type="sibTrans" cxnId="{5B4E7D0C-4B33-4E86-A9C1-35C2A1AC60D9}">
      <dgm:prSet/>
      <dgm:spPr/>
      <dgm:t>
        <a:bodyPr/>
        <a:lstStyle/>
        <a:p>
          <a:endParaRPr lang="zh-CN" altLang="en-US"/>
        </a:p>
      </dgm:t>
    </dgm:pt>
    <dgm:pt modelId="{B84484FB-2B0F-44F8-BCC9-9B99641F1267}">
      <dgm:prSet phldrT="[文本]"/>
      <dgm:spPr/>
      <dgm:t>
        <a:bodyPr/>
        <a:lstStyle/>
        <a:p>
          <a:r>
            <a:rPr lang="en-US" altLang="zh-CN" dirty="0" smtClean="0"/>
            <a:t>Supplier B</a:t>
          </a:r>
          <a:endParaRPr lang="zh-CN" altLang="en-US" dirty="0"/>
        </a:p>
      </dgm:t>
    </dgm:pt>
    <dgm:pt modelId="{050F17C9-C18C-4C6A-88E9-BDBC10B66412}" type="parTrans" cxnId="{69BC5001-7C98-44F4-81AB-A5698104F9AD}">
      <dgm:prSet/>
      <dgm:spPr/>
      <dgm:t>
        <a:bodyPr/>
        <a:lstStyle/>
        <a:p>
          <a:endParaRPr lang="zh-CN" altLang="en-US"/>
        </a:p>
      </dgm:t>
    </dgm:pt>
    <dgm:pt modelId="{9C27512B-76FD-4172-8434-05684BB7DDE5}" type="sibTrans" cxnId="{69BC5001-7C98-44F4-81AB-A5698104F9AD}">
      <dgm:prSet/>
      <dgm:spPr/>
      <dgm:t>
        <a:bodyPr/>
        <a:lstStyle/>
        <a:p>
          <a:endParaRPr lang="zh-CN" altLang="en-US"/>
        </a:p>
      </dgm:t>
    </dgm:pt>
    <dgm:pt modelId="{AD8CA5EF-4C82-4DF8-8669-56F96FA4925C}">
      <dgm:prSet phldrT="[文本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altLang="zh-CN" dirty="0" smtClean="0"/>
            <a:t>Plant II (Site II)</a:t>
          </a:r>
          <a:endParaRPr lang="zh-CN" altLang="en-US" dirty="0"/>
        </a:p>
      </dgm:t>
    </dgm:pt>
    <dgm:pt modelId="{4C1C8916-AE29-4896-861F-DAD16341DEE6}" type="parTrans" cxnId="{C015F582-8A21-48BE-9119-1317BBB9A0D0}">
      <dgm:prSet/>
      <dgm:spPr/>
      <dgm:t>
        <a:bodyPr/>
        <a:lstStyle/>
        <a:p>
          <a:endParaRPr lang="zh-CN" altLang="en-US"/>
        </a:p>
      </dgm:t>
    </dgm:pt>
    <dgm:pt modelId="{138280CC-C9D1-4209-A220-FCCED4986EFC}" type="sibTrans" cxnId="{C015F582-8A21-48BE-9119-1317BBB9A0D0}">
      <dgm:prSet/>
      <dgm:spPr/>
      <dgm:t>
        <a:bodyPr/>
        <a:lstStyle/>
        <a:p>
          <a:endParaRPr lang="zh-CN" altLang="en-US"/>
        </a:p>
      </dgm:t>
    </dgm:pt>
    <dgm:pt modelId="{D40A20A6-7B65-49A5-9A03-93EF036A9C28}">
      <dgm:prSet phldrT="[文本]"/>
      <dgm:spPr/>
      <dgm:t>
        <a:bodyPr/>
        <a:lstStyle/>
        <a:p>
          <a:r>
            <a:rPr lang="en-US" altLang="zh-CN" dirty="0" smtClean="0"/>
            <a:t>Supplier D</a:t>
          </a:r>
          <a:endParaRPr lang="zh-CN" altLang="en-US" dirty="0"/>
        </a:p>
      </dgm:t>
    </dgm:pt>
    <dgm:pt modelId="{0CF92552-1DAB-499F-B63D-93D77450C4A5}" type="parTrans" cxnId="{40E80B84-C713-4A91-88E1-0D3918213C97}">
      <dgm:prSet/>
      <dgm:spPr/>
      <dgm:t>
        <a:bodyPr/>
        <a:lstStyle/>
        <a:p>
          <a:endParaRPr lang="zh-CN" altLang="en-US"/>
        </a:p>
      </dgm:t>
    </dgm:pt>
    <dgm:pt modelId="{AF5977F9-610D-4A20-900F-E882EC6646F4}" type="sibTrans" cxnId="{40E80B84-C713-4A91-88E1-0D3918213C97}">
      <dgm:prSet/>
      <dgm:spPr/>
      <dgm:t>
        <a:bodyPr/>
        <a:lstStyle/>
        <a:p>
          <a:endParaRPr lang="zh-CN" altLang="en-US"/>
        </a:p>
      </dgm:t>
    </dgm:pt>
    <dgm:pt modelId="{6919D049-0971-40DE-BC97-5F99A4F3FB14}">
      <dgm:prSet phldrT="[文本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altLang="zh-CN" dirty="0" smtClean="0"/>
            <a:t>Plant N (Site N)</a:t>
          </a:r>
          <a:endParaRPr lang="zh-CN" altLang="en-US" dirty="0"/>
        </a:p>
      </dgm:t>
    </dgm:pt>
    <dgm:pt modelId="{8D1BD61D-7A94-4767-B818-95D3EB1A5EED}" type="parTrans" cxnId="{D133F7EC-127E-4E4D-9002-EE76B02914EC}">
      <dgm:prSet/>
      <dgm:spPr/>
      <dgm:t>
        <a:bodyPr/>
        <a:lstStyle/>
        <a:p>
          <a:endParaRPr lang="zh-CN" altLang="en-US"/>
        </a:p>
      </dgm:t>
    </dgm:pt>
    <dgm:pt modelId="{AB92FBDF-314D-4AB0-AF97-7A6705C1318E}" type="sibTrans" cxnId="{D133F7EC-127E-4E4D-9002-EE76B02914EC}">
      <dgm:prSet/>
      <dgm:spPr/>
      <dgm:t>
        <a:bodyPr/>
        <a:lstStyle/>
        <a:p>
          <a:endParaRPr lang="zh-CN" altLang="en-US"/>
        </a:p>
      </dgm:t>
    </dgm:pt>
    <dgm:pt modelId="{9BD90928-8955-4090-A6B4-651067FB9A46}">
      <dgm:prSet phldrT="[文本]"/>
      <dgm:spPr/>
      <dgm:t>
        <a:bodyPr/>
        <a:lstStyle/>
        <a:p>
          <a:r>
            <a:rPr lang="en-US" altLang="zh-CN" dirty="0" smtClean="0"/>
            <a:t>Supplier C</a:t>
          </a:r>
          <a:endParaRPr lang="zh-CN" altLang="en-US" dirty="0"/>
        </a:p>
      </dgm:t>
    </dgm:pt>
    <dgm:pt modelId="{3479CB01-6C8C-4798-9065-1CD55E79D754}" type="parTrans" cxnId="{C7608846-148E-4CA7-989D-5FF323068887}">
      <dgm:prSet/>
      <dgm:spPr/>
      <dgm:t>
        <a:bodyPr/>
        <a:lstStyle/>
        <a:p>
          <a:endParaRPr lang="zh-CN" altLang="en-US"/>
        </a:p>
      </dgm:t>
    </dgm:pt>
    <dgm:pt modelId="{6EC50964-DF15-44B9-A406-90D77CC1F931}" type="sibTrans" cxnId="{C7608846-148E-4CA7-989D-5FF323068887}">
      <dgm:prSet/>
      <dgm:spPr/>
      <dgm:t>
        <a:bodyPr/>
        <a:lstStyle/>
        <a:p>
          <a:endParaRPr lang="zh-CN" altLang="en-US"/>
        </a:p>
      </dgm:t>
    </dgm:pt>
    <dgm:pt modelId="{F26633A7-0CCD-490C-AE86-64F176191D93}">
      <dgm:prSet phldrT="[文本]"/>
      <dgm:spPr/>
      <dgm:t>
        <a:bodyPr/>
        <a:lstStyle/>
        <a:p>
          <a:r>
            <a:rPr lang="en-US" altLang="zh-CN" dirty="0" smtClean="0"/>
            <a:t>Supplier B</a:t>
          </a:r>
          <a:endParaRPr lang="zh-CN" altLang="en-US" dirty="0"/>
        </a:p>
      </dgm:t>
    </dgm:pt>
    <dgm:pt modelId="{DF5F5B08-DBA3-4884-A7A0-5ED879653882}" type="parTrans" cxnId="{41180DF0-BED3-4C17-B39B-4DE6B9929970}">
      <dgm:prSet/>
      <dgm:spPr/>
      <dgm:t>
        <a:bodyPr/>
        <a:lstStyle/>
        <a:p>
          <a:endParaRPr lang="zh-CN" altLang="en-US"/>
        </a:p>
      </dgm:t>
    </dgm:pt>
    <dgm:pt modelId="{4559D5CB-93A2-4571-8EAD-A3CC23139D69}" type="sibTrans" cxnId="{41180DF0-BED3-4C17-B39B-4DE6B9929970}">
      <dgm:prSet/>
      <dgm:spPr/>
      <dgm:t>
        <a:bodyPr/>
        <a:lstStyle/>
        <a:p>
          <a:endParaRPr lang="zh-CN" altLang="en-US"/>
        </a:p>
      </dgm:t>
    </dgm:pt>
    <dgm:pt modelId="{A3D65888-85FE-4A18-853A-F4505FC2BB2A}">
      <dgm:prSet phldrT="[文本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altLang="zh-CN" dirty="0" smtClean="0"/>
            <a:t>… (Site …)</a:t>
          </a:r>
          <a:endParaRPr lang="zh-CN" altLang="en-US" dirty="0"/>
        </a:p>
      </dgm:t>
    </dgm:pt>
    <dgm:pt modelId="{571BFCCC-2DB4-4E34-802E-1B6B625CB66E}" type="parTrans" cxnId="{0546D145-0C05-4E47-815A-16EB3F8EED2F}">
      <dgm:prSet/>
      <dgm:spPr/>
      <dgm:t>
        <a:bodyPr/>
        <a:lstStyle/>
        <a:p>
          <a:endParaRPr lang="zh-CN" altLang="en-US"/>
        </a:p>
      </dgm:t>
    </dgm:pt>
    <dgm:pt modelId="{3D33508B-F595-4563-BBA2-432E68DE334B}" type="sibTrans" cxnId="{0546D145-0C05-4E47-815A-16EB3F8EED2F}">
      <dgm:prSet/>
      <dgm:spPr/>
      <dgm:t>
        <a:bodyPr/>
        <a:lstStyle/>
        <a:p>
          <a:endParaRPr lang="zh-CN" altLang="en-US"/>
        </a:p>
      </dgm:t>
    </dgm:pt>
    <dgm:pt modelId="{B5FE6E3F-1140-4537-B574-C5033967E274}">
      <dgm:prSet phldrT="[文本]"/>
      <dgm:spPr/>
      <dgm:t>
        <a:bodyPr/>
        <a:lstStyle/>
        <a:p>
          <a:r>
            <a:rPr lang="en-US" altLang="zh-CN" dirty="0" smtClean="0"/>
            <a:t>…</a:t>
          </a:r>
          <a:endParaRPr lang="zh-CN" altLang="en-US" dirty="0"/>
        </a:p>
      </dgm:t>
    </dgm:pt>
    <dgm:pt modelId="{29E65924-C998-4AB8-B758-1A2F252CDEB7}" type="parTrans" cxnId="{6335502E-C588-4877-85BE-06E41298A848}">
      <dgm:prSet/>
      <dgm:spPr/>
      <dgm:t>
        <a:bodyPr/>
        <a:lstStyle/>
        <a:p>
          <a:endParaRPr lang="zh-CN" altLang="en-US"/>
        </a:p>
      </dgm:t>
    </dgm:pt>
    <dgm:pt modelId="{D95CF604-A01C-4A0A-B37D-7A783CFB6FCB}" type="sibTrans" cxnId="{6335502E-C588-4877-85BE-06E41298A848}">
      <dgm:prSet/>
      <dgm:spPr/>
      <dgm:t>
        <a:bodyPr/>
        <a:lstStyle/>
        <a:p>
          <a:endParaRPr lang="zh-CN" altLang="en-US"/>
        </a:p>
      </dgm:t>
    </dgm:pt>
    <dgm:pt modelId="{1A3B25E6-67C2-4F71-8629-0EB55BF299E4}" type="pres">
      <dgm:prSet presAssocID="{1E6ADDE1-2E56-4618-BB7C-A68547D6FA4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A841A795-6A57-417C-A82A-89130CF62AA7}" type="pres">
      <dgm:prSet presAssocID="{F64BDE3B-0ED8-4CC2-ADE4-FB59C3CE938D}" presName="hierRoot1" presStyleCnt="0"/>
      <dgm:spPr/>
    </dgm:pt>
    <dgm:pt modelId="{63ED6B7E-4F64-4E22-9353-F0FEE58CD717}" type="pres">
      <dgm:prSet presAssocID="{F64BDE3B-0ED8-4CC2-ADE4-FB59C3CE938D}" presName="composite" presStyleCnt="0"/>
      <dgm:spPr/>
    </dgm:pt>
    <dgm:pt modelId="{B54CE58C-0D1A-4D2D-86AE-5961914476D0}" type="pres">
      <dgm:prSet presAssocID="{F64BDE3B-0ED8-4CC2-ADE4-FB59C3CE938D}" presName="background" presStyleLbl="node0" presStyleIdx="0" presStyleCnt="1"/>
      <dgm:spPr/>
    </dgm:pt>
    <dgm:pt modelId="{264C732D-0EBF-4918-8F7E-B128D38F374F}" type="pres">
      <dgm:prSet presAssocID="{F64BDE3B-0ED8-4CC2-ADE4-FB59C3CE938D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6F2AC0B-C5DA-4AB0-8856-D7D4655BEA61}" type="pres">
      <dgm:prSet presAssocID="{F64BDE3B-0ED8-4CC2-ADE4-FB59C3CE938D}" presName="hierChild2" presStyleCnt="0"/>
      <dgm:spPr/>
    </dgm:pt>
    <dgm:pt modelId="{6EE0BDB7-32BB-4A0E-A606-929D57656526}" type="pres">
      <dgm:prSet presAssocID="{F007CF91-90D1-4286-94BA-0969C47958D3}" presName="Name10" presStyleLbl="parChTrans1D2" presStyleIdx="0" presStyleCnt="4"/>
      <dgm:spPr/>
      <dgm:t>
        <a:bodyPr/>
        <a:lstStyle/>
        <a:p>
          <a:endParaRPr lang="zh-CN" altLang="en-US"/>
        </a:p>
      </dgm:t>
    </dgm:pt>
    <dgm:pt modelId="{7B9282AD-8452-432A-AC27-9D6536591ED8}" type="pres">
      <dgm:prSet presAssocID="{B77AEF72-1DC9-4BA5-8763-F29893AB4C79}" presName="hierRoot2" presStyleCnt="0"/>
      <dgm:spPr/>
    </dgm:pt>
    <dgm:pt modelId="{119210B6-CD74-4E3E-BA41-7EED1023C683}" type="pres">
      <dgm:prSet presAssocID="{B77AEF72-1DC9-4BA5-8763-F29893AB4C79}" presName="composite2" presStyleCnt="0"/>
      <dgm:spPr/>
    </dgm:pt>
    <dgm:pt modelId="{C3A5A954-94ED-46D6-847F-4D14D49FF0E7}" type="pres">
      <dgm:prSet presAssocID="{B77AEF72-1DC9-4BA5-8763-F29893AB4C79}" presName="background2" presStyleLbl="node2" presStyleIdx="0" presStyleCnt="4"/>
      <dgm:spPr/>
    </dgm:pt>
    <dgm:pt modelId="{0D2742A2-A047-4DB2-946E-15799D386AF3}" type="pres">
      <dgm:prSet presAssocID="{B77AEF72-1DC9-4BA5-8763-F29893AB4C79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AD24517-8395-434B-B979-C8D384C110FA}" type="pres">
      <dgm:prSet presAssocID="{B77AEF72-1DC9-4BA5-8763-F29893AB4C79}" presName="hierChild3" presStyleCnt="0"/>
      <dgm:spPr/>
    </dgm:pt>
    <dgm:pt modelId="{8BE625F9-6D81-44BA-9872-6211094BC958}" type="pres">
      <dgm:prSet presAssocID="{9FAF590A-5075-481C-B7A1-2411E663070C}" presName="Name17" presStyleLbl="parChTrans1D3" presStyleIdx="0" presStyleCnt="6"/>
      <dgm:spPr/>
      <dgm:t>
        <a:bodyPr/>
        <a:lstStyle/>
        <a:p>
          <a:endParaRPr lang="zh-CN" altLang="en-US"/>
        </a:p>
      </dgm:t>
    </dgm:pt>
    <dgm:pt modelId="{756DFB99-F5DD-458E-858F-E2942EC6B98E}" type="pres">
      <dgm:prSet presAssocID="{0C2F215A-047F-4509-9AAE-44C14A1D44F2}" presName="hierRoot3" presStyleCnt="0"/>
      <dgm:spPr/>
    </dgm:pt>
    <dgm:pt modelId="{E1315284-D46D-4532-B21B-E5B28F8CCF71}" type="pres">
      <dgm:prSet presAssocID="{0C2F215A-047F-4509-9AAE-44C14A1D44F2}" presName="composite3" presStyleCnt="0"/>
      <dgm:spPr/>
    </dgm:pt>
    <dgm:pt modelId="{BB779616-6330-4237-808E-7A5C54331EA5}" type="pres">
      <dgm:prSet presAssocID="{0C2F215A-047F-4509-9AAE-44C14A1D44F2}" presName="background3" presStyleLbl="node3" presStyleIdx="0" presStyleCnt="6"/>
      <dgm:spPr/>
    </dgm:pt>
    <dgm:pt modelId="{0A667C5E-7BFB-443A-8BF9-8967EAC9F789}" type="pres">
      <dgm:prSet presAssocID="{0C2F215A-047F-4509-9AAE-44C14A1D44F2}" presName="text3" presStyleLbl="fgAcc3" presStyleIdx="0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544C82F-6B1D-4040-8F47-F26E90E71CA7}" type="pres">
      <dgm:prSet presAssocID="{0C2F215A-047F-4509-9AAE-44C14A1D44F2}" presName="hierChild4" presStyleCnt="0"/>
      <dgm:spPr/>
    </dgm:pt>
    <dgm:pt modelId="{7AB8C7DA-41B4-4E37-9E25-4361FF5DF23E}" type="pres">
      <dgm:prSet presAssocID="{050F17C9-C18C-4C6A-88E9-BDBC10B66412}" presName="Name17" presStyleLbl="parChTrans1D3" presStyleIdx="1" presStyleCnt="6"/>
      <dgm:spPr/>
      <dgm:t>
        <a:bodyPr/>
        <a:lstStyle/>
        <a:p>
          <a:endParaRPr lang="zh-CN" altLang="en-US"/>
        </a:p>
      </dgm:t>
    </dgm:pt>
    <dgm:pt modelId="{1CF901B0-1A02-457C-9DFD-B0D01F70B318}" type="pres">
      <dgm:prSet presAssocID="{B84484FB-2B0F-44F8-BCC9-9B99641F1267}" presName="hierRoot3" presStyleCnt="0"/>
      <dgm:spPr/>
    </dgm:pt>
    <dgm:pt modelId="{40CDE25A-D959-44B6-97DB-2AC37598829D}" type="pres">
      <dgm:prSet presAssocID="{B84484FB-2B0F-44F8-BCC9-9B99641F1267}" presName="composite3" presStyleCnt="0"/>
      <dgm:spPr/>
    </dgm:pt>
    <dgm:pt modelId="{7B02458C-3012-43CE-A3F0-68585AD923AA}" type="pres">
      <dgm:prSet presAssocID="{B84484FB-2B0F-44F8-BCC9-9B99641F1267}" presName="background3" presStyleLbl="node3" presStyleIdx="1" presStyleCnt="6"/>
      <dgm:spPr/>
    </dgm:pt>
    <dgm:pt modelId="{DA9E3C8B-CC7A-42B8-B427-A5071E34B985}" type="pres">
      <dgm:prSet presAssocID="{B84484FB-2B0F-44F8-BCC9-9B99641F1267}" presName="text3" presStyleLbl="fgAcc3" presStyleIdx="1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01D2BE3-8117-4A8A-A90E-6553AF3BB17C}" type="pres">
      <dgm:prSet presAssocID="{B84484FB-2B0F-44F8-BCC9-9B99641F1267}" presName="hierChild4" presStyleCnt="0"/>
      <dgm:spPr/>
    </dgm:pt>
    <dgm:pt modelId="{44EB18B1-4C0D-4EA2-8FCB-E9B1CB55F196}" type="pres">
      <dgm:prSet presAssocID="{29E65924-C998-4AB8-B758-1A2F252CDEB7}" presName="Name17" presStyleLbl="parChTrans1D3" presStyleIdx="2" presStyleCnt="6"/>
      <dgm:spPr/>
      <dgm:t>
        <a:bodyPr/>
        <a:lstStyle/>
        <a:p>
          <a:endParaRPr lang="zh-CN" altLang="en-US"/>
        </a:p>
      </dgm:t>
    </dgm:pt>
    <dgm:pt modelId="{7D2156A8-45D4-4CBD-838E-E7505117CF64}" type="pres">
      <dgm:prSet presAssocID="{B5FE6E3F-1140-4537-B574-C5033967E274}" presName="hierRoot3" presStyleCnt="0"/>
      <dgm:spPr/>
    </dgm:pt>
    <dgm:pt modelId="{F6C4D193-E9D9-4111-8E41-571D718F0A1C}" type="pres">
      <dgm:prSet presAssocID="{B5FE6E3F-1140-4537-B574-C5033967E274}" presName="composite3" presStyleCnt="0"/>
      <dgm:spPr/>
    </dgm:pt>
    <dgm:pt modelId="{68E257C4-E125-4D19-A461-C72A614E058D}" type="pres">
      <dgm:prSet presAssocID="{B5FE6E3F-1140-4537-B574-C5033967E274}" presName="background3" presStyleLbl="node3" presStyleIdx="2" presStyleCnt="6"/>
      <dgm:spPr/>
    </dgm:pt>
    <dgm:pt modelId="{5DED4FD1-BD09-4246-A94A-30BF9E14E0D6}" type="pres">
      <dgm:prSet presAssocID="{B5FE6E3F-1140-4537-B574-C5033967E274}" presName="text3" presStyleLbl="fgAcc3" presStyleIdx="2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52B0168-06D9-4AA2-BFB4-E86D6CCE859F}" type="pres">
      <dgm:prSet presAssocID="{B5FE6E3F-1140-4537-B574-C5033967E274}" presName="hierChild4" presStyleCnt="0"/>
      <dgm:spPr/>
    </dgm:pt>
    <dgm:pt modelId="{AC3C233B-CE50-4FE1-90B7-CA16B96A4160}" type="pres">
      <dgm:prSet presAssocID="{4C1C8916-AE29-4896-861F-DAD16341DEE6}" presName="Name10" presStyleLbl="parChTrans1D2" presStyleIdx="1" presStyleCnt="4"/>
      <dgm:spPr/>
      <dgm:t>
        <a:bodyPr/>
        <a:lstStyle/>
        <a:p>
          <a:endParaRPr lang="zh-CN" altLang="en-US"/>
        </a:p>
      </dgm:t>
    </dgm:pt>
    <dgm:pt modelId="{09D41D03-7FC9-41E9-91BC-756615EE9C03}" type="pres">
      <dgm:prSet presAssocID="{AD8CA5EF-4C82-4DF8-8669-56F96FA4925C}" presName="hierRoot2" presStyleCnt="0"/>
      <dgm:spPr/>
    </dgm:pt>
    <dgm:pt modelId="{3D23573F-69F8-48EE-BD8E-FDA862736C13}" type="pres">
      <dgm:prSet presAssocID="{AD8CA5EF-4C82-4DF8-8669-56F96FA4925C}" presName="composite2" presStyleCnt="0"/>
      <dgm:spPr/>
    </dgm:pt>
    <dgm:pt modelId="{1315630C-51BE-4CB8-965C-BC656388473C}" type="pres">
      <dgm:prSet presAssocID="{AD8CA5EF-4C82-4DF8-8669-56F96FA4925C}" presName="background2" presStyleLbl="node2" presStyleIdx="1" presStyleCnt="4"/>
      <dgm:spPr/>
    </dgm:pt>
    <dgm:pt modelId="{0CBB1253-1121-4A67-BE24-00E77592FC43}" type="pres">
      <dgm:prSet presAssocID="{AD8CA5EF-4C82-4DF8-8669-56F96FA4925C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61A4B89-10B0-4947-B77F-CF4EBAAE2F44}" type="pres">
      <dgm:prSet presAssocID="{AD8CA5EF-4C82-4DF8-8669-56F96FA4925C}" presName="hierChild3" presStyleCnt="0"/>
      <dgm:spPr/>
    </dgm:pt>
    <dgm:pt modelId="{CF882766-B4B7-4A52-93BD-1265020AF6D6}" type="pres">
      <dgm:prSet presAssocID="{DF5F5B08-DBA3-4884-A7A0-5ED879653882}" presName="Name17" presStyleLbl="parChTrans1D3" presStyleIdx="3" presStyleCnt="6"/>
      <dgm:spPr/>
      <dgm:t>
        <a:bodyPr/>
        <a:lstStyle/>
        <a:p>
          <a:endParaRPr lang="zh-CN" altLang="en-US"/>
        </a:p>
      </dgm:t>
    </dgm:pt>
    <dgm:pt modelId="{5B9494D6-74A8-4304-A469-950A80680C6B}" type="pres">
      <dgm:prSet presAssocID="{F26633A7-0CCD-490C-AE86-64F176191D93}" presName="hierRoot3" presStyleCnt="0"/>
      <dgm:spPr/>
    </dgm:pt>
    <dgm:pt modelId="{D61BB86E-BF2C-4727-870C-363E3B0F1614}" type="pres">
      <dgm:prSet presAssocID="{F26633A7-0CCD-490C-AE86-64F176191D93}" presName="composite3" presStyleCnt="0"/>
      <dgm:spPr/>
    </dgm:pt>
    <dgm:pt modelId="{E5CE55C4-CE08-4E7E-AE04-68E4646DFD07}" type="pres">
      <dgm:prSet presAssocID="{F26633A7-0CCD-490C-AE86-64F176191D93}" presName="background3" presStyleLbl="node3" presStyleIdx="3" presStyleCnt="6"/>
      <dgm:spPr/>
    </dgm:pt>
    <dgm:pt modelId="{56BC36D1-360A-4A41-9B98-4AF2D5E62EC2}" type="pres">
      <dgm:prSet presAssocID="{F26633A7-0CCD-490C-AE86-64F176191D93}" presName="text3" presStyleLbl="fgAcc3" presStyleIdx="3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6133349-4AA3-4308-B283-9FF9AAD711B4}" type="pres">
      <dgm:prSet presAssocID="{F26633A7-0CCD-490C-AE86-64F176191D93}" presName="hierChild4" presStyleCnt="0"/>
      <dgm:spPr/>
    </dgm:pt>
    <dgm:pt modelId="{22DF9C13-E515-45C8-9E62-BFA05AC9C798}" type="pres">
      <dgm:prSet presAssocID="{3479CB01-6C8C-4798-9065-1CD55E79D754}" presName="Name17" presStyleLbl="parChTrans1D3" presStyleIdx="4" presStyleCnt="6"/>
      <dgm:spPr/>
      <dgm:t>
        <a:bodyPr/>
        <a:lstStyle/>
        <a:p>
          <a:endParaRPr lang="zh-CN" altLang="en-US"/>
        </a:p>
      </dgm:t>
    </dgm:pt>
    <dgm:pt modelId="{9E28E02B-26DA-49AE-AB9A-8118245CDAC9}" type="pres">
      <dgm:prSet presAssocID="{9BD90928-8955-4090-A6B4-651067FB9A46}" presName="hierRoot3" presStyleCnt="0"/>
      <dgm:spPr/>
    </dgm:pt>
    <dgm:pt modelId="{87588EC9-F843-41E7-9EEC-60DF050D5C41}" type="pres">
      <dgm:prSet presAssocID="{9BD90928-8955-4090-A6B4-651067FB9A46}" presName="composite3" presStyleCnt="0"/>
      <dgm:spPr/>
    </dgm:pt>
    <dgm:pt modelId="{C663CB48-3579-4DA6-9AA1-3456E5EA7B93}" type="pres">
      <dgm:prSet presAssocID="{9BD90928-8955-4090-A6B4-651067FB9A46}" presName="background3" presStyleLbl="node3" presStyleIdx="4" presStyleCnt="6"/>
      <dgm:spPr/>
    </dgm:pt>
    <dgm:pt modelId="{AF63B259-6202-44C8-820A-BC586BBBC845}" type="pres">
      <dgm:prSet presAssocID="{9BD90928-8955-4090-A6B4-651067FB9A46}" presName="text3" presStyleLbl="fgAcc3" presStyleIdx="4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E663BA5-5011-4C1F-A1C1-DBB07F681A19}" type="pres">
      <dgm:prSet presAssocID="{9BD90928-8955-4090-A6B4-651067FB9A46}" presName="hierChild4" presStyleCnt="0"/>
      <dgm:spPr/>
    </dgm:pt>
    <dgm:pt modelId="{57C8C215-8490-4EA4-9148-479E46EA9D95}" type="pres">
      <dgm:prSet presAssocID="{571BFCCC-2DB4-4E34-802E-1B6B625CB66E}" presName="Name10" presStyleLbl="parChTrans1D2" presStyleIdx="2" presStyleCnt="4"/>
      <dgm:spPr/>
      <dgm:t>
        <a:bodyPr/>
        <a:lstStyle/>
        <a:p>
          <a:endParaRPr lang="zh-CN" altLang="en-US"/>
        </a:p>
      </dgm:t>
    </dgm:pt>
    <dgm:pt modelId="{BBB50333-F1A1-4A3C-BE86-469A9F2405B1}" type="pres">
      <dgm:prSet presAssocID="{A3D65888-85FE-4A18-853A-F4505FC2BB2A}" presName="hierRoot2" presStyleCnt="0"/>
      <dgm:spPr/>
    </dgm:pt>
    <dgm:pt modelId="{65E5760A-8E60-45C4-B65C-68A52E1B38A6}" type="pres">
      <dgm:prSet presAssocID="{A3D65888-85FE-4A18-853A-F4505FC2BB2A}" presName="composite2" presStyleCnt="0"/>
      <dgm:spPr/>
    </dgm:pt>
    <dgm:pt modelId="{DF75FBC0-12AE-4C17-8D86-FEB1184C39C1}" type="pres">
      <dgm:prSet presAssocID="{A3D65888-85FE-4A18-853A-F4505FC2BB2A}" presName="background2" presStyleLbl="node2" presStyleIdx="2" presStyleCnt="4"/>
      <dgm:spPr/>
    </dgm:pt>
    <dgm:pt modelId="{7B620E0D-1013-45BE-AC9D-850A2CDF52BC}" type="pres">
      <dgm:prSet presAssocID="{A3D65888-85FE-4A18-853A-F4505FC2BB2A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45F17B6-718C-414B-90EE-2802DE115F06}" type="pres">
      <dgm:prSet presAssocID="{A3D65888-85FE-4A18-853A-F4505FC2BB2A}" presName="hierChild3" presStyleCnt="0"/>
      <dgm:spPr/>
    </dgm:pt>
    <dgm:pt modelId="{49CAF3FF-BED3-4F92-9A3D-3C24D1DF1E76}" type="pres">
      <dgm:prSet presAssocID="{8D1BD61D-7A94-4767-B818-95D3EB1A5EED}" presName="Name10" presStyleLbl="parChTrans1D2" presStyleIdx="3" presStyleCnt="4"/>
      <dgm:spPr/>
      <dgm:t>
        <a:bodyPr/>
        <a:lstStyle/>
        <a:p>
          <a:endParaRPr lang="zh-CN" altLang="en-US"/>
        </a:p>
      </dgm:t>
    </dgm:pt>
    <dgm:pt modelId="{F38ACCF6-CDC7-43CF-A7EB-F0CA8707C289}" type="pres">
      <dgm:prSet presAssocID="{6919D049-0971-40DE-BC97-5F99A4F3FB14}" presName="hierRoot2" presStyleCnt="0"/>
      <dgm:spPr/>
    </dgm:pt>
    <dgm:pt modelId="{E741625D-9E99-48C1-8AAB-5C0E7D5CC7B9}" type="pres">
      <dgm:prSet presAssocID="{6919D049-0971-40DE-BC97-5F99A4F3FB14}" presName="composite2" presStyleCnt="0"/>
      <dgm:spPr/>
    </dgm:pt>
    <dgm:pt modelId="{527FE8F0-C64B-4F60-9954-2917CBFCD73B}" type="pres">
      <dgm:prSet presAssocID="{6919D049-0971-40DE-BC97-5F99A4F3FB14}" presName="background2" presStyleLbl="node2" presStyleIdx="3" presStyleCnt="4"/>
      <dgm:spPr/>
    </dgm:pt>
    <dgm:pt modelId="{692F84D9-F4D5-465C-A296-175C1C6C3D21}" type="pres">
      <dgm:prSet presAssocID="{6919D049-0971-40DE-BC97-5F99A4F3FB14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87F30A5-6011-419F-90C4-19DC2AAF7AB5}" type="pres">
      <dgm:prSet presAssocID="{6919D049-0971-40DE-BC97-5F99A4F3FB14}" presName="hierChild3" presStyleCnt="0"/>
      <dgm:spPr/>
    </dgm:pt>
    <dgm:pt modelId="{82793EFA-6BFB-42C6-9B22-3E6437E7F27B}" type="pres">
      <dgm:prSet presAssocID="{0CF92552-1DAB-499F-B63D-93D77450C4A5}" presName="Name17" presStyleLbl="parChTrans1D3" presStyleIdx="5" presStyleCnt="6"/>
      <dgm:spPr/>
      <dgm:t>
        <a:bodyPr/>
        <a:lstStyle/>
        <a:p>
          <a:endParaRPr lang="zh-CN" altLang="en-US"/>
        </a:p>
      </dgm:t>
    </dgm:pt>
    <dgm:pt modelId="{E78D6D59-7024-4627-A154-038516439A39}" type="pres">
      <dgm:prSet presAssocID="{D40A20A6-7B65-49A5-9A03-93EF036A9C28}" presName="hierRoot3" presStyleCnt="0"/>
      <dgm:spPr/>
    </dgm:pt>
    <dgm:pt modelId="{0D9BA52F-AD05-4587-9BE9-11CF0F1CA69C}" type="pres">
      <dgm:prSet presAssocID="{D40A20A6-7B65-49A5-9A03-93EF036A9C28}" presName="composite3" presStyleCnt="0"/>
      <dgm:spPr/>
    </dgm:pt>
    <dgm:pt modelId="{F6733246-BB9F-4D42-BEDE-26458DF30999}" type="pres">
      <dgm:prSet presAssocID="{D40A20A6-7B65-49A5-9A03-93EF036A9C28}" presName="background3" presStyleLbl="node3" presStyleIdx="5" presStyleCnt="6"/>
      <dgm:spPr/>
    </dgm:pt>
    <dgm:pt modelId="{87D77D43-A3E3-4DC4-8B6F-D716A2C9B245}" type="pres">
      <dgm:prSet presAssocID="{D40A20A6-7B65-49A5-9A03-93EF036A9C28}" presName="text3" presStyleLbl="fgAcc3" presStyleIdx="5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3C4727C-B37B-4132-AF33-C1C8A86C26DA}" type="pres">
      <dgm:prSet presAssocID="{D40A20A6-7B65-49A5-9A03-93EF036A9C28}" presName="hierChild4" presStyleCnt="0"/>
      <dgm:spPr/>
    </dgm:pt>
  </dgm:ptLst>
  <dgm:cxnLst>
    <dgm:cxn modelId="{C7608846-148E-4CA7-989D-5FF323068887}" srcId="{AD8CA5EF-4C82-4DF8-8669-56F96FA4925C}" destId="{9BD90928-8955-4090-A6B4-651067FB9A46}" srcOrd="1" destOrd="0" parTransId="{3479CB01-6C8C-4798-9065-1CD55E79D754}" sibTransId="{6EC50964-DF15-44B9-A406-90D77CC1F931}"/>
    <dgm:cxn modelId="{D0C82250-EE4F-43B5-9571-AA4D8548A124}" type="presOf" srcId="{F26633A7-0CCD-490C-AE86-64F176191D93}" destId="{56BC36D1-360A-4A41-9B98-4AF2D5E62EC2}" srcOrd="0" destOrd="0" presId="urn:microsoft.com/office/officeart/2005/8/layout/hierarchy1"/>
    <dgm:cxn modelId="{60D6F963-B81C-4756-9726-4967B1D4C384}" type="presOf" srcId="{D40A20A6-7B65-49A5-9A03-93EF036A9C28}" destId="{87D77D43-A3E3-4DC4-8B6F-D716A2C9B245}" srcOrd="0" destOrd="0" presId="urn:microsoft.com/office/officeart/2005/8/layout/hierarchy1"/>
    <dgm:cxn modelId="{69BC5001-7C98-44F4-81AB-A5698104F9AD}" srcId="{B77AEF72-1DC9-4BA5-8763-F29893AB4C79}" destId="{B84484FB-2B0F-44F8-BCC9-9B99641F1267}" srcOrd="1" destOrd="0" parTransId="{050F17C9-C18C-4C6A-88E9-BDBC10B66412}" sibTransId="{9C27512B-76FD-4172-8434-05684BB7DDE5}"/>
    <dgm:cxn modelId="{6B5F0563-61D0-4215-BBD0-B47DA64E2961}" type="presOf" srcId="{F64BDE3B-0ED8-4CC2-ADE4-FB59C3CE938D}" destId="{264C732D-0EBF-4918-8F7E-B128D38F374F}" srcOrd="0" destOrd="0" presId="urn:microsoft.com/office/officeart/2005/8/layout/hierarchy1"/>
    <dgm:cxn modelId="{8E445D1C-9C52-435F-A8D6-924A452C331F}" type="presOf" srcId="{050F17C9-C18C-4C6A-88E9-BDBC10B66412}" destId="{7AB8C7DA-41B4-4E37-9E25-4361FF5DF23E}" srcOrd="0" destOrd="0" presId="urn:microsoft.com/office/officeart/2005/8/layout/hierarchy1"/>
    <dgm:cxn modelId="{426FD915-D4C2-4646-B4D9-CD07CF8C1717}" type="presOf" srcId="{B77AEF72-1DC9-4BA5-8763-F29893AB4C79}" destId="{0D2742A2-A047-4DB2-946E-15799D386AF3}" srcOrd="0" destOrd="0" presId="urn:microsoft.com/office/officeart/2005/8/layout/hierarchy1"/>
    <dgm:cxn modelId="{6335502E-C588-4877-85BE-06E41298A848}" srcId="{B77AEF72-1DC9-4BA5-8763-F29893AB4C79}" destId="{B5FE6E3F-1140-4537-B574-C5033967E274}" srcOrd="2" destOrd="0" parTransId="{29E65924-C998-4AB8-B758-1A2F252CDEB7}" sibTransId="{D95CF604-A01C-4A0A-B37D-7A783CFB6FCB}"/>
    <dgm:cxn modelId="{1DB40515-2269-4EA0-8095-ECE04951D57A}" type="presOf" srcId="{9BD90928-8955-4090-A6B4-651067FB9A46}" destId="{AF63B259-6202-44C8-820A-BC586BBBC845}" srcOrd="0" destOrd="0" presId="urn:microsoft.com/office/officeart/2005/8/layout/hierarchy1"/>
    <dgm:cxn modelId="{41180DF0-BED3-4C17-B39B-4DE6B9929970}" srcId="{AD8CA5EF-4C82-4DF8-8669-56F96FA4925C}" destId="{F26633A7-0CCD-490C-AE86-64F176191D93}" srcOrd="0" destOrd="0" parTransId="{DF5F5B08-DBA3-4884-A7A0-5ED879653882}" sibTransId="{4559D5CB-93A2-4571-8EAD-A3CC23139D69}"/>
    <dgm:cxn modelId="{0C2DA662-6C47-4D4D-A6F3-4A7645E631DC}" type="presOf" srcId="{571BFCCC-2DB4-4E34-802E-1B6B625CB66E}" destId="{57C8C215-8490-4EA4-9148-479E46EA9D95}" srcOrd="0" destOrd="0" presId="urn:microsoft.com/office/officeart/2005/8/layout/hierarchy1"/>
    <dgm:cxn modelId="{764AED4A-35F9-4DDC-82E2-6005FA344024}" type="presOf" srcId="{29E65924-C998-4AB8-B758-1A2F252CDEB7}" destId="{44EB18B1-4C0D-4EA2-8FCB-E9B1CB55F196}" srcOrd="0" destOrd="0" presId="urn:microsoft.com/office/officeart/2005/8/layout/hierarchy1"/>
    <dgm:cxn modelId="{891642FC-C611-48D2-A344-76B57AD4DD3E}" type="presOf" srcId="{A3D65888-85FE-4A18-853A-F4505FC2BB2A}" destId="{7B620E0D-1013-45BE-AC9D-850A2CDF52BC}" srcOrd="0" destOrd="0" presId="urn:microsoft.com/office/officeart/2005/8/layout/hierarchy1"/>
    <dgm:cxn modelId="{AC47A133-56FB-4DD6-9053-90B3C23D5A8D}" srcId="{F64BDE3B-0ED8-4CC2-ADE4-FB59C3CE938D}" destId="{B77AEF72-1DC9-4BA5-8763-F29893AB4C79}" srcOrd="0" destOrd="0" parTransId="{F007CF91-90D1-4286-94BA-0969C47958D3}" sibTransId="{0AD6C85F-EE3A-4E92-AE21-5F3F3EAEB143}"/>
    <dgm:cxn modelId="{592AA249-32DC-4A21-949A-8EE73ABAF425}" type="presOf" srcId="{DF5F5B08-DBA3-4884-A7A0-5ED879653882}" destId="{CF882766-B4B7-4A52-93BD-1265020AF6D6}" srcOrd="0" destOrd="0" presId="urn:microsoft.com/office/officeart/2005/8/layout/hierarchy1"/>
    <dgm:cxn modelId="{532BEB9F-62F6-45DA-848D-3038B09DA73A}" type="presOf" srcId="{4C1C8916-AE29-4896-861F-DAD16341DEE6}" destId="{AC3C233B-CE50-4FE1-90B7-CA16B96A4160}" srcOrd="0" destOrd="0" presId="urn:microsoft.com/office/officeart/2005/8/layout/hierarchy1"/>
    <dgm:cxn modelId="{F6EC0DB6-2B50-426C-AD9A-1405F546E8E5}" type="presOf" srcId="{0C2F215A-047F-4509-9AAE-44C14A1D44F2}" destId="{0A667C5E-7BFB-443A-8BF9-8967EAC9F789}" srcOrd="0" destOrd="0" presId="urn:microsoft.com/office/officeart/2005/8/layout/hierarchy1"/>
    <dgm:cxn modelId="{2EFBAFE6-1D7A-4DA1-8B28-F49C65A17AB9}" type="presOf" srcId="{B5FE6E3F-1140-4537-B574-C5033967E274}" destId="{5DED4FD1-BD09-4246-A94A-30BF9E14E0D6}" srcOrd="0" destOrd="0" presId="urn:microsoft.com/office/officeart/2005/8/layout/hierarchy1"/>
    <dgm:cxn modelId="{69ADB07A-B9B0-4AFA-9A77-D3CB91322822}" type="presOf" srcId="{0CF92552-1DAB-499F-B63D-93D77450C4A5}" destId="{82793EFA-6BFB-42C6-9B22-3E6437E7F27B}" srcOrd="0" destOrd="0" presId="urn:microsoft.com/office/officeart/2005/8/layout/hierarchy1"/>
    <dgm:cxn modelId="{C015F582-8A21-48BE-9119-1317BBB9A0D0}" srcId="{F64BDE3B-0ED8-4CC2-ADE4-FB59C3CE938D}" destId="{AD8CA5EF-4C82-4DF8-8669-56F96FA4925C}" srcOrd="1" destOrd="0" parTransId="{4C1C8916-AE29-4896-861F-DAD16341DEE6}" sibTransId="{138280CC-C9D1-4209-A220-FCCED4986EFC}"/>
    <dgm:cxn modelId="{5B4E7D0C-4B33-4E86-A9C1-35C2A1AC60D9}" srcId="{B77AEF72-1DC9-4BA5-8763-F29893AB4C79}" destId="{0C2F215A-047F-4509-9AAE-44C14A1D44F2}" srcOrd="0" destOrd="0" parTransId="{9FAF590A-5075-481C-B7A1-2411E663070C}" sibTransId="{25211D32-3096-4CB8-9736-1DB70BB17C9E}"/>
    <dgm:cxn modelId="{40E80B84-C713-4A91-88E1-0D3918213C97}" srcId="{6919D049-0971-40DE-BC97-5F99A4F3FB14}" destId="{D40A20A6-7B65-49A5-9A03-93EF036A9C28}" srcOrd="0" destOrd="0" parTransId="{0CF92552-1DAB-499F-B63D-93D77450C4A5}" sibTransId="{AF5977F9-610D-4A20-900F-E882EC6646F4}"/>
    <dgm:cxn modelId="{D133F7EC-127E-4E4D-9002-EE76B02914EC}" srcId="{F64BDE3B-0ED8-4CC2-ADE4-FB59C3CE938D}" destId="{6919D049-0971-40DE-BC97-5F99A4F3FB14}" srcOrd="3" destOrd="0" parTransId="{8D1BD61D-7A94-4767-B818-95D3EB1A5EED}" sibTransId="{AB92FBDF-314D-4AB0-AF97-7A6705C1318E}"/>
    <dgm:cxn modelId="{0546D145-0C05-4E47-815A-16EB3F8EED2F}" srcId="{F64BDE3B-0ED8-4CC2-ADE4-FB59C3CE938D}" destId="{A3D65888-85FE-4A18-853A-F4505FC2BB2A}" srcOrd="2" destOrd="0" parTransId="{571BFCCC-2DB4-4E34-802E-1B6B625CB66E}" sibTransId="{3D33508B-F595-4563-BBA2-432E68DE334B}"/>
    <dgm:cxn modelId="{A11742EC-C6C7-40D1-A926-148CD014DF50}" type="presOf" srcId="{8D1BD61D-7A94-4767-B818-95D3EB1A5EED}" destId="{49CAF3FF-BED3-4F92-9A3D-3C24D1DF1E76}" srcOrd="0" destOrd="0" presId="urn:microsoft.com/office/officeart/2005/8/layout/hierarchy1"/>
    <dgm:cxn modelId="{1915F8B1-FCB0-43E0-893B-1CFDE588DF76}" type="presOf" srcId="{B84484FB-2B0F-44F8-BCC9-9B99641F1267}" destId="{DA9E3C8B-CC7A-42B8-B427-A5071E34B985}" srcOrd="0" destOrd="0" presId="urn:microsoft.com/office/officeart/2005/8/layout/hierarchy1"/>
    <dgm:cxn modelId="{A4F5B388-F430-4783-8039-669E3C9E91BF}" type="presOf" srcId="{3479CB01-6C8C-4798-9065-1CD55E79D754}" destId="{22DF9C13-E515-45C8-9E62-BFA05AC9C798}" srcOrd="0" destOrd="0" presId="urn:microsoft.com/office/officeart/2005/8/layout/hierarchy1"/>
    <dgm:cxn modelId="{D9897021-D7C6-4585-82EF-5CCD4F6AFCF7}" type="presOf" srcId="{1E6ADDE1-2E56-4618-BB7C-A68547D6FA4E}" destId="{1A3B25E6-67C2-4F71-8629-0EB55BF299E4}" srcOrd="0" destOrd="0" presId="urn:microsoft.com/office/officeart/2005/8/layout/hierarchy1"/>
    <dgm:cxn modelId="{4D6F2BC2-B393-404A-B2C8-C4064B9023DA}" type="presOf" srcId="{AD8CA5EF-4C82-4DF8-8669-56F96FA4925C}" destId="{0CBB1253-1121-4A67-BE24-00E77592FC43}" srcOrd="0" destOrd="0" presId="urn:microsoft.com/office/officeart/2005/8/layout/hierarchy1"/>
    <dgm:cxn modelId="{4013B5FC-3A3B-4E2C-982A-76E6AB1178F3}" type="presOf" srcId="{F007CF91-90D1-4286-94BA-0969C47958D3}" destId="{6EE0BDB7-32BB-4A0E-A606-929D57656526}" srcOrd="0" destOrd="0" presId="urn:microsoft.com/office/officeart/2005/8/layout/hierarchy1"/>
    <dgm:cxn modelId="{130C4E11-1A66-4329-925E-67B08EAB4FD3}" type="presOf" srcId="{9FAF590A-5075-481C-B7A1-2411E663070C}" destId="{8BE625F9-6D81-44BA-9872-6211094BC958}" srcOrd="0" destOrd="0" presId="urn:microsoft.com/office/officeart/2005/8/layout/hierarchy1"/>
    <dgm:cxn modelId="{8EF59D0C-BE5A-495E-AF72-310ACDFAAC84}" type="presOf" srcId="{6919D049-0971-40DE-BC97-5F99A4F3FB14}" destId="{692F84D9-F4D5-465C-A296-175C1C6C3D21}" srcOrd="0" destOrd="0" presId="urn:microsoft.com/office/officeart/2005/8/layout/hierarchy1"/>
    <dgm:cxn modelId="{0B2BD75C-7001-455B-B769-A0688C5C6178}" srcId="{1E6ADDE1-2E56-4618-BB7C-A68547D6FA4E}" destId="{F64BDE3B-0ED8-4CC2-ADE4-FB59C3CE938D}" srcOrd="0" destOrd="0" parTransId="{EDB684BB-257F-4169-950F-16ED62E8832C}" sibTransId="{DD6ADF90-35C0-406A-A56B-2185D5507761}"/>
    <dgm:cxn modelId="{14E92B83-DEAA-4D3C-B74E-3D7CADAA901B}" type="presParOf" srcId="{1A3B25E6-67C2-4F71-8629-0EB55BF299E4}" destId="{A841A795-6A57-417C-A82A-89130CF62AA7}" srcOrd="0" destOrd="0" presId="urn:microsoft.com/office/officeart/2005/8/layout/hierarchy1"/>
    <dgm:cxn modelId="{53120D96-F290-4A5E-8F4A-487B285A73BD}" type="presParOf" srcId="{A841A795-6A57-417C-A82A-89130CF62AA7}" destId="{63ED6B7E-4F64-4E22-9353-F0FEE58CD717}" srcOrd="0" destOrd="0" presId="urn:microsoft.com/office/officeart/2005/8/layout/hierarchy1"/>
    <dgm:cxn modelId="{B2084764-4FAB-4886-A51A-A331C7CCEEE9}" type="presParOf" srcId="{63ED6B7E-4F64-4E22-9353-F0FEE58CD717}" destId="{B54CE58C-0D1A-4D2D-86AE-5961914476D0}" srcOrd="0" destOrd="0" presId="urn:microsoft.com/office/officeart/2005/8/layout/hierarchy1"/>
    <dgm:cxn modelId="{0042D7CC-EDB4-456C-92A9-40D93C648D14}" type="presParOf" srcId="{63ED6B7E-4F64-4E22-9353-F0FEE58CD717}" destId="{264C732D-0EBF-4918-8F7E-B128D38F374F}" srcOrd="1" destOrd="0" presId="urn:microsoft.com/office/officeart/2005/8/layout/hierarchy1"/>
    <dgm:cxn modelId="{3AA70F93-966D-425F-B845-433003044614}" type="presParOf" srcId="{A841A795-6A57-417C-A82A-89130CF62AA7}" destId="{96F2AC0B-C5DA-4AB0-8856-D7D4655BEA61}" srcOrd="1" destOrd="0" presId="urn:microsoft.com/office/officeart/2005/8/layout/hierarchy1"/>
    <dgm:cxn modelId="{EF2E374D-4292-48AD-BB9C-FB52E5CB8AB9}" type="presParOf" srcId="{96F2AC0B-C5DA-4AB0-8856-D7D4655BEA61}" destId="{6EE0BDB7-32BB-4A0E-A606-929D57656526}" srcOrd="0" destOrd="0" presId="urn:microsoft.com/office/officeart/2005/8/layout/hierarchy1"/>
    <dgm:cxn modelId="{9C29FF64-FE17-424D-AF81-4AF1C772CD9A}" type="presParOf" srcId="{96F2AC0B-C5DA-4AB0-8856-D7D4655BEA61}" destId="{7B9282AD-8452-432A-AC27-9D6536591ED8}" srcOrd="1" destOrd="0" presId="urn:microsoft.com/office/officeart/2005/8/layout/hierarchy1"/>
    <dgm:cxn modelId="{228EABF0-4D1B-4FC2-B571-19E818932F42}" type="presParOf" srcId="{7B9282AD-8452-432A-AC27-9D6536591ED8}" destId="{119210B6-CD74-4E3E-BA41-7EED1023C683}" srcOrd="0" destOrd="0" presId="urn:microsoft.com/office/officeart/2005/8/layout/hierarchy1"/>
    <dgm:cxn modelId="{6CFC30B9-CB1F-4D47-85FD-B27316493F07}" type="presParOf" srcId="{119210B6-CD74-4E3E-BA41-7EED1023C683}" destId="{C3A5A954-94ED-46D6-847F-4D14D49FF0E7}" srcOrd="0" destOrd="0" presId="urn:microsoft.com/office/officeart/2005/8/layout/hierarchy1"/>
    <dgm:cxn modelId="{BA8E6E78-B673-415F-ACA6-31B84B848D59}" type="presParOf" srcId="{119210B6-CD74-4E3E-BA41-7EED1023C683}" destId="{0D2742A2-A047-4DB2-946E-15799D386AF3}" srcOrd="1" destOrd="0" presId="urn:microsoft.com/office/officeart/2005/8/layout/hierarchy1"/>
    <dgm:cxn modelId="{696FC56E-E7C7-4636-931F-6C8CC1DB4D39}" type="presParOf" srcId="{7B9282AD-8452-432A-AC27-9D6536591ED8}" destId="{1AD24517-8395-434B-B979-C8D384C110FA}" srcOrd="1" destOrd="0" presId="urn:microsoft.com/office/officeart/2005/8/layout/hierarchy1"/>
    <dgm:cxn modelId="{6ED72416-9A85-4786-B000-4CD10109C886}" type="presParOf" srcId="{1AD24517-8395-434B-B979-C8D384C110FA}" destId="{8BE625F9-6D81-44BA-9872-6211094BC958}" srcOrd="0" destOrd="0" presId="urn:microsoft.com/office/officeart/2005/8/layout/hierarchy1"/>
    <dgm:cxn modelId="{DEA1E099-ABED-484B-8A0F-E59574BB656B}" type="presParOf" srcId="{1AD24517-8395-434B-B979-C8D384C110FA}" destId="{756DFB99-F5DD-458E-858F-E2942EC6B98E}" srcOrd="1" destOrd="0" presId="urn:microsoft.com/office/officeart/2005/8/layout/hierarchy1"/>
    <dgm:cxn modelId="{75455EB5-B5F8-4C7F-B17E-5EDF2DABCF02}" type="presParOf" srcId="{756DFB99-F5DD-458E-858F-E2942EC6B98E}" destId="{E1315284-D46D-4532-B21B-E5B28F8CCF71}" srcOrd="0" destOrd="0" presId="urn:microsoft.com/office/officeart/2005/8/layout/hierarchy1"/>
    <dgm:cxn modelId="{2B6509F4-5BDD-4C50-AFD2-C743CF7EAF1D}" type="presParOf" srcId="{E1315284-D46D-4532-B21B-E5B28F8CCF71}" destId="{BB779616-6330-4237-808E-7A5C54331EA5}" srcOrd="0" destOrd="0" presId="urn:microsoft.com/office/officeart/2005/8/layout/hierarchy1"/>
    <dgm:cxn modelId="{E1EEF336-5483-42CD-81BD-65D794B204BD}" type="presParOf" srcId="{E1315284-D46D-4532-B21B-E5B28F8CCF71}" destId="{0A667C5E-7BFB-443A-8BF9-8967EAC9F789}" srcOrd="1" destOrd="0" presId="urn:microsoft.com/office/officeart/2005/8/layout/hierarchy1"/>
    <dgm:cxn modelId="{F2C3FC1A-6BE7-4492-85BB-338519E64997}" type="presParOf" srcId="{756DFB99-F5DD-458E-858F-E2942EC6B98E}" destId="{5544C82F-6B1D-4040-8F47-F26E90E71CA7}" srcOrd="1" destOrd="0" presId="urn:microsoft.com/office/officeart/2005/8/layout/hierarchy1"/>
    <dgm:cxn modelId="{6D5CD13C-924B-4BFD-AB00-CC79444F3BFA}" type="presParOf" srcId="{1AD24517-8395-434B-B979-C8D384C110FA}" destId="{7AB8C7DA-41B4-4E37-9E25-4361FF5DF23E}" srcOrd="2" destOrd="0" presId="urn:microsoft.com/office/officeart/2005/8/layout/hierarchy1"/>
    <dgm:cxn modelId="{1F1F3D88-87F0-49AB-A23B-207A8B4D2BEA}" type="presParOf" srcId="{1AD24517-8395-434B-B979-C8D384C110FA}" destId="{1CF901B0-1A02-457C-9DFD-B0D01F70B318}" srcOrd="3" destOrd="0" presId="urn:microsoft.com/office/officeart/2005/8/layout/hierarchy1"/>
    <dgm:cxn modelId="{3DC98FA2-8BA8-4CEC-96C3-E96F16E153DF}" type="presParOf" srcId="{1CF901B0-1A02-457C-9DFD-B0D01F70B318}" destId="{40CDE25A-D959-44B6-97DB-2AC37598829D}" srcOrd="0" destOrd="0" presId="urn:microsoft.com/office/officeart/2005/8/layout/hierarchy1"/>
    <dgm:cxn modelId="{D4CF09DB-B261-4AEA-9F2D-E5E6C6EE6881}" type="presParOf" srcId="{40CDE25A-D959-44B6-97DB-2AC37598829D}" destId="{7B02458C-3012-43CE-A3F0-68585AD923AA}" srcOrd="0" destOrd="0" presId="urn:microsoft.com/office/officeart/2005/8/layout/hierarchy1"/>
    <dgm:cxn modelId="{BABDB91E-5A93-4072-8FEA-BBBE6383F544}" type="presParOf" srcId="{40CDE25A-D959-44B6-97DB-2AC37598829D}" destId="{DA9E3C8B-CC7A-42B8-B427-A5071E34B985}" srcOrd="1" destOrd="0" presId="urn:microsoft.com/office/officeart/2005/8/layout/hierarchy1"/>
    <dgm:cxn modelId="{771EF593-8D30-4930-9C8A-F2900480EE5D}" type="presParOf" srcId="{1CF901B0-1A02-457C-9DFD-B0D01F70B318}" destId="{601D2BE3-8117-4A8A-A90E-6553AF3BB17C}" srcOrd="1" destOrd="0" presId="urn:microsoft.com/office/officeart/2005/8/layout/hierarchy1"/>
    <dgm:cxn modelId="{ABB4C475-D1E8-4EFF-BA12-7942CD27E60E}" type="presParOf" srcId="{1AD24517-8395-434B-B979-C8D384C110FA}" destId="{44EB18B1-4C0D-4EA2-8FCB-E9B1CB55F196}" srcOrd="4" destOrd="0" presId="urn:microsoft.com/office/officeart/2005/8/layout/hierarchy1"/>
    <dgm:cxn modelId="{7987A408-0907-4EB9-8411-571184EEBEF9}" type="presParOf" srcId="{1AD24517-8395-434B-B979-C8D384C110FA}" destId="{7D2156A8-45D4-4CBD-838E-E7505117CF64}" srcOrd="5" destOrd="0" presId="urn:microsoft.com/office/officeart/2005/8/layout/hierarchy1"/>
    <dgm:cxn modelId="{9627EAD6-BC6F-4282-8A58-528ADAEEF3D7}" type="presParOf" srcId="{7D2156A8-45D4-4CBD-838E-E7505117CF64}" destId="{F6C4D193-E9D9-4111-8E41-571D718F0A1C}" srcOrd="0" destOrd="0" presId="urn:microsoft.com/office/officeart/2005/8/layout/hierarchy1"/>
    <dgm:cxn modelId="{F32C7723-2A3C-4B18-9269-DAD6F35582B7}" type="presParOf" srcId="{F6C4D193-E9D9-4111-8E41-571D718F0A1C}" destId="{68E257C4-E125-4D19-A461-C72A614E058D}" srcOrd="0" destOrd="0" presId="urn:microsoft.com/office/officeart/2005/8/layout/hierarchy1"/>
    <dgm:cxn modelId="{A75B11CF-2FEC-4F6C-9337-E3E177A5A606}" type="presParOf" srcId="{F6C4D193-E9D9-4111-8E41-571D718F0A1C}" destId="{5DED4FD1-BD09-4246-A94A-30BF9E14E0D6}" srcOrd="1" destOrd="0" presId="urn:microsoft.com/office/officeart/2005/8/layout/hierarchy1"/>
    <dgm:cxn modelId="{93D3034E-F3F5-4B17-B878-CB07C7FEE5EE}" type="presParOf" srcId="{7D2156A8-45D4-4CBD-838E-E7505117CF64}" destId="{252B0168-06D9-4AA2-BFB4-E86D6CCE859F}" srcOrd="1" destOrd="0" presId="urn:microsoft.com/office/officeart/2005/8/layout/hierarchy1"/>
    <dgm:cxn modelId="{8B33993A-B5CA-4E69-A2F8-C11FFB8FFDF5}" type="presParOf" srcId="{96F2AC0B-C5DA-4AB0-8856-D7D4655BEA61}" destId="{AC3C233B-CE50-4FE1-90B7-CA16B96A4160}" srcOrd="2" destOrd="0" presId="urn:microsoft.com/office/officeart/2005/8/layout/hierarchy1"/>
    <dgm:cxn modelId="{366AB786-E133-4626-B876-9960A9FE7118}" type="presParOf" srcId="{96F2AC0B-C5DA-4AB0-8856-D7D4655BEA61}" destId="{09D41D03-7FC9-41E9-91BC-756615EE9C03}" srcOrd="3" destOrd="0" presId="urn:microsoft.com/office/officeart/2005/8/layout/hierarchy1"/>
    <dgm:cxn modelId="{5683BA14-A72B-4DEF-843C-C24548B68F9B}" type="presParOf" srcId="{09D41D03-7FC9-41E9-91BC-756615EE9C03}" destId="{3D23573F-69F8-48EE-BD8E-FDA862736C13}" srcOrd="0" destOrd="0" presId="urn:microsoft.com/office/officeart/2005/8/layout/hierarchy1"/>
    <dgm:cxn modelId="{E975C774-CF5C-4958-BD96-919BFE339B4A}" type="presParOf" srcId="{3D23573F-69F8-48EE-BD8E-FDA862736C13}" destId="{1315630C-51BE-4CB8-965C-BC656388473C}" srcOrd="0" destOrd="0" presId="urn:microsoft.com/office/officeart/2005/8/layout/hierarchy1"/>
    <dgm:cxn modelId="{ED92C2E3-47B3-4849-8F74-0370106CAADC}" type="presParOf" srcId="{3D23573F-69F8-48EE-BD8E-FDA862736C13}" destId="{0CBB1253-1121-4A67-BE24-00E77592FC43}" srcOrd="1" destOrd="0" presId="urn:microsoft.com/office/officeart/2005/8/layout/hierarchy1"/>
    <dgm:cxn modelId="{A7F60E14-48FF-4B75-ACB6-93C29F03F229}" type="presParOf" srcId="{09D41D03-7FC9-41E9-91BC-756615EE9C03}" destId="{D61A4B89-10B0-4947-B77F-CF4EBAAE2F44}" srcOrd="1" destOrd="0" presId="urn:microsoft.com/office/officeart/2005/8/layout/hierarchy1"/>
    <dgm:cxn modelId="{16C310E3-40FE-43DF-988D-3B7C11F5227D}" type="presParOf" srcId="{D61A4B89-10B0-4947-B77F-CF4EBAAE2F44}" destId="{CF882766-B4B7-4A52-93BD-1265020AF6D6}" srcOrd="0" destOrd="0" presId="urn:microsoft.com/office/officeart/2005/8/layout/hierarchy1"/>
    <dgm:cxn modelId="{6E27548A-2E8C-42A9-8CFE-A09277AFD449}" type="presParOf" srcId="{D61A4B89-10B0-4947-B77F-CF4EBAAE2F44}" destId="{5B9494D6-74A8-4304-A469-950A80680C6B}" srcOrd="1" destOrd="0" presId="urn:microsoft.com/office/officeart/2005/8/layout/hierarchy1"/>
    <dgm:cxn modelId="{6DE8A37D-F0EB-44A1-A885-6C8D69E042BB}" type="presParOf" srcId="{5B9494D6-74A8-4304-A469-950A80680C6B}" destId="{D61BB86E-BF2C-4727-870C-363E3B0F1614}" srcOrd="0" destOrd="0" presId="urn:microsoft.com/office/officeart/2005/8/layout/hierarchy1"/>
    <dgm:cxn modelId="{F9A9E7C2-A59A-4A9A-BAD8-62AE4E1F00F4}" type="presParOf" srcId="{D61BB86E-BF2C-4727-870C-363E3B0F1614}" destId="{E5CE55C4-CE08-4E7E-AE04-68E4646DFD07}" srcOrd="0" destOrd="0" presId="urn:microsoft.com/office/officeart/2005/8/layout/hierarchy1"/>
    <dgm:cxn modelId="{128A7F9C-5809-4739-9359-5BA4F524BB48}" type="presParOf" srcId="{D61BB86E-BF2C-4727-870C-363E3B0F1614}" destId="{56BC36D1-360A-4A41-9B98-4AF2D5E62EC2}" srcOrd="1" destOrd="0" presId="urn:microsoft.com/office/officeart/2005/8/layout/hierarchy1"/>
    <dgm:cxn modelId="{5756CEE4-9CBF-41FB-B709-145B80A1633F}" type="presParOf" srcId="{5B9494D6-74A8-4304-A469-950A80680C6B}" destId="{46133349-4AA3-4308-B283-9FF9AAD711B4}" srcOrd="1" destOrd="0" presId="urn:microsoft.com/office/officeart/2005/8/layout/hierarchy1"/>
    <dgm:cxn modelId="{70B15795-EC8B-40DF-9370-68A21F279592}" type="presParOf" srcId="{D61A4B89-10B0-4947-B77F-CF4EBAAE2F44}" destId="{22DF9C13-E515-45C8-9E62-BFA05AC9C798}" srcOrd="2" destOrd="0" presId="urn:microsoft.com/office/officeart/2005/8/layout/hierarchy1"/>
    <dgm:cxn modelId="{416F6F2A-5790-4F98-8866-AA9F358F2FFF}" type="presParOf" srcId="{D61A4B89-10B0-4947-B77F-CF4EBAAE2F44}" destId="{9E28E02B-26DA-49AE-AB9A-8118245CDAC9}" srcOrd="3" destOrd="0" presId="urn:microsoft.com/office/officeart/2005/8/layout/hierarchy1"/>
    <dgm:cxn modelId="{DCBB845D-20E2-4DFE-80BD-4DA2516FE5F0}" type="presParOf" srcId="{9E28E02B-26DA-49AE-AB9A-8118245CDAC9}" destId="{87588EC9-F843-41E7-9EEC-60DF050D5C41}" srcOrd="0" destOrd="0" presId="urn:microsoft.com/office/officeart/2005/8/layout/hierarchy1"/>
    <dgm:cxn modelId="{FAC04171-B37A-43FB-A0C6-CCB3DC541172}" type="presParOf" srcId="{87588EC9-F843-41E7-9EEC-60DF050D5C41}" destId="{C663CB48-3579-4DA6-9AA1-3456E5EA7B93}" srcOrd="0" destOrd="0" presId="urn:microsoft.com/office/officeart/2005/8/layout/hierarchy1"/>
    <dgm:cxn modelId="{8FA9F9A3-6CDC-48CD-9116-1BCB509FD9C4}" type="presParOf" srcId="{87588EC9-F843-41E7-9EEC-60DF050D5C41}" destId="{AF63B259-6202-44C8-820A-BC586BBBC845}" srcOrd="1" destOrd="0" presId="urn:microsoft.com/office/officeart/2005/8/layout/hierarchy1"/>
    <dgm:cxn modelId="{E6492A41-B93A-4581-8026-918C706812BA}" type="presParOf" srcId="{9E28E02B-26DA-49AE-AB9A-8118245CDAC9}" destId="{8E663BA5-5011-4C1F-A1C1-DBB07F681A19}" srcOrd="1" destOrd="0" presId="urn:microsoft.com/office/officeart/2005/8/layout/hierarchy1"/>
    <dgm:cxn modelId="{7EC9E38D-3760-4111-BCB3-19994C688107}" type="presParOf" srcId="{96F2AC0B-C5DA-4AB0-8856-D7D4655BEA61}" destId="{57C8C215-8490-4EA4-9148-479E46EA9D95}" srcOrd="4" destOrd="0" presId="urn:microsoft.com/office/officeart/2005/8/layout/hierarchy1"/>
    <dgm:cxn modelId="{4C970245-5E65-46D1-B87E-AA384E0BFA1A}" type="presParOf" srcId="{96F2AC0B-C5DA-4AB0-8856-D7D4655BEA61}" destId="{BBB50333-F1A1-4A3C-BE86-469A9F2405B1}" srcOrd="5" destOrd="0" presId="urn:microsoft.com/office/officeart/2005/8/layout/hierarchy1"/>
    <dgm:cxn modelId="{6C30AA5C-BD63-4028-B6C2-E7B83C76ADC3}" type="presParOf" srcId="{BBB50333-F1A1-4A3C-BE86-469A9F2405B1}" destId="{65E5760A-8E60-45C4-B65C-68A52E1B38A6}" srcOrd="0" destOrd="0" presId="urn:microsoft.com/office/officeart/2005/8/layout/hierarchy1"/>
    <dgm:cxn modelId="{3F1922B4-36FC-4003-84ED-56AE08D3223F}" type="presParOf" srcId="{65E5760A-8E60-45C4-B65C-68A52E1B38A6}" destId="{DF75FBC0-12AE-4C17-8D86-FEB1184C39C1}" srcOrd="0" destOrd="0" presId="urn:microsoft.com/office/officeart/2005/8/layout/hierarchy1"/>
    <dgm:cxn modelId="{8FFA3DED-7795-436E-A2C1-CF23CF13B116}" type="presParOf" srcId="{65E5760A-8E60-45C4-B65C-68A52E1B38A6}" destId="{7B620E0D-1013-45BE-AC9D-850A2CDF52BC}" srcOrd="1" destOrd="0" presId="urn:microsoft.com/office/officeart/2005/8/layout/hierarchy1"/>
    <dgm:cxn modelId="{109045E5-863F-4DF7-AD42-1565B66607AC}" type="presParOf" srcId="{BBB50333-F1A1-4A3C-BE86-469A9F2405B1}" destId="{B45F17B6-718C-414B-90EE-2802DE115F06}" srcOrd="1" destOrd="0" presId="urn:microsoft.com/office/officeart/2005/8/layout/hierarchy1"/>
    <dgm:cxn modelId="{0BB68DB3-482E-441E-9780-C973F907FF94}" type="presParOf" srcId="{96F2AC0B-C5DA-4AB0-8856-D7D4655BEA61}" destId="{49CAF3FF-BED3-4F92-9A3D-3C24D1DF1E76}" srcOrd="6" destOrd="0" presId="urn:microsoft.com/office/officeart/2005/8/layout/hierarchy1"/>
    <dgm:cxn modelId="{4F6F69F0-E5AB-4A2B-9843-910F35B1C8CF}" type="presParOf" srcId="{96F2AC0B-C5DA-4AB0-8856-D7D4655BEA61}" destId="{F38ACCF6-CDC7-43CF-A7EB-F0CA8707C289}" srcOrd="7" destOrd="0" presId="urn:microsoft.com/office/officeart/2005/8/layout/hierarchy1"/>
    <dgm:cxn modelId="{E80BF095-5248-4C9D-B666-31962051B2FC}" type="presParOf" srcId="{F38ACCF6-CDC7-43CF-A7EB-F0CA8707C289}" destId="{E741625D-9E99-48C1-8AAB-5C0E7D5CC7B9}" srcOrd="0" destOrd="0" presId="urn:microsoft.com/office/officeart/2005/8/layout/hierarchy1"/>
    <dgm:cxn modelId="{AD8A8950-3A63-4AD2-A850-F9EFD84060AF}" type="presParOf" srcId="{E741625D-9E99-48C1-8AAB-5C0E7D5CC7B9}" destId="{527FE8F0-C64B-4F60-9954-2917CBFCD73B}" srcOrd="0" destOrd="0" presId="urn:microsoft.com/office/officeart/2005/8/layout/hierarchy1"/>
    <dgm:cxn modelId="{FC4A6FF6-AA0B-49DC-9ED5-A85C573303FF}" type="presParOf" srcId="{E741625D-9E99-48C1-8AAB-5C0E7D5CC7B9}" destId="{692F84D9-F4D5-465C-A296-175C1C6C3D21}" srcOrd="1" destOrd="0" presId="urn:microsoft.com/office/officeart/2005/8/layout/hierarchy1"/>
    <dgm:cxn modelId="{F5F72FDD-FD65-4A8B-8EE2-C93BF62750A6}" type="presParOf" srcId="{F38ACCF6-CDC7-43CF-A7EB-F0CA8707C289}" destId="{D87F30A5-6011-419F-90C4-19DC2AAF7AB5}" srcOrd="1" destOrd="0" presId="urn:microsoft.com/office/officeart/2005/8/layout/hierarchy1"/>
    <dgm:cxn modelId="{1F935F2A-FCC3-4B47-A11F-E79598C53319}" type="presParOf" srcId="{D87F30A5-6011-419F-90C4-19DC2AAF7AB5}" destId="{82793EFA-6BFB-42C6-9B22-3E6437E7F27B}" srcOrd="0" destOrd="0" presId="urn:microsoft.com/office/officeart/2005/8/layout/hierarchy1"/>
    <dgm:cxn modelId="{89D7FD41-2816-4396-BED7-3320916868C3}" type="presParOf" srcId="{D87F30A5-6011-419F-90C4-19DC2AAF7AB5}" destId="{E78D6D59-7024-4627-A154-038516439A39}" srcOrd="1" destOrd="0" presId="urn:microsoft.com/office/officeart/2005/8/layout/hierarchy1"/>
    <dgm:cxn modelId="{DBEA6156-323E-4F2C-8426-7AF7A2E4EAE8}" type="presParOf" srcId="{E78D6D59-7024-4627-A154-038516439A39}" destId="{0D9BA52F-AD05-4587-9BE9-11CF0F1CA69C}" srcOrd="0" destOrd="0" presId="urn:microsoft.com/office/officeart/2005/8/layout/hierarchy1"/>
    <dgm:cxn modelId="{8D754D80-D755-4305-9926-62B9586B86D0}" type="presParOf" srcId="{0D9BA52F-AD05-4587-9BE9-11CF0F1CA69C}" destId="{F6733246-BB9F-4D42-BEDE-26458DF30999}" srcOrd="0" destOrd="0" presId="urn:microsoft.com/office/officeart/2005/8/layout/hierarchy1"/>
    <dgm:cxn modelId="{05CA3AE7-18D9-4B84-A4F0-95871C5C01F7}" type="presParOf" srcId="{0D9BA52F-AD05-4587-9BE9-11CF0F1CA69C}" destId="{87D77D43-A3E3-4DC4-8B6F-D716A2C9B245}" srcOrd="1" destOrd="0" presId="urn:microsoft.com/office/officeart/2005/8/layout/hierarchy1"/>
    <dgm:cxn modelId="{A968A662-0936-4223-91BB-2D1430BD9BFA}" type="presParOf" srcId="{E78D6D59-7024-4627-A154-038516439A39}" destId="{B3C4727C-B37B-4132-AF33-C1C8A86C26D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E6ADDE1-2E56-4618-BB7C-A68547D6FA4E}" type="doc">
      <dgm:prSet loTypeId="urn:microsoft.com/office/officeart/2005/8/layout/hierarchy1" loCatId="hierarchy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F64BDE3B-0ED8-4CC2-ADE4-FB59C3CE938D}">
      <dgm:prSet phldrT="[文本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altLang="zh-CN" dirty="0" smtClean="0"/>
            <a:t>YFVE Headquarter (Master Site)</a:t>
          </a:r>
          <a:endParaRPr lang="zh-CN" altLang="en-US" dirty="0"/>
        </a:p>
      </dgm:t>
    </dgm:pt>
    <dgm:pt modelId="{EDB684BB-257F-4169-950F-16ED62E8832C}" type="parTrans" cxnId="{0B2BD75C-7001-455B-B769-A0688C5C6178}">
      <dgm:prSet/>
      <dgm:spPr/>
      <dgm:t>
        <a:bodyPr/>
        <a:lstStyle/>
        <a:p>
          <a:endParaRPr lang="zh-CN" altLang="en-US"/>
        </a:p>
      </dgm:t>
    </dgm:pt>
    <dgm:pt modelId="{DD6ADF90-35C0-406A-A56B-2185D5507761}" type="sibTrans" cxnId="{0B2BD75C-7001-455B-B769-A0688C5C6178}">
      <dgm:prSet/>
      <dgm:spPr/>
      <dgm:t>
        <a:bodyPr/>
        <a:lstStyle/>
        <a:p>
          <a:endParaRPr lang="zh-CN" altLang="en-US"/>
        </a:p>
      </dgm:t>
    </dgm:pt>
    <dgm:pt modelId="{B77AEF72-1DC9-4BA5-8763-F29893AB4C79}">
      <dgm:prSet phldrT="[文本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altLang="zh-CN" dirty="0" smtClean="0"/>
            <a:t>Plant I (Site I)</a:t>
          </a:r>
          <a:endParaRPr lang="zh-CN" altLang="en-US" dirty="0"/>
        </a:p>
      </dgm:t>
    </dgm:pt>
    <dgm:pt modelId="{F007CF91-90D1-4286-94BA-0969C47958D3}" type="parTrans" cxnId="{AC47A133-56FB-4DD6-9053-90B3C23D5A8D}">
      <dgm:prSet/>
      <dgm:spPr/>
      <dgm:t>
        <a:bodyPr/>
        <a:lstStyle/>
        <a:p>
          <a:endParaRPr lang="zh-CN" altLang="en-US"/>
        </a:p>
      </dgm:t>
    </dgm:pt>
    <dgm:pt modelId="{0AD6C85F-EE3A-4E92-AE21-5F3F3EAEB143}" type="sibTrans" cxnId="{AC47A133-56FB-4DD6-9053-90B3C23D5A8D}">
      <dgm:prSet/>
      <dgm:spPr/>
      <dgm:t>
        <a:bodyPr/>
        <a:lstStyle/>
        <a:p>
          <a:endParaRPr lang="zh-CN" altLang="en-US"/>
        </a:p>
      </dgm:t>
    </dgm:pt>
    <dgm:pt modelId="{0C2F215A-047F-4509-9AAE-44C14A1D44F2}">
      <dgm:prSet phldrT="[文本]"/>
      <dgm:spPr/>
      <dgm:t>
        <a:bodyPr/>
        <a:lstStyle/>
        <a:p>
          <a:r>
            <a:rPr lang="en-US" altLang="zh-CN" dirty="0" smtClean="0"/>
            <a:t>Supplier A</a:t>
          </a:r>
          <a:endParaRPr lang="zh-CN" altLang="en-US" dirty="0"/>
        </a:p>
      </dgm:t>
    </dgm:pt>
    <dgm:pt modelId="{9FAF590A-5075-481C-B7A1-2411E663070C}" type="parTrans" cxnId="{5B4E7D0C-4B33-4E86-A9C1-35C2A1AC60D9}">
      <dgm:prSet/>
      <dgm:spPr/>
      <dgm:t>
        <a:bodyPr/>
        <a:lstStyle/>
        <a:p>
          <a:endParaRPr lang="zh-CN" altLang="en-US"/>
        </a:p>
      </dgm:t>
    </dgm:pt>
    <dgm:pt modelId="{25211D32-3096-4CB8-9736-1DB70BB17C9E}" type="sibTrans" cxnId="{5B4E7D0C-4B33-4E86-A9C1-35C2A1AC60D9}">
      <dgm:prSet/>
      <dgm:spPr/>
      <dgm:t>
        <a:bodyPr/>
        <a:lstStyle/>
        <a:p>
          <a:endParaRPr lang="zh-CN" altLang="en-US"/>
        </a:p>
      </dgm:t>
    </dgm:pt>
    <dgm:pt modelId="{B84484FB-2B0F-44F8-BCC9-9B99641F1267}">
      <dgm:prSet phldrT="[文本]"/>
      <dgm:spPr/>
      <dgm:t>
        <a:bodyPr/>
        <a:lstStyle/>
        <a:p>
          <a:r>
            <a:rPr lang="en-US" altLang="zh-CN" dirty="0" smtClean="0"/>
            <a:t>Supplier B</a:t>
          </a:r>
          <a:endParaRPr lang="zh-CN" altLang="en-US" dirty="0"/>
        </a:p>
      </dgm:t>
    </dgm:pt>
    <dgm:pt modelId="{050F17C9-C18C-4C6A-88E9-BDBC10B66412}" type="parTrans" cxnId="{69BC5001-7C98-44F4-81AB-A5698104F9AD}">
      <dgm:prSet/>
      <dgm:spPr/>
      <dgm:t>
        <a:bodyPr/>
        <a:lstStyle/>
        <a:p>
          <a:endParaRPr lang="zh-CN" altLang="en-US"/>
        </a:p>
      </dgm:t>
    </dgm:pt>
    <dgm:pt modelId="{9C27512B-76FD-4172-8434-05684BB7DDE5}" type="sibTrans" cxnId="{69BC5001-7C98-44F4-81AB-A5698104F9AD}">
      <dgm:prSet/>
      <dgm:spPr/>
      <dgm:t>
        <a:bodyPr/>
        <a:lstStyle/>
        <a:p>
          <a:endParaRPr lang="zh-CN" altLang="en-US"/>
        </a:p>
      </dgm:t>
    </dgm:pt>
    <dgm:pt modelId="{AD8CA5EF-4C82-4DF8-8669-56F96FA4925C}">
      <dgm:prSet phldrT="[文本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altLang="zh-CN" dirty="0" smtClean="0"/>
            <a:t>Plant II (Site II)</a:t>
          </a:r>
          <a:endParaRPr lang="zh-CN" altLang="en-US" dirty="0"/>
        </a:p>
      </dgm:t>
    </dgm:pt>
    <dgm:pt modelId="{4C1C8916-AE29-4896-861F-DAD16341DEE6}" type="parTrans" cxnId="{C015F582-8A21-48BE-9119-1317BBB9A0D0}">
      <dgm:prSet/>
      <dgm:spPr/>
      <dgm:t>
        <a:bodyPr/>
        <a:lstStyle/>
        <a:p>
          <a:endParaRPr lang="zh-CN" altLang="en-US"/>
        </a:p>
      </dgm:t>
    </dgm:pt>
    <dgm:pt modelId="{138280CC-C9D1-4209-A220-FCCED4986EFC}" type="sibTrans" cxnId="{C015F582-8A21-48BE-9119-1317BBB9A0D0}">
      <dgm:prSet/>
      <dgm:spPr/>
      <dgm:t>
        <a:bodyPr/>
        <a:lstStyle/>
        <a:p>
          <a:endParaRPr lang="zh-CN" altLang="en-US"/>
        </a:p>
      </dgm:t>
    </dgm:pt>
    <dgm:pt modelId="{D40A20A6-7B65-49A5-9A03-93EF036A9C28}">
      <dgm:prSet phldrT="[文本]"/>
      <dgm:spPr/>
      <dgm:t>
        <a:bodyPr/>
        <a:lstStyle/>
        <a:p>
          <a:r>
            <a:rPr lang="en-US" altLang="zh-CN" dirty="0" smtClean="0"/>
            <a:t>Supplier D</a:t>
          </a:r>
          <a:endParaRPr lang="zh-CN" altLang="en-US" dirty="0"/>
        </a:p>
      </dgm:t>
    </dgm:pt>
    <dgm:pt modelId="{0CF92552-1DAB-499F-B63D-93D77450C4A5}" type="parTrans" cxnId="{40E80B84-C713-4A91-88E1-0D3918213C97}">
      <dgm:prSet/>
      <dgm:spPr/>
      <dgm:t>
        <a:bodyPr/>
        <a:lstStyle/>
        <a:p>
          <a:endParaRPr lang="zh-CN" altLang="en-US"/>
        </a:p>
      </dgm:t>
    </dgm:pt>
    <dgm:pt modelId="{AF5977F9-610D-4A20-900F-E882EC6646F4}" type="sibTrans" cxnId="{40E80B84-C713-4A91-88E1-0D3918213C97}">
      <dgm:prSet/>
      <dgm:spPr/>
      <dgm:t>
        <a:bodyPr/>
        <a:lstStyle/>
        <a:p>
          <a:endParaRPr lang="zh-CN" altLang="en-US"/>
        </a:p>
      </dgm:t>
    </dgm:pt>
    <dgm:pt modelId="{6919D049-0971-40DE-BC97-5F99A4F3FB14}">
      <dgm:prSet phldrT="[文本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altLang="zh-CN" dirty="0" smtClean="0"/>
            <a:t>Plant N (Site N)</a:t>
          </a:r>
          <a:endParaRPr lang="zh-CN" altLang="en-US" dirty="0"/>
        </a:p>
      </dgm:t>
    </dgm:pt>
    <dgm:pt modelId="{8D1BD61D-7A94-4767-B818-95D3EB1A5EED}" type="parTrans" cxnId="{D133F7EC-127E-4E4D-9002-EE76B02914EC}">
      <dgm:prSet/>
      <dgm:spPr/>
      <dgm:t>
        <a:bodyPr/>
        <a:lstStyle/>
        <a:p>
          <a:endParaRPr lang="zh-CN" altLang="en-US"/>
        </a:p>
      </dgm:t>
    </dgm:pt>
    <dgm:pt modelId="{AB92FBDF-314D-4AB0-AF97-7A6705C1318E}" type="sibTrans" cxnId="{D133F7EC-127E-4E4D-9002-EE76B02914EC}">
      <dgm:prSet/>
      <dgm:spPr/>
      <dgm:t>
        <a:bodyPr/>
        <a:lstStyle/>
        <a:p>
          <a:endParaRPr lang="zh-CN" altLang="en-US"/>
        </a:p>
      </dgm:t>
    </dgm:pt>
    <dgm:pt modelId="{9BD90928-8955-4090-A6B4-651067FB9A46}">
      <dgm:prSet phldrT="[文本]"/>
      <dgm:spPr/>
      <dgm:t>
        <a:bodyPr/>
        <a:lstStyle/>
        <a:p>
          <a:r>
            <a:rPr lang="en-US" altLang="zh-CN" dirty="0" smtClean="0"/>
            <a:t>Supplier C</a:t>
          </a:r>
          <a:endParaRPr lang="zh-CN" altLang="en-US" dirty="0"/>
        </a:p>
      </dgm:t>
    </dgm:pt>
    <dgm:pt modelId="{3479CB01-6C8C-4798-9065-1CD55E79D754}" type="parTrans" cxnId="{C7608846-148E-4CA7-989D-5FF323068887}">
      <dgm:prSet/>
      <dgm:spPr/>
      <dgm:t>
        <a:bodyPr/>
        <a:lstStyle/>
        <a:p>
          <a:endParaRPr lang="zh-CN" altLang="en-US"/>
        </a:p>
      </dgm:t>
    </dgm:pt>
    <dgm:pt modelId="{6EC50964-DF15-44B9-A406-90D77CC1F931}" type="sibTrans" cxnId="{C7608846-148E-4CA7-989D-5FF323068887}">
      <dgm:prSet/>
      <dgm:spPr/>
      <dgm:t>
        <a:bodyPr/>
        <a:lstStyle/>
        <a:p>
          <a:endParaRPr lang="zh-CN" altLang="en-US"/>
        </a:p>
      </dgm:t>
    </dgm:pt>
    <dgm:pt modelId="{F26633A7-0CCD-490C-AE86-64F176191D93}">
      <dgm:prSet phldrT="[文本]"/>
      <dgm:spPr/>
      <dgm:t>
        <a:bodyPr/>
        <a:lstStyle/>
        <a:p>
          <a:r>
            <a:rPr lang="en-US" altLang="zh-CN" dirty="0" smtClean="0"/>
            <a:t>Supplier B</a:t>
          </a:r>
          <a:endParaRPr lang="zh-CN" altLang="en-US" dirty="0"/>
        </a:p>
      </dgm:t>
    </dgm:pt>
    <dgm:pt modelId="{DF5F5B08-DBA3-4884-A7A0-5ED879653882}" type="parTrans" cxnId="{41180DF0-BED3-4C17-B39B-4DE6B9929970}">
      <dgm:prSet/>
      <dgm:spPr/>
      <dgm:t>
        <a:bodyPr/>
        <a:lstStyle/>
        <a:p>
          <a:endParaRPr lang="zh-CN" altLang="en-US"/>
        </a:p>
      </dgm:t>
    </dgm:pt>
    <dgm:pt modelId="{4559D5CB-93A2-4571-8EAD-A3CC23139D69}" type="sibTrans" cxnId="{41180DF0-BED3-4C17-B39B-4DE6B9929970}">
      <dgm:prSet/>
      <dgm:spPr/>
      <dgm:t>
        <a:bodyPr/>
        <a:lstStyle/>
        <a:p>
          <a:endParaRPr lang="zh-CN" altLang="en-US"/>
        </a:p>
      </dgm:t>
    </dgm:pt>
    <dgm:pt modelId="{A3D65888-85FE-4A18-853A-F4505FC2BB2A}">
      <dgm:prSet phldrT="[文本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altLang="zh-CN" dirty="0" smtClean="0"/>
            <a:t>… (Site …)</a:t>
          </a:r>
          <a:endParaRPr lang="zh-CN" altLang="en-US" dirty="0"/>
        </a:p>
      </dgm:t>
    </dgm:pt>
    <dgm:pt modelId="{571BFCCC-2DB4-4E34-802E-1B6B625CB66E}" type="parTrans" cxnId="{0546D145-0C05-4E47-815A-16EB3F8EED2F}">
      <dgm:prSet/>
      <dgm:spPr/>
      <dgm:t>
        <a:bodyPr/>
        <a:lstStyle/>
        <a:p>
          <a:endParaRPr lang="zh-CN" altLang="en-US"/>
        </a:p>
      </dgm:t>
    </dgm:pt>
    <dgm:pt modelId="{3D33508B-F595-4563-BBA2-432E68DE334B}" type="sibTrans" cxnId="{0546D145-0C05-4E47-815A-16EB3F8EED2F}">
      <dgm:prSet/>
      <dgm:spPr/>
      <dgm:t>
        <a:bodyPr/>
        <a:lstStyle/>
        <a:p>
          <a:endParaRPr lang="zh-CN" altLang="en-US"/>
        </a:p>
      </dgm:t>
    </dgm:pt>
    <dgm:pt modelId="{B5FE6E3F-1140-4537-B574-C5033967E274}">
      <dgm:prSet phldrT="[文本]"/>
      <dgm:spPr/>
      <dgm:t>
        <a:bodyPr/>
        <a:lstStyle/>
        <a:p>
          <a:r>
            <a:rPr lang="en-US" altLang="zh-CN" dirty="0" smtClean="0"/>
            <a:t>…</a:t>
          </a:r>
          <a:endParaRPr lang="zh-CN" altLang="en-US" dirty="0"/>
        </a:p>
      </dgm:t>
    </dgm:pt>
    <dgm:pt modelId="{29E65924-C998-4AB8-B758-1A2F252CDEB7}" type="parTrans" cxnId="{6335502E-C588-4877-85BE-06E41298A848}">
      <dgm:prSet/>
      <dgm:spPr/>
      <dgm:t>
        <a:bodyPr/>
        <a:lstStyle/>
        <a:p>
          <a:endParaRPr lang="zh-CN" altLang="en-US"/>
        </a:p>
      </dgm:t>
    </dgm:pt>
    <dgm:pt modelId="{D95CF604-A01C-4A0A-B37D-7A783CFB6FCB}" type="sibTrans" cxnId="{6335502E-C588-4877-85BE-06E41298A848}">
      <dgm:prSet/>
      <dgm:spPr/>
      <dgm:t>
        <a:bodyPr/>
        <a:lstStyle/>
        <a:p>
          <a:endParaRPr lang="zh-CN" altLang="en-US"/>
        </a:p>
      </dgm:t>
    </dgm:pt>
    <dgm:pt modelId="{1A3B25E6-67C2-4F71-8629-0EB55BF299E4}" type="pres">
      <dgm:prSet presAssocID="{1E6ADDE1-2E56-4618-BB7C-A68547D6FA4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A841A795-6A57-417C-A82A-89130CF62AA7}" type="pres">
      <dgm:prSet presAssocID="{F64BDE3B-0ED8-4CC2-ADE4-FB59C3CE938D}" presName="hierRoot1" presStyleCnt="0"/>
      <dgm:spPr/>
    </dgm:pt>
    <dgm:pt modelId="{63ED6B7E-4F64-4E22-9353-F0FEE58CD717}" type="pres">
      <dgm:prSet presAssocID="{F64BDE3B-0ED8-4CC2-ADE4-FB59C3CE938D}" presName="composite" presStyleCnt="0"/>
      <dgm:spPr/>
    </dgm:pt>
    <dgm:pt modelId="{B54CE58C-0D1A-4D2D-86AE-5961914476D0}" type="pres">
      <dgm:prSet presAssocID="{F64BDE3B-0ED8-4CC2-ADE4-FB59C3CE938D}" presName="background" presStyleLbl="node0" presStyleIdx="0" presStyleCnt="1"/>
      <dgm:spPr/>
    </dgm:pt>
    <dgm:pt modelId="{264C732D-0EBF-4918-8F7E-B128D38F374F}" type="pres">
      <dgm:prSet presAssocID="{F64BDE3B-0ED8-4CC2-ADE4-FB59C3CE938D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6F2AC0B-C5DA-4AB0-8856-D7D4655BEA61}" type="pres">
      <dgm:prSet presAssocID="{F64BDE3B-0ED8-4CC2-ADE4-FB59C3CE938D}" presName="hierChild2" presStyleCnt="0"/>
      <dgm:spPr/>
    </dgm:pt>
    <dgm:pt modelId="{6EE0BDB7-32BB-4A0E-A606-929D57656526}" type="pres">
      <dgm:prSet presAssocID="{F007CF91-90D1-4286-94BA-0969C47958D3}" presName="Name10" presStyleLbl="parChTrans1D2" presStyleIdx="0" presStyleCnt="4"/>
      <dgm:spPr/>
      <dgm:t>
        <a:bodyPr/>
        <a:lstStyle/>
        <a:p>
          <a:endParaRPr lang="zh-CN" altLang="en-US"/>
        </a:p>
      </dgm:t>
    </dgm:pt>
    <dgm:pt modelId="{7B9282AD-8452-432A-AC27-9D6536591ED8}" type="pres">
      <dgm:prSet presAssocID="{B77AEF72-1DC9-4BA5-8763-F29893AB4C79}" presName="hierRoot2" presStyleCnt="0"/>
      <dgm:spPr/>
    </dgm:pt>
    <dgm:pt modelId="{119210B6-CD74-4E3E-BA41-7EED1023C683}" type="pres">
      <dgm:prSet presAssocID="{B77AEF72-1DC9-4BA5-8763-F29893AB4C79}" presName="composite2" presStyleCnt="0"/>
      <dgm:spPr/>
    </dgm:pt>
    <dgm:pt modelId="{C3A5A954-94ED-46D6-847F-4D14D49FF0E7}" type="pres">
      <dgm:prSet presAssocID="{B77AEF72-1DC9-4BA5-8763-F29893AB4C79}" presName="background2" presStyleLbl="node2" presStyleIdx="0" presStyleCnt="4"/>
      <dgm:spPr/>
    </dgm:pt>
    <dgm:pt modelId="{0D2742A2-A047-4DB2-946E-15799D386AF3}" type="pres">
      <dgm:prSet presAssocID="{B77AEF72-1DC9-4BA5-8763-F29893AB4C79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AD24517-8395-434B-B979-C8D384C110FA}" type="pres">
      <dgm:prSet presAssocID="{B77AEF72-1DC9-4BA5-8763-F29893AB4C79}" presName="hierChild3" presStyleCnt="0"/>
      <dgm:spPr/>
    </dgm:pt>
    <dgm:pt modelId="{8BE625F9-6D81-44BA-9872-6211094BC958}" type="pres">
      <dgm:prSet presAssocID="{9FAF590A-5075-481C-B7A1-2411E663070C}" presName="Name17" presStyleLbl="parChTrans1D3" presStyleIdx="0" presStyleCnt="6"/>
      <dgm:spPr/>
      <dgm:t>
        <a:bodyPr/>
        <a:lstStyle/>
        <a:p>
          <a:endParaRPr lang="zh-CN" altLang="en-US"/>
        </a:p>
      </dgm:t>
    </dgm:pt>
    <dgm:pt modelId="{756DFB99-F5DD-458E-858F-E2942EC6B98E}" type="pres">
      <dgm:prSet presAssocID="{0C2F215A-047F-4509-9AAE-44C14A1D44F2}" presName="hierRoot3" presStyleCnt="0"/>
      <dgm:spPr/>
    </dgm:pt>
    <dgm:pt modelId="{E1315284-D46D-4532-B21B-E5B28F8CCF71}" type="pres">
      <dgm:prSet presAssocID="{0C2F215A-047F-4509-9AAE-44C14A1D44F2}" presName="composite3" presStyleCnt="0"/>
      <dgm:spPr/>
    </dgm:pt>
    <dgm:pt modelId="{BB779616-6330-4237-808E-7A5C54331EA5}" type="pres">
      <dgm:prSet presAssocID="{0C2F215A-047F-4509-9AAE-44C14A1D44F2}" presName="background3" presStyleLbl="node3" presStyleIdx="0" presStyleCnt="6"/>
      <dgm:spPr/>
    </dgm:pt>
    <dgm:pt modelId="{0A667C5E-7BFB-443A-8BF9-8967EAC9F789}" type="pres">
      <dgm:prSet presAssocID="{0C2F215A-047F-4509-9AAE-44C14A1D44F2}" presName="text3" presStyleLbl="fgAcc3" presStyleIdx="0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544C82F-6B1D-4040-8F47-F26E90E71CA7}" type="pres">
      <dgm:prSet presAssocID="{0C2F215A-047F-4509-9AAE-44C14A1D44F2}" presName="hierChild4" presStyleCnt="0"/>
      <dgm:spPr/>
    </dgm:pt>
    <dgm:pt modelId="{7AB8C7DA-41B4-4E37-9E25-4361FF5DF23E}" type="pres">
      <dgm:prSet presAssocID="{050F17C9-C18C-4C6A-88E9-BDBC10B66412}" presName="Name17" presStyleLbl="parChTrans1D3" presStyleIdx="1" presStyleCnt="6"/>
      <dgm:spPr/>
      <dgm:t>
        <a:bodyPr/>
        <a:lstStyle/>
        <a:p>
          <a:endParaRPr lang="zh-CN" altLang="en-US"/>
        </a:p>
      </dgm:t>
    </dgm:pt>
    <dgm:pt modelId="{1CF901B0-1A02-457C-9DFD-B0D01F70B318}" type="pres">
      <dgm:prSet presAssocID="{B84484FB-2B0F-44F8-BCC9-9B99641F1267}" presName="hierRoot3" presStyleCnt="0"/>
      <dgm:spPr/>
    </dgm:pt>
    <dgm:pt modelId="{40CDE25A-D959-44B6-97DB-2AC37598829D}" type="pres">
      <dgm:prSet presAssocID="{B84484FB-2B0F-44F8-BCC9-9B99641F1267}" presName="composite3" presStyleCnt="0"/>
      <dgm:spPr/>
    </dgm:pt>
    <dgm:pt modelId="{7B02458C-3012-43CE-A3F0-68585AD923AA}" type="pres">
      <dgm:prSet presAssocID="{B84484FB-2B0F-44F8-BCC9-9B99641F1267}" presName="background3" presStyleLbl="node3" presStyleIdx="1" presStyleCnt="6"/>
      <dgm:spPr/>
    </dgm:pt>
    <dgm:pt modelId="{DA9E3C8B-CC7A-42B8-B427-A5071E34B985}" type="pres">
      <dgm:prSet presAssocID="{B84484FB-2B0F-44F8-BCC9-9B99641F1267}" presName="text3" presStyleLbl="fgAcc3" presStyleIdx="1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01D2BE3-8117-4A8A-A90E-6553AF3BB17C}" type="pres">
      <dgm:prSet presAssocID="{B84484FB-2B0F-44F8-BCC9-9B99641F1267}" presName="hierChild4" presStyleCnt="0"/>
      <dgm:spPr/>
    </dgm:pt>
    <dgm:pt modelId="{44EB18B1-4C0D-4EA2-8FCB-E9B1CB55F196}" type="pres">
      <dgm:prSet presAssocID="{29E65924-C998-4AB8-B758-1A2F252CDEB7}" presName="Name17" presStyleLbl="parChTrans1D3" presStyleIdx="2" presStyleCnt="6"/>
      <dgm:spPr/>
      <dgm:t>
        <a:bodyPr/>
        <a:lstStyle/>
        <a:p>
          <a:endParaRPr lang="zh-CN" altLang="en-US"/>
        </a:p>
      </dgm:t>
    </dgm:pt>
    <dgm:pt modelId="{7D2156A8-45D4-4CBD-838E-E7505117CF64}" type="pres">
      <dgm:prSet presAssocID="{B5FE6E3F-1140-4537-B574-C5033967E274}" presName="hierRoot3" presStyleCnt="0"/>
      <dgm:spPr/>
    </dgm:pt>
    <dgm:pt modelId="{F6C4D193-E9D9-4111-8E41-571D718F0A1C}" type="pres">
      <dgm:prSet presAssocID="{B5FE6E3F-1140-4537-B574-C5033967E274}" presName="composite3" presStyleCnt="0"/>
      <dgm:spPr/>
    </dgm:pt>
    <dgm:pt modelId="{68E257C4-E125-4D19-A461-C72A614E058D}" type="pres">
      <dgm:prSet presAssocID="{B5FE6E3F-1140-4537-B574-C5033967E274}" presName="background3" presStyleLbl="node3" presStyleIdx="2" presStyleCnt="6"/>
      <dgm:spPr/>
    </dgm:pt>
    <dgm:pt modelId="{5DED4FD1-BD09-4246-A94A-30BF9E14E0D6}" type="pres">
      <dgm:prSet presAssocID="{B5FE6E3F-1140-4537-B574-C5033967E274}" presName="text3" presStyleLbl="fgAcc3" presStyleIdx="2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52B0168-06D9-4AA2-BFB4-E86D6CCE859F}" type="pres">
      <dgm:prSet presAssocID="{B5FE6E3F-1140-4537-B574-C5033967E274}" presName="hierChild4" presStyleCnt="0"/>
      <dgm:spPr/>
    </dgm:pt>
    <dgm:pt modelId="{AC3C233B-CE50-4FE1-90B7-CA16B96A4160}" type="pres">
      <dgm:prSet presAssocID="{4C1C8916-AE29-4896-861F-DAD16341DEE6}" presName="Name10" presStyleLbl="parChTrans1D2" presStyleIdx="1" presStyleCnt="4"/>
      <dgm:spPr/>
      <dgm:t>
        <a:bodyPr/>
        <a:lstStyle/>
        <a:p>
          <a:endParaRPr lang="zh-CN" altLang="en-US"/>
        </a:p>
      </dgm:t>
    </dgm:pt>
    <dgm:pt modelId="{09D41D03-7FC9-41E9-91BC-756615EE9C03}" type="pres">
      <dgm:prSet presAssocID="{AD8CA5EF-4C82-4DF8-8669-56F96FA4925C}" presName="hierRoot2" presStyleCnt="0"/>
      <dgm:spPr/>
    </dgm:pt>
    <dgm:pt modelId="{3D23573F-69F8-48EE-BD8E-FDA862736C13}" type="pres">
      <dgm:prSet presAssocID="{AD8CA5EF-4C82-4DF8-8669-56F96FA4925C}" presName="composite2" presStyleCnt="0"/>
      <dgm:spPr/>
    </dgm:pt>
    <dgm:pt modelId="{1315630C-51BE-4CB8-965C-BC656388473C}" type="pres">
      <dgm:prSet presAssocID="{AD8CA5EF-4C82-4DF8-8669-56F96FA4925C}" presName="background2" presStyleLbl="node2" presStyleIdx="1" presStyleCnt="4"/>
      <dgm:spPr/>
    </dgm:pt>
    <dgm:pt modelId="{0CBB1253-1121-4A67-BE24-00E77592FC43}" type="pres">
      <dgm:prSet presAssocID="{AD8CA5EF-4C82-4DF8-8669-56F96FA4925C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61A4B89-10B0-4947-B77F-CF4EBAAE2F44}" type="pres">
      <dgm:prSet presAssocID="{AD8CA5EF-4C82-4DF8-8669-56F96FA4925C}" presName="hierChild3" presStyleCnt="0"/>
      <dgm:spPr/>
    </dgm:pt>
    <dgm:pt modelId="{CF882766-B4B7-4A52-93BD-1265020AF6D6}" type="pres">
      <dgm:prSet presAssocID="{DF5F5B08-DBA3-4884-A7A0-5ED879653882}" presName="Name17" presStyleLbl="parChTrans1D3" presStyleIdx="3" presStyleCnt="6"/>
      <dgm:spPr/>
      <dgm:t>
        <a:bodyPr/>
        <a:lstStyle/>
        <a:p>
          <a:endParaRPr lang="zh-CN" altLang="en-US"/>
        </a:p>
      </dgm:t>
    </dgm:pt>
    <dgm:pt modelId="{5B9494D6-74A8-4304-A469-950A80680C6B}" type="pres">
      <dgm:prSet presAssocID="{F26633A7-0CCD-490C-AE86-64F176191D93}" presName="hierRoot3" presStyleCnt="0"/>
      <dgm:spPr/>
    </dgm:pt>
    <dgm:pt modelId="{D61BB86E-BF2C-4727-870C-363E3B0F1614}" type="pres">
      <dgm:prSet presAssocID="{F26633A7-0CCD-490C-AE86-64F176191D93}" presName="composite3" presStyleCnt="0"/>
      <dgm:spPr/>
    </dgm:pt>
    <dgm:pt modelId="{E5CE55C4-CE08-4E7E-AE04-68E4646DFD07}" type="pres">
      <dgm:prSet presAssocID="{F26633A7-0CCD-490C-AE86-64F176191D93}" presName="background3" presStyleLbl="node3" presStyleIdx="3" presStyleCnt="6"/>
      <dgm:spPr/>
    </dgm:pt>
    <dgm:pt modelId="{56BC36D1-360A-4A41-9B98-4AF2D5E62EC2}" type="pres">
      <dgm:prSet presAssocID="{F26633A7-0CCD-490C-AE86-64F176191D93}" presName="text3" presStyleLbl="fgAcc3" presStyleIdx="3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6133349-4AA3-4308-B283-9FF9AAD711B4}" type="pres">
      <dgm:prSet presAssocID="{F26633A7-0CCD-490C-AE86-64F176191D93}" presName="hierChild4" presStyleCnt="0"/>
      <dgm:spPr/>
    </dgm:pt>
    <dgm:pt modelId="{22DF9C13-E515-45C8-9E62-BFA05AC9C798}" type="pres">
      <dgm:prSet presAssocID="{3479CB01-6C8C-4798-9065-1CD55E79D754}" presName="Name17" presStyleLbl="parChTrans1D3" presStyleIdx="4" presStyleCnt="6"/>
      <dgm:spPr/>
      <dgm:t>
        <a:bodyPr/>
        <a:lstStyle/>
        <a:p>
          <a:endParaRPr lang="zh-CN" altLang="en-US"/>
        </a:p>
      </dgm:t>
    </dgm:pt>
    <dgm:pt modelId="{9E28E02B-26DA-49AE-AB9A-8118245CDAC9}" type="pres">
      <dgm:prSet presAssocID="{9BD90928-8955-4090-A6B4-651067FB9A46}" presName="hierRoot3" presStyleCnt="0"/>
      <dgm:spPr/>
    </dgm:pt>
    <dgm:pt modelId="{87588EC9-F843-41E7-9EEC-60DF050D5C41}" type="pres">
      <dgm:prSet presAssocID="{9BD90928-8955-4090-A6B4-651067FB9A46}" presName="composite3" presStyleCnt="0"/>
      <dgm:spPr/>
    </dgm:pt>
    <dgm:pt modelId="{C663CB48-3579-4DA6-9AA1-3456E5EA7B93}" type="pres">
      <dgm:prSet presAssocID="{9BD90928-8955-4090-A6B4-651067FB9A46}" presName="background3" presStyleLbl="node3" presStyleIdx="4" presStyleCnt="6"/>
      <dgm:spPr/>
    </dgm:pt>
    <dgm:pt modelId="{AF63B259-6202-44C8-820A-BC586BBBC845}" type="pres">
      <dgm:prSet presAssocID="{9BD90928-8955-4090-A6B4-651067FB9A46}" presName="text3" presStyleLbl="fgAcc3" presStyleIdx="4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E663BA5-5011-4C1F-A1C1-DBB07F681A19}" type="pres">
      <dgm:prSet presAssocID="{9BD90928-8955-4090-A6B4-651067FB9A46}" presName="hierChild4" presStyleCnt="0"/>
      <dgm:spPr/>
    </dgm:pt>
    <dgm:pt modelId="{57C8C215-8490-4EA4-9148-479E46EA9D95}" type="pres">
      <dgm:prSet presAssocID="{571BFCCC-2DB4-4E34-802E-1B6B625CB66E}" presName="Name10" presStyleLbl="parChTrans1D2" presStyleIdx="2" presStyleCnt="4"/>
      <dgm:spPr/>
      <dgm:t>
        <a:bodyPr/>
        <a:lstStyle/>
        <a:p>
          <a:endParaRPr lang="zh-CN" altLang="en-US"/>
        </a:p>
      </dgm:t>
    </dgm:pt>
    <dgm:pt modelId="{BBB50333-F1A1-4A3C-BE86-469A9F2405B1}" type="pres">
      <dgm:prSet presAssocID="{A3D65888-85FE-4A18-853A-F4505FC2BB2A}" presName="hierRoot2" presStyleCnt="0"/>
      <dgm:spPr/>
    </dgm:pt>
    <dgm:pt modelId="{65E5760A-8E60-45C4-B65C-68A52E1B38A6}" type="pres">
      <dgm:prSet presAssocID="{A3D65888-85FE-4A18-853A-F4505FC2BB2A}" presName="composite2" presStyleCnt="0"/>
      <dgm:spPr/>
    </dgm:pt>
    <dgm:pt modelId="{DF75FBC0-12AE-4C17-8D86-FEB1184C39C1}" type="pres">
      <dgm:prSet presAssocID="{A3D65888-85FE-4A18-853A-F4505FC2BB2A}" presName="background2" presStyleLbl="node2" presStyleIdx="2" presStyleCnt="4"/>
      <dgm:spPr/>
    </dgm:pt>
    <dgm:pt modelId="{7B620E0D-1013-45BE-AC9D-850A2CDF52BC}" type="pres">
      <dgm:prSet presAssocID="{A3D65888-85FE-4A18-853A-F4505FC2BB2A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45F17B6-718C-414B-90EE-2802DE115F06}" type="pres">
      <dgm:prSet presAssocID="{A3D65888-85FE-4A18-853A-F4505FC2BB2A}" presName="hierChild3" presStyleCnt="0"/>
      <dgm:spPr/>
    </dgm:pt>
    <dgm:pt modelId="{49CAF3FF-BED3-4F92-9A3D-3C24D1DF1E76}" type="pres">
      <dgm:prSet presAssocID="{8D1BD61D-7A94-4767-B818-95D3EB1A5EED}" presName="Name10" presStyleLbl="parChTrans1D2" presStyleIdx="3" presStyleCnt="4"/>
      <dgm:spPr/>
      <dgm:t>
        <a:bodyPr/>
        <a:lstStyle/>
        <a:p>
          <a:endParaRPr lang="zh-CN" altLang="en-US"/>
        </a:p>
      </dgm:t>
    </dgm:pt>
    <dgm:pt modelId="{F38ACCF6-CDC7-43CF-A7EB-F0CA8707C289}" type="pres">
      <dgm:prSet presAssocID="{6919D049-0971-40DE-BC97-5F99A4F3FB14}" presName="hierRoot2" presStyleCnt="0"/>
      <dgm:spPr/>
    </dgm:pt>
    <dgm:pt modelId="{E741625D-9E99-48C1-8AAB-5C0E7D5CC7B9}" type="pres">
      <dgm:prSet presAssocID="{6919D049-0971-40DE-BC97-5F99A4F3FB14}" presName="composite2" presStyleCnt="0"/>
      <dgm:spPr/>
    </dgm:pt>
    <dgm:pt modelId="{527FE8F0-C64B-4F60-9954-2917CBFCD73B}" type="pres">
      <dgm:prSet presAssocID="{6919D049-0971-40DE-BC97-5F99A4F3FB14}" presName="background2" presStyleLbl="node2" presStyleIdx="3" presStyleCnt="4"/>
      <dgm:spPr/>
    </dgm:pt>
    <dgm:pt modelId="{692F84D9-F4D5-465C-A296-175C1C6C3D21}" type="pres">
      <dgm:prSet presAssocID="{6919D049-0971-40DE-BC97-5F99A4F3FB14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87F30A5-6011-419F-90C4-19DC2AAF7AB5}" type="pres">
      <dgm:prSet presAssocID="{6919D049-0971-40DE-BC97-5F99A4F3FB14}" presName="hierChild3" presStyleCnt="0"/>
      <dgm:spPr/>
    </dgm:pt>
    <dgm:pt modelId="{82793EFA-6BFB-42C6-9B22-3E6437E7F27B}" type="pres">
      <dgm:prSet presAssocID="{0CF92552-1DAB-499F-B63D-93D77450C4A5}" presName="Name17" presStyleLbl="parChTrans1D3" presStyleIdx="5" presStyleCnt="6"/>
      <dgm:spPr/>
      <dgm:t>
        <a:bodyPr/>
        <a:lstStyle/>
        <a:p>
          <a:endParaRPr lang="zh-CN" altLang="en-US"/>
        </a:p>
      </dgm:t>
    </dgm:pt>
    <dgm:pt modelId="{E78D6D59-7024-4627-A154-038516439A39}" type="pres">
      <dgm:prSet presAssocID="{D40A20A6-7B65-49A5-9A03-93EF036A9C28}" presName="hierRoot3" presStyleCnt="0"/>
      <dgm:spPr/>
    </dgm:pt>
    <dgm:pt modelId="{0D9BA52F-AD05-4587-9BE9-11CF0F1CA69C}" type="pres">
      <dgm:prSet presAssocID="{D40A20A6-7B65-49A5-9A03-93EF036A9C28}" presName="composite3" presStyleCnt="0"/>
      <dgm:spPr/>
    </dgm:pt>
    <dgm:pt modelId="{F6733246-BB9F-4D42-BEDE-26458DF30999}" type="pres">
      <dgm:prSet presAssocID="{D40A20A6-7B65-49A5-9A03-93EF036A9C28}" presName="background3" presStyleLbl="node3" presStyleIdx="5" presStyleCnt="6"/>
      <dgm:spPr/>
    </dgm:pt>
    <dgm:pt modelId="{87D77D43-A3E3-4DC4-8B6F-D716A2C9B245}" type="pres">
      <dgm:prSet presAssocID="{D40A20A6-7B65-49A5-9A03-93EF036A9C28}" presName="text3" presStyleLbl="fgAcc3" presStyleIdx="5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3C4727C-B37B-4132-AF33-C1C8A86C26DA}" type="pres">
      <dgm:prSet presAssocID="{D40A20A6-7B65-49A5-9A03-93EF036A9C28}" presName="hierChild4" presStyleCnt="0"/>
      <dgm:spPr/>
    </dgm:pt>
  </dgm:ptLst>
  <dgm:cxnLst>
    <dgm:cxn modelId="{C7608846-148E-4CA7-989D-5FF323068887}" srcId="{AD8CA5EF-4C82-4DF8-8669-56F96FA4925C}" destId="{9BD90928-8955-4090-A6B4-651067FB9A46}" srcOrd="1" destOrd="0" parTransId="{3479CB01-6C8C-4798-9065-1CD55E79D754}" sibTransId="{6EC50964-DF15-44B9-A406-90D77CC1F931}"/>
    <dgm:cxn modelId="{D0C82250-EE4F-43B5-9571-AA4D8548A124}" type="presOf" srcId="{F26633A7-0CCD-490C-AE86-64F176191D93}" destId="{56BC36D1-360A-4A41-9B98-4AF2D5E62EC2}" srcOrd="0" destOrd="0" presId="urn:microsoft.com/office/officeart/2005/8/layout/hierarchy1"/>
    <dgm:cxn modelId="{60D6F963-B81C-4756-9726-4967B1D4C384}" type="presOf" srcId="{D40A20A6-7B65-49A5-9A03-93EF036A9C28}" destId="{87D77D43-A3E3-4DC4-8B6F-D716A2C9B245}" srcOrd="0" destOrd="0" presId="urn:microsoft.com/office/officeart/2005/8/layout/hierarchy1"/>
    <dgm:cxn modelId="{69BC5001-7C98-44F4-81AB-A5698104F9AD}" srcId="{B77AEF72-1DC9-4BA5-8763-F29893AB4C79}" destId="{B84484FB-2B0F-44F8-BCC9-9B99641F1267}" srcOrd="1" destOrd="0" parTransId="{050F17C9-C18C-4C6A-88E9-BDBC10B66412}" sibTransId="{9C27512B-76FD-4172-8434-05684BB7DDE5}"/>
    <dgm:cxn modelId="{6B5F0563-61D0-4215-BBD0-B47DA64E2961}" type="presOf" srcId="{F64BDE3B-0ED8-4CC2-ADE4-FB59C3CE938D}" destId="{264C732D-0EBF-4918-8F7E-B128D38F374F}" srcOrd="0" destOrd="0" presId="urn:microsoft.com/office/officeart/2005/8/layout/hierarchy1"/>
    <dgm:cxn modelId="{8E445D1C-9C52-435F-A8D6-924A452C331F}" type="presOf" srcId="{050F17C9-C18C-4C6A-88E9-BDBC10B66412}" destId="{7AB8C7DA-41B4-4E37-9E25-4361FF5DF23E}" srcOrd="0" destOrd="0" presId="urn:microsoft.com/office/officeart/2005/8/layout/hierarchy1"/>
    <dgm:cxn modelId="{426FD915-D4C2-4646-B4D9-CD07CF8C1717}" type="presOf" srcId="{B77AEF72-1DC9-4BA5-8763-F29893AB4C79}" destId="{0D2742A2-A047-4DB2-946E-15799D386AF3}" srcOrd="0" destOrd="0" presId="urn:microsoft.com/office/officeart/2005/8/layout/hierarchy1"/>
    <dgm:cxn modelId="{6335502E-C588-4877-85BE-06E41298A848}" srcId="{B77AEF72-1DC9-4BA5-8763-F29893AB4C79}" destId="{B5FE6E3F-1140-4537-B574-C5033967E274}" srcOrd="2" destOrd="0" parTransId="{29E65924-C998-4AB8-B758-1A2F252CDEB7}" sibTransId="{D95CF604-A01C-4A0A-B37D-7A783CFB6FCB}"/>
    <dgm:cxn modelId="{1DB40515-2269-4EA0-8095-ECE04951D57A}" type="presOf" srcId="{9BD90928-8955-4090-A6B4-651067FB9A46}" destId="{AF63B259-6202-44C8-820A-BC586BBBC845}" srcOrd="0" destOrd="0" presId="urn:microsoft.com/office/officeart/2005/8/layout/hierarchy1"/>
    <dgm:cxn modelId="{41180DF0-BED3-4C17-B39B-4DE6B9929970}" srcId="{AD8CA5EF-4C82-4DF8-8669-56F96FA4925C}" destId="{F26633A7-0CCD-490C-AE86-64F176191D93}" srcOrd="0" destOrd="0" parTransId="{DF5F5B08-DBA3-4884-A7A0-5ED879653882}" sibTransId="{4559D5CB-93A2-4571-8EAD-A3CC23139D69}"/>
    <dgm:cxn modelId="{0C2DA662-6C47-4D4D-A6F3-4A7645E631DC}" type="presOf" srcId="{571BFCCC-2DB4-4E34-802E-1B6B625CB66E}" destId="{57C8C215-8490-4EA4-9148-479E46EA9D95}" srcOrd="0" destOrd="0" presId="urn:microsoft.com/office/officeart/2005/8/layout/hierarchy1"/>
    <dgm:cxn modelId="{764AED4A-35F9-4DDC-82E2-6005FA344024}" type="presOf" srcId="{29E65924-C998-4AB8-B758-1A2F252CDEB7}" destId="{44EB18B1-4C0D-4EA2-8FCB-E9B1CB55F196}" srcOrd="0" destOrd="0" presId="urn:microsoft.com/office/officeart/2005/8/layout/hierarchy1"/>
    <dgm:cxn modelId="{891642FC-C611-48D2-A344-76B57AD4DD3E}" type="presOf" srcId="{A3D65888-85FE-4A18-853A-F4505FC2BB2A}" destId="{7B620E0D-1013-45BE-AC9D-850A2CDF52BC}" srcOrd="0" destOrd="0" presId="urn:microsoft.com/office/officeart/2005/8/layout/hierarchy1"/>
    <dgm:cxn modelId="{AC47A133-56FB-4DD6-9053-90B3C23D5A8D}" srcId="{F64BDE3B-0ED8-4CC2-ADE4-FB59C3CE938D}" destId="{B77AEF72-1DC9-4BA5-8763-F29893AB4C79}" srcOrd="0" destOrd="0" parTransId="{F007CF91-90D1-4286-94BA-0969C47958D3}" sibTransId="{0AD6C85F-EE3A-4E92-AE21-5F3F3EAEB143}"/>
    <dgm:cxn modelId="{592AA249-32DC-4A21-949A-8EE73ABAF425}" type="presOf" srcId="{DF5F5B08-DBA3-4884-A7A0-5ED879653882}" destId="{CF882766-B4B7-4A52-93BD-1265020AF6D6}" srcOrd="0" destOrd="0" presId="urn:microsoft.com/office/officeart/2005/8/layout/hierarchy1"/>
    <dgm:cxn modelId="{532BEB9F-62F6-45DA-848D-3038B09DA73A}" type="presOf" srcId="{4C1C8916-AE29-4896-861F-DAD16341DEE6}" destId="{AC3C233B-CE50-4FE1-90B7-CA16B96A4160}" srcOrd="0" destOrd="0" presId="urn:microsoft.com/office/officeart/2005/8/layout/hierarchy1"/>
    <dgm:cxn modelId="{F6EC0DB6-2B50-426C-AD9A-1405F546E8E5}" type="presOf" srcId="{0C2F215A-047F-4509-9AAE-44C14A1D44F2}" destId="{0A667C5E-7BFB-443A-8BF9-8967EAC9F789}" srcOrd="0" destOrd="0" presId="urn:microsoft.com/office/officeart/2005/8/layout/hierarchy1"/>
    <dgm:cxn modelId="{2EFBAFE6-1D7A-4DA1-8B28-F49C65A17AB9}" type="presOf" srcId="{B5FE6E3F-1140-4537-B574-C5033967E274}" destId="{5DED4FD1-BD09-4246-A94A-30BF9E14E0D6}" srcOrd="0" destOrd="0" presId="urn:microsoft.com/office/officeart/2005/8/layout/hierarchy1"/>
    <dgm:cxn modelId="{69ADB07A-B9B0-4AFA-9A77-D3CB91322822}" type="presOf" srcId="{0CF92552-1DAB-499F-B63D-93D77450C4A5}" destId="{82793EFA-6BFB-42C6-9B22-3E6437E7F27B}" srcOrd="0" destOrd="0" presId="urn:microsoft.com/office/officeart/2005/8/layout/hierarchy1"/>
    <dgm:cxn modelId="{C015F582-8A21-48BE-9119-1317BBB9A0D0}" srcId="{F64BDE3B-0ED8-4CC2-ADE4-FB59C3CE938D}" destId="{AD8CA5EF-4C82-4DF8-8669-56F96FA4925C}" srcOrd="1" destOrd="0" parTransId="{4C1C8916-AE29-4896-861F-DAD16341DEE6}" sibTransId="{138280CC-C9D1-4209-A220-FCCED4986EFC}"/>
    <dgm:cxn modelId="{5B4E7D0C-4B33-4E86-A9C1-35C2A1AC60D9}" srcId="{B77AEF72-1DC9-4BA5-8763-F29893AB4C79}" destId="{0C2F215A-047F-4509-9AAE-44C14A1D44F2}" srcOrd="0" destOrd="0" parTransId="{9FAF590A-5075-481C-B7A1-2411E663070C}" sibTransId="{25211D32-3096-4CB8-9736-1DB70BB17C9E}"/>
    <dgm:cxn modelId="{40E80B84-C713-4A91-88E1-0D3918213C97}" srcId="{6919D049-0971-40DE-BC97-5F99A4F3FB14}" destId="{D40A20A6-7B65-49A5-9A03-93EF036A9C28}" srcOrd="0" destOrd="0" parTransId="{0CF92552-1DAB-499F-B63D-93D77450C4A5}" sibTransId="{AF5977F9-610D-4A20-900F-E882EC6646F4}"/>
    <dgm:cxn modelId="{D133F7EC-127E-4E4D-9002-EE76B02914EC}" srcId="{F64BDE3B-0ED8-4CC2-ADE4-FB59C3CE938D}" destId="{6919D049-0971-40DE-BC97-5F99A4F3FB14}" srcOrd="3" destOrd="0" parTransId="{8D1BD61D-7A94-4767-B818-95D3EB1A5EED}" sibTransId="{AB92FBDF-314D-4AB0-AF97-7A6705C1318E}"/>
    <dgm:cxn modelId="{0546D145-0C05-4E47-815A-16EB3F8EED2F}" srcId="{F64BDE3B-0ED8-4CC2-ADE4-FB59C3CE938D}" destId="{A3D65888-85FE-4A18-853A-F4505FC2BB2A}" srcOrd="2" destOrd="0" parTransId="{571BFCCC-2DB4-4E34-802E-1B6B625CB66E}" sibTransId="{3D33508B-F595-4563-BBA2-432E68DE334B}"/>
    <dgm:cxn modelId="{A11742EC-C6C7-40D1-A926-148CD014DF50}" type="presOf" srcId="{8D1BD61D-7A94-4767-B818-95D3EB1A5EED}" destId="{49CAF3FF-BED3-4F92-9A3D-3C24D1DF1E76}" srcOrd="0" destOrd="0" presId="urn:microsoft.com/office/officeart/2005/8/layout/hierarchy1"/>
    <dgm:cxn modelId="{1915F8B1-FCB0-43E0-893B-1CFDE588DF76}" type="presOf" srcId="{B84484FB-2B0F-44F8-BCC9-9B99641F1267}" destId="{DA9E3C8B-CC7A-42B8-B427-A5071E34B985}" srcOrd="0" destOrd="0" presId="urn:microsoft.com/office/officeart/2005/8/layout/hierarchy1"/>
    <dgm:cxn modelId="{A4F5B388-F430-4783-8039-669E3C9E91BF}" type="presOf" srcId="{3479CB01-6C8C-4798-9065-1CD55E79D754}" destId="{22DF9C13-E515-45C8-9E62-BFA05AC9C798}" srcOrd="0" destOrd="0" presId="urn:microsoft.com/office/officeart/2005/8/layout/hierarchy1"/>
    <dgm:cxn modelId="{D9897021-D7C6-4585-82EF-5CCD4F6AFCF7}" type="presOf" srcId="{1E6ADDE1-2E56-4618-BB7C-A68547D6FA4E}" destId="{1A3B25E6-67C2-4F71-8629-0EB55BF299E4}" srcOrd="0" destOrd="0" presId="urn:microsoft.com/office/officeart/2005/8/layout/hierarchy1"/>
    <dgm:cxn modelId="{4D6F2BC2-B393-404A-B2C8-C4064B9023DA}" type="presOf" srcId="{AD8CA5EF-4C82-4DF8-8669-56F96FA4925C}" destId="{0CBB1253-1121-4A67-BE24-00E77592FC43}" srcOrd="0" destOrd="0" presId="urn:microsoft.com/office/officeart/2005/8/layout/hierarchy1"/>
    <dgm:cxn modelId="{4013B5FC-3A3B-4E2C-982A-76E6AB1178F3}" type="presOf" srcId="{F007CF91-90D1-4286-94BA-0969C47958D3}" destId="{6EE0BDB7-32BB-4A0E-A606-929D57656526}" srcOrd="0" destOrd="0" presId="urn:microsoft.com/office/officeart/2005/8/layout/hierarchy1"/>
    <dgm:cxn modelId="{130C4E11-1A66-4329-925E-67B08EAB4FD3}" type="presOf" srcId="{9FAF590A-5075-481C-B7A1-2411E663070C}" destId="{8BE625F9-6D81-44BA-9872-6211094BC958}" srcOrd="0" destOrd="0" presId="urn:microsoft.com/office/officeart/2005/8/layout/hierarchy1"/>
    <dgm:cxn modelId="{8EF59D0C-BE5A-495E-AF72-310ACDFAAC84}" type="presOf" srcId="{6919D049-0971-40DE-BC97-5F99A4F3FB14}" destId="{692F84D9-F4D5-465C-A296-175C1C6C3D21}" srcOrd="0" destOrd="0" presId="urn:microsoft.com/office/officeart/2005/8/layout/hierarchy1"/>
    <dgm:cxn modelId="{0B2BD75C-7001-455B-B769-A0688C5C6178}" srcId="{1E6ADDE1-2E56-4618-BB7C-A68547D6FA4E}" destId="{F64BDE3B-0ED8-4CC2-ADE4-FB59C3CE938D}" srcOrd="0" destOrd="0" parTransId="{EDB684BB-257F-4169-950F-16ED62E8832C}" sibTransId="{DD6ADF90-35C0-406A-A56B-2185D5507761}"/>
    <dgm:cxn modelId="{14E92B83-DEAA-4D3C-B74E-3D7CADAA901B}" type="presParOf" srcId="{1A3B25E6-67C2-4F71-8629-0EB55BF299E4}" destId="{A841A795-6A57-417C-A82A-89130CF62AA7}" srcOrd="0" destOrd="0" presId="urn:microsoft.com/office/officeart/2005/8/layout/hierarchy1"/>
    <dgm:cxn modelId="{53120D96-F290-4A5E-8F4A-487B285A73BD}" type="presParOf" srcId="{A841A795-6A57-417C-A82A-89130CF62AA7}" destId="{63ED6B7E-4F64-4E22-9353-F0FEE58CD717}" srcOrd="0" destOrd="0" presId="urn:microsoft.com/office/officeart/2005/8/layout/hierarchy1"/>
    <dgm:cxn modelId="{B2084764-4FAB-4886-A51A-A331C7CCEEE9}" type="presParOf" srcId="{63ED6B7E-4F64-4E22-9353-F0FEE58CD717}" destId="{B54CE58C-0D1A-4D2D-86AE-5961914476D0}" srcOrd="0" destOrd="0" presId="urn:microsoft.com/office/officeart/2005/8/layout/hierarchy1"/>
    <dgm:cxn modelId="{0042D7CC-EDB4-456C-92A9-40D93C648D14}" type="presParOf" srcId="{63ED6B7E-4F64-4E22-9353-F0FEE58CD717}" destId="{264C732D-0EBF-4918-8F7E-B128D38F374F}" srcOrd="1" destOrd="0" presId="urn:microsoft.com/office/officeart/2005/8/layout/hierarchy1"/>
    <dgm:cxn modelId="{3AA70F93-966D-425F-B845-433003044614}" type="presParOf" srcId="{A841A795-6A57-417C-A82A-89130CF62AA7}" destId="{96F2AC0B-C5DA-4AB0-8856-D7D4655BEA61}" srcOrd="1" destOrd="0" presId="urn:microsoft.com/office/officeart/2005/8/layout/hierarchy1"/>
    <dgm:cxn modelId="{EF2E374D-4292-48AD-BB9C-FB52E5CB8AB9}" type="presParOf" srcId="{96F2AC0B-C5DA-4AB0-8856-D7D4655BEA61}" destId="{6EE0BDB7-32BB-4A0E-A606-929D57656526}" srcOrd="0" destOrd="0" presId="urn:microsoft.com/office/officeart/2005/8/layout/hierarchy1"/>
    <dgm:cxn modelId="{9C29FF64-FE17-424D-AF81-4AF1C772CD9A}" type="presParOf" srcId="{96F2AC0B-C5DA-4AB0-8856-D7D4655BEA61}" destId="{7B9282AD-8452-432A-AC27-9D6536591ED8}" srcOrd="1" destOrd="0" presId="urn:microsoft.com/office/officeart/2005/8/layout/hierarchy1"/>
    <dgm:cxn modelId="{228EABF0-4D1B-4FC2-B571-19E818932F42}" type="presParOf" srcId="{7B9282AD-8452-432A-AC27-9D6536591ED8}" destId="{119210B6-CD74-4E3E-BA41-7EED1023C683}" srcOrd="0" destOrd="0" presId="urn:microsoft.com/office/officeart/2005/8/layout/hierarchy1"/>
    <dgm:cxn modelId="{6CFC30B9-CB1F-4D47-85FD-B27316493F07}" type="presParOf" srcId="{119210B6-CD74-4E3E-BA41-7EED1023C683}" destId="{C3A5A954-94ED-46D6-847F-4D14D49FF0E7}" srcOrd="0" destOrd="0" presId="urn:microsoft.com/office/officeart/2005/8/layout/hierarchy1"/>
    <dgm:cxn modelId="{BA8E6E78-B673-415F-ACA6-31B84B848D59}" type="presParOf" srcId="{119210B6-CD74-4E3E-BA41-7EED1023C683}" destId="{0D2742A2-A047-4DB2-946E-15799D386AF3}" srcOrd="1" destOrd="0" presId="urn:microsoft.com/office/officeart/2005/8/layout/hierarchy1"/>
    <dgm:cxn modelId="{696FC56E-E7C7-4636-931F-6C8CC1DB4D39}" type="presParOf" srcId="{7B9282AD-8452-432A-AC27-9D6536591ED8}" destId="{1AD24517-8395-434B-B979-C8D384C110FA}" srcOrd="1" destOrd="0" presId="urn:microsoft.com/office/officeart/2005/8/layout/hierarchy1"/>
    <dgm:cxn modelId="{6ED72416-9A85-4786-B000-4CD10109C886}" type="presParOf" srcId="{1AD24517-8395-434B-B979-C8D384C110FA}" destId="{8BE625F9-6D81-44BA-9872-6211094BC958}" srcOrd="0" destOrd="0" presId="urn:microsoft.com/office/officeart/2005/8/layout/hierarchy1"/>
    <dgm:cxn modelId="{DEA1E099-ABED-484B-8A0F-E59574BB656B}" type="presParOf" srcId="{1AD24517-8395-434B-B979-C8D384C110FA}" destId="{756DFB99-F5DD-458E-858F-E2942EC6B98E}" srcOrd="1" destOrd="0" presId="urn:microsoft.com/office/officeart/2005/8/layout/hierarchy1"/>
    <dgm:cxn modelId="{75455EB5-B5F8-4C7F-B17E-5EDF2DABCF02}" type="presParOf" srcId="{756DFB99-F5DD-458E-858F-E2942EC6B98E}" destId="{E1315284-D46D-4532-B21B-E5B28F8CCF71}" srcOrd="0" destOrd="0" presId="urn:microsoft.com/office/officeart/2005/8/layout/hierarchy1"/>
    <dgm:cxn modelId="{2B6509F4-5BDD-4C50-AFD2-C743CF7EAF1D}" type="presParOf" srcId="{E1315284-D46D-4532-B21B-E5B28F8CCF71}" destId="{BB779616-6330-4237-808E-7A5C54331EA5}" srcOrd="0" destOrd="0" presId="urn:microsoft.com/office/officeart/2005/8/layout/hierarchy1"/>
    <dgm:cxn modelId="{E1EEF336-5483-42CD-81BD-65D794B204BD}" type="presParOf" srcId="{E1315284-D46D-4532-B21B-E5B28F8CCF71}" destId="{0A667C5E-7BFB-443A-8BF9-8967EAC9F789}" srcOrd="1" destOrd="0" presId="urn:microsoft.com/office/officeart/2005/8/layout/hierarchy1"/>
    <dgm:cxn modelId="{F2C3FC1A-6BE7-4492-85BB-338519E64997}" type="presParOf" srcId="{756DFB99-F5DD-458E-858F-E2942EC6B98E}" destId="{5544C82F-6B1D-4040-8F47-F26E90E71CA7}" srcOrd="1" destOrd="0" presId="urn:microsoft.com/office/officeart/2005/8/layout/hierarchy1"/>
    <dgm:cxn modelId="{6D5CD13C-924B-4BFD-AB00-CC79444F3BFA}" type="presParOf" srcId="{1AD24517-8395-434B-B979-C8D384C110FA}" destId="{7AB8C7DA-41B4-4E37-9E25-4361FF5DF23E}" srcOrd="2" destOrd="0" presId="urn:microsoft.com/office/officeart/2005/8/layout/hierarchy1"/>
    <dgm:cxn modelId="{1F1F3D88-87F0-49AB-A23B-207A8B4D2BEA}" type="presParOf" srcId="{1AD24517-8395-434B-B979-C8D384C110FA}" destId="{1CF901B0-1A02-457C-9DFD-B0D01F70B318}" srcOrd="3" destOrd="0" presId="urn:microsoft.com/office/officeart/2005/8/layout/hierarchy1"/>
    <dgm:cxn modelId="{3DC98FA2-8BA8-4CEC-96C3-E96F16E153DF}" type="presParOf" srcId="{1CF901B0-1A02-457C-9DFD-B0D01F70B318}" destId="{40CDE25A-D959-44B6-97DB-2AC37598829D}" srcOrd="0" destOrd="0" presId="urn:microsoft.com/office/officeart/2005/8/layout/hierarchy1"/>
    <dgm:cxn modelId="{D4CF09DB-B261-4AEA-9F2D-E5E6C6EE6881}" type="presParOf" srcId="{40CDE25A-D959-44B6-97DB-2AC37598829D}" destId="{7B02458C-3012-43CE-A3F0-68585AD923AA}" srcOrd="0" destOrd="0" presId="urn:microsoft.com/office/officeart/2005/8/layout/hierarchy1"/>
    <dgm:cxn modelId="{BABDB91E-5A93-4072-8FEA-BBBE6383F544}" type="presParOf" srcId="{40CDE25A-D959-44B6-97DB-2AC37598829D}" destId="{DA9E3C8B-CC7A-42B8-B427-A5071E34B985}" srcOrd="1" destOrd="0" presId="urn:microsoft.com/office/officeart/2005/8/layout/hierarchy1"/>
    <dgm:cxn modelId="{771EF593-8D30-4930-9C8A-F2900480EE5D}" type="presParOf" srcId="{1CF901B0-1A02-457C-9DFD-B0D01F70B318}" destId="{601D2BE3-8117-4A8A-A90E-6553AF3BB17C}" srcOrd="1" destOrd="0" presId="urn:microsoft.com/office/officeart/2005/8/layout/hierarchy1"/>
    <dgm:cxn modelId="{ABB4C475-D1E8-4EFF-BA12-7942CD27E60E}" type="presParOf" srcId="{1AD24517-8395-434B-B979-C8D384C110FA}" destId="{44EB18B1-4C0D-4EA2-8FCB-E9B1CB55F196}" srcOrd="4" destOrd="0" presId="urn:microsoft.com/office/officeart/2005/8/layout/hierarchy1"/>
    <dgm:cxn modelId="{7987A408-0907-4EB9-8411-571184EEBEF9}" type="presParOf" srcId="{1AD24517-8395-434B-B979-C8D384C110FA}" destId="{7D2156A8-45D4-4CBD-838E-E7505117CF64}" srcOrd="5" destOrd="0" presId="urn:microsoft.com/office/officeart/2005/8/layout/hierarchy1"/>
    <dgm:cxn modelId="{9627EAD6-BC6F-4282-8A58-528ADAEEF3D7}" type="presParOf" srcId="{7D2156A8-45D4-4CBD-838E-E7505117CF64}" destId="{F6C4D193-E9D9-4111-8E41-571D718F0A1C}" srcOrd="0" destOrd="0" presId="urn:microsoft.com/office/officeart/2005/8/layout/hierarchy1"/>
    <dgm:cxn modelId="{F32C7723-2A3C-4B18-9269-DAD6F35582B7}" type="presParOf" srcId="{F6C4D193-E9D9-4111-8E41-571D718F0A1C}" destId="{68E257C4-E125-4D19-A461-C72A614E058D}" srcOrd="0" destOrd="0" presId="urn:microsoft.com/office/officeart/2005/8/layout/hierarchy1"/>
    <dgm:cxn modelId="{A75B11CF-2FEC-4F6C-9337-E3E177A5A606}" type="presParOf" srcId="{F6C4D193-E9D9-4111-8E41-571D718F0A1C}" destId="{5DED4FD1-BD09-4246-A94A-30BF9E14E0D6}" srcOrd="1" destOrd="0" presId="urn:microsoft.com/office/officeart/2005/8/layout/hierarchy1"/>
    <dgm:cxn modelId="{93D3034E-F3F5-4B17-B878-CB07C7FEE5EE}" type="presParOf" srcId="{7D2156A8-45D4-4CBD-838E-E7505117CF64}" destId="{252B0168-06D9-4AA2-BFB4-E86D6CCE859F}" srcOrd="1" destOrd="0" presId="urn:microsoft.com/office/officeart/2005/8/layout/hierarchy1"/>
    <dgm:cxn modelId="{8B33993A-B5CA-4E69-A2F8-C11FFB8FFDF5}" type="presParOf" srcId="{96F2AC0B-C5DA-4AB0-8856-D7D4655BEA61}" destId="{AC3C233B-CE50-4FE1-90B7-CA16B96A4160}" srcOrd="2" destOrd="0" presId="urn:microsoft.com/office/officeart/2005/8/layout/hierarchy1"/>
    <dgm:cxn modelId="{366AB786-E133-4626-B876-9960A9FE7118}" type="presParOf" srcId="{96F2AC0B-C5DA-4AB0-8856-D7D4655BEA61}" destId="{09D41D03-7FC9-41E9-91BC-756615EE9C03}" srcOrd="3" destOrd="0" presId="urn:microsoft.com/office/officeart/2005/8/layout/hierarchy1"/>
    <dgm:cxn modelId="{5683BA14-A72B-4DEF-843C-C24548B68F9B}" type="presParOf" srcId="{09D41D03-7FC9-41E9-91BC-756615EE9C03}" destId="{3D23573F-69F8-48EE-BD8E-FDA862736C13}" srcOrd="0" destOrd="0" presId="urn:microsoft.com/office/officeart/2005/8/layout/hierarchy1"/>
    <dgm:cxn modelId="{E975C774-CF5C-4958-BD96-919BFE339B4A}" type="presParOf" srcId="{3D23573F-69F8-48EE-BD8E-FDA862736C13}" destId="{1315630C-51BE-4CB8-965C-BC656388473C}" srcOrd="0" destOrd="0" presId="urn:microsoft.com/office/officeart/2005/8/layout/hierarchy1"/>
    <dgm:cxn modelId="{ED92C2E3-47B3-4849-8F74-0370106CAADC}" type="presParOf" srcId="{3D23573F-69F8-48EE-BD8E-FDA862736C13}" destId="{0CBB1253-1121-4A67-BE24-00E77592FC43}" srcOrd="1" destOrd="0" presId="urn:microsoft.com/office/officeart/2005/8/layout/hierarchy1"/>
    <dgm:cxn modelId="{A7F60E14-48FF-4B75-ACB6-93C29F03F229}" type="presParOf" srcId="{09D41D03-7FC9-41E9-91BC-756615EE9C03}" destId="{D61A4B89-10B0-4947-B77F-CF4EBAAE2F44}" srcOrd="1" destOrd="0" presId="urn:microsoft.com/office/officeart/2005/8/layout/hierarchy1"/>
    <dgm:cxn modelId="{16C310E3-40FE-43DF-988D-3B7C11F5227D}" type="presParOf" srcId="{D61A4B89-10B0-4947-B77F-CF4EBAAE2F44}" destId="{CF882766-B4B7-4A52-93BD-1265020AF6D6}" srcOrd="0" destOrd="0" presId="urn:microsoft.com/office/officeart/2005/8/layout/hierarchy1"/>
    <dgm:cxn modelId="{6E27548A-2E8C-42A9-8CFE-A09277AFD449}" type="presParOf" srcId="{D61A4B89-10B0-4947-B77F-CF4EBAAE2F44}" destId="{5B9494D6-74A8-4304-A469-950A80680C6B}" srcOrd="1" destOrd="0" presId="urn:microsoft.com/office/officeart/2005/8/layout/hierarchy1"/>
    <dgm:cxn modelId="{6DE8A37D-F0EB-44A1-A885-6C8D69E042BB}" type="presParOf" srcId="{5B9494D6-74A8-4304-A469-950A80680C6B}" destId="{D61BB86E-BF2C-4727-870C-363E3B0F1614}" srcOrd="0" destOrd="0" presId="urn:microsoft.com/office/officeart/2005/8/layout/hierarchy1"/>
    <dgm:cxn modelId="{F9A9E7C2-A59A-4A9A-BAD8-62AE4E1F00F4}" type="presParOf" srcId="{D61BB86E-BF2C-4727-870C-363E3B0F1614}" destId="{E5CE55C4-CE08-4E7E-AE04-68E4646DFD07}" srcOrd="0" destOrd="0" presId="urn:microsoft.com/office/officeart/2005/8/layout/hierarchy1"/>
    <dgm:cxn modelId="{128A7F9C-5809-4739-9359-5BA4F524BB48}" type="presParOf" srcId="{D61BB86E-BF2C-4727-870C-363E3B0F1614}" destId="{56BC36D1-360A-4A41-9B98-4AF2D5E62EC2}" srcOrd="1" destOrd="0" presId="urn:microsoft.com/office/officeart/2005/8/layout/hierarchy1"/>
    <dgm:cxn modelId="{5756CEE4-9CBF-41FB-B709-145B80A1633F}" type="presParOf" srcId="{5B9494D6-74A8-4304-A469-950A80680C6B}" destId="{46133349-4AA3-4308-B283-9FF9AAD711B4}" srcOrd="1" destOrd="0" presId="urn:microsoft.com/office/officeart/2005/8/layout/hierarchy1"/>
    <dgm:cxn modelId="{70B15795-EC8B-40DF-9370-68A21F279592}" type="presParOf" srcId="{D61A4B89-10B0-4947-B77F-CF4EBAAE2F44}" destId="{22DF9C13-E515-45C8-9E62-BFA05AC9C798}" srcOrd="2" destOrd="0" presId="urn:microsoft.com/office/officeart/2005/8/layout/hierarchy1"/>
    <dgm:cxn modelId="{416F6F2A-5790-4F98-8866-AA9F358F2FFF}" type="presParOf" srcId="{D61A4B89-10B0-4947-B77F-CF4EBAAE2F44}" destId="{9E28E02B-26DA-49AE-AB9A-8118245CDAC9}" srcOrd="3" destOrd="0" presId="urn:microsoft.com/office/officeart/2005/8/layout/hierarchy1"/>
    <dgm:cxn modelId="{DCBB845D-20E2-4DFE-80BD-4DA2516FE5F0}" type="presParOf" srcId="{9E28E02B-26DA-49AE-AB9A-8118245CDAC9}" destId="{87588EC9-F843-41E7-9EEC-60DF050D5C41}" srcOrd="0" destOrd="0" presId="urn:microsoft.com/office/officeart/2005/8/layout/hierarchy1"/>
    <dgm:cxn modelId="{FAC04171-B37A-43FB-A0C6-CCB3DC541172}" type="presParOf" srcId="{87588EC9-F843-41E7-9EEC-60DF050D5C41}" destId="{C663CB48-3579-4DA6-9AA1-3456E5EA7B93}" srcOrd="0" destOrd="0" presId="urn:microsoft.com/office/officeart/2005/8/layout/hierarchy1"/>
    <dgm:cxn modelId="{8FA9F9A3-6CDC-48CD-9116-1BCB509FD9C4}" type="presParOf" srcId="{87588EC9-F843-41E7-9EEC-60DF050D5C41}" destId="{AF63B259-6202-44C8-820A-BC586BBBC845}" srcOrd="1" destOrd="0" presId="urn:microsoft.com/office/officeart/2005/8/layout/hierarchy1"/>
    <dgm:cxn modelId="{E6492A41-B93A-4581-8026-918C706812BA}" type="presParOf" srcId="{9E28E02B-26DA-49AE-AB9A-8118245CDAC9}" destId="{8E663BA5-5011-4C1F-A1C1-DBB07F681A19}" srcOrd="1" destOrd="0" presId="urn:microsoft.com/office/officeart/2005/8/layout/hierarchy1"/>
    <dgm:cxn modelId="{7EC9E38D-3760-4111-BCB3-19994C688107}" type="presParOf" srcId="{96F2AC0B-C5DA-4AB0-8856-D7D4655BEA61}" destId="{57C8C215-8490-4EA4-9148-479E46EA9D95}" srcOrd="4" destOrd="0" presId="urn:microsoft.com/office/officeart/2005/8/layout/hierarchy1"/>
    <dgm:cxn modelId="{4C970245-5E65-46D1-B87E-AA384E0BFA1A}" type="presParOf" srcId="{96F2AC0B-C5DA-4AB0-8856-D7D4655BEA61}" destId="{BBB50333-F1A1-4A3C-BE86-469A9F2405B1}" srcOrd="5" destOrd="0" presId="urn:microsoft.com/office/officeart/2005/8/layout/hierarchy1"/>
    <dgm:cxn modelId="{6C30AA5C-BD63-4028-B6C2-E7B83C76ADC3}" type="presParOf" srcId="{BBB50333-F1A1-4A3C-BE86-469A9F2405B1}" destId="{65E5760A-8E60-45C4-B65C-68A52E1B38A6}" srcOrd="0" destOrd="0" presId="urn:microsoft.com/office/officeart/2005/8/layout/hierarchy1"/>
    <dgm:cxn modelId="{3F1922B4-36FC-4003-84ED-56AE08D3223F}" type="presParOf" srcId="{65E5760A-8E60-45C4-B65C-68A52E1B38A6}" destId="{DF75FBC0-12AE-4C17-8D86-FEB1184C39C1}" srcOrd="0" destOrd="0" presId="urn:microsoft.com/office/officeart/2005/8/layout/hierarchy1"/>
    <dgm:cxn modelId="{8FFA3DED-7795-436E-A2C1-CF23CF13B116}" type="presParOf" srcId="{65E5760A-8E60-45C4-B65C-68A52E1B38A6}" destId="{7B620E0D-1013-45BE-AC9D-850A2CDF52BC}" srcOrd="1" destOrd="0" presId="urn:microsoft.com/office/officeart/2005/8/layout/hierarchy1"/>
    <dgm:cxn modelId="{109045E5-863F-4DF7-AD42-1565B66607AC}" type="presParOf" srcId="{BBB50333-F1A1-4A3C-BE86-469A9F2405B1}" destId="{B45F17B6-718C-414B-90EE-2802DE115F06}" srcOrd="1" destOrd="0" presId="urn:microsoft.com/office/officeart/2005/8/layout/hierarchy1"/>
    <dgm:cxn modelId="{0BB68DB3-482E-441E-9780-C973F907FF94}" type="presParOf" srcId="{96F2AC0B-C5DA-4AB0-8856-D7D4655BEA61}" destId="{49CAF3FF-BED3-4F92-9A3D-3C24D1DF1E76}" srcOrd="6" destOrd="0" presId="urn:microsoft.com/office/officeart/2005/8/layout/hierarchy1"/>
    <dgm:cxn modelId="{4F6F69F0-E5AB-4A2B-9843-910F35B1C8CF}" type="presParOf" srcId="{96F2AC0B-C5DA-4AB0-8856-D7D4655BEA61}" destId="{F38ACCF6-CDC7-43CF-A7EB-F0CA8707C289}" srcOrd="7" destOrd="0" presId="urn:microsoft.com/office/officeart/2005/8/layout/hierarchy1"/>
    <dgm:cxn modelId="{E80BF095-5248-4C9D-B666-31962051B2FC}" type="presParOf" srcId="{F38ACCF6-CDC7-43CF-A7EB-F0CA8707C289}" destId="{E741625D-9E99-48C1-8AAB-5C0E7D5CC7B9}" srcOrd="0" destOrd="0" presId="urn:microsoft.com/office/officeart/2005/8/layout/hierarchy1"/>
    <dgm:cxn modelId="{AD8A8950-3A63-4AD2-A850-F9EFD84060AF}" type="presParOf" srcId="{E741625D-9E99-48C1-8AAB-5C0E7D5CC7B9}" destId="{527FE8F0-C64B-4F60-9954-2917CBFCD73B}" srcOrd="0" destOrd="0" presId="urn:microsoft.com/office/officeart/2005/8/layout/hierarchy1"/>
    <dgm:cxn modelId="{FC4A6FF6-AA0B-49DC-9ED5-A85C573303FF}" type="presParOf" srcId="{E741625D-9E99-48C1-8AAB-5C0E7D5CC7B9}" destId="{692F84D9-F4D5-465C-A296-175C1C6C3D21}" srcOrd="1" destOrd="0" presId="urn:microsoft.com/office/officeart/2005/8/layout/hierarchy1"/>
    <dgm:cxn modelId="{F5F72FDD-FD65-4A8B-8EE2-C93BF62750A6}" type="presParOf" srcId="{F38ACCF6-CDC7-43CF-A7EB-F0CA8707C289}" destId="{D87F30A5-6011-419F-90C4-19DC2AAF7AB5}" srcOrd="1" destOrd="0" presId="urn:microsoft.com/office/officeart/2005/8/layout/hierarchy1"/>
    <dgm:cxn modelId="{1F935F2A-FCC3-4B47-A11F-E79598C53319}" type="presParOf" srcId="{D87F30A5-6011-419F-90C4-19DC2AAF7AB5}" destId="{82793EFA-6BFB-42C6-9B22-3E6437E7F27B}" srcOrd="0" destOrd="0" presId="urn:microsoft.com/office/officeart/2005/8/layout/hierarchy1"/>
    <dgm:cxn modelId="{89D7FD41-2816-4396-BED7-3320916868C3}" type="presParOf" srcId="{D87F30A5-6011-419F-90C4-19DC2AAF7AB5}" destId="{E78D6D59-7024-4627-A154-038516439A39}" srcOrd="1" destOrd="0" presId="urn:microsoft.com/office/officeart/2005/8/layout/hierarchy1"/>
    <dgm:cxn modelId="{DBEA6156-323E-4F2C-8426-7AF7A2E4EAE8}" type="presParOf" srcId="{E78D6D59-7024-4627-A154-038516439A39}" destId="{0D9BA52F-AD05-4587-9BE9-11CF0F1CA69C}" srcOrd="0" destOrd="0" presId="urn:microsoft.com/office/officeart/2005/8/layout/hierarchy1"/>
    <dgm:cxn modelId="{8D754D80-D755-4305-9926-62B9586B86D0}" type="presParOf" srcId="{0D9BA52F-AD05-4587-9BE9-11CF0F1CA69C}" destId="{F6733246-BB9F-4D42-BEDE-26458DF30999}" srcOrd="0" destOrd="0" presId="urn:microsoft.com/office/officeart/2005/8/layout/hierarchy1"/>
    <dgm:cxn modelId="{05CA3AE7-18D9-4B84-A4F0-95871C5C01F7}" type="presParOf" srcId="{0D9BA52F-AD05-4587-9BE9-11CF0F1CA69C}" destId="{87D77D43-A3E3-4DC4-8B6F-D716A2C9B245}" srcOrd="1" destOrd="0" presId="urn:microsoft.com/office/officeart/2005/8/layout/hierarchy1"/>
    <dgm:cxn modelId="{A968A662-0936-4223-91BB-2D1430BD9BFA}" type="presParOf" srcId="{E78D6D59-7024-4627-A154-038516439A39}" destId="{B3C4727C-B37B-4132-AF33-C1C8A86C26D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3ED7FC5-DCAC-47F9-A020-9B0FA2B24EFA}" type="doc">
      <dgm:prSet loTypeId="urn:microsoft.com/office/officeart/2005/8/layout/vList5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4EBE4544-4B05-4E25-8D36-B69D9E7DF198}">
      <dgm:prSet phldrT="[文本]"/>
      <dgm:spPr/>
      <dgm:t>
        <a:bodyPr/>
        <a:lstStyle/>
        <a:p>
          <a:r>
            <a:rPr lang="en-US" altLang="zh-CN" dirty="0" smtClean="0"/>
            <a:t>Suite Admin</a:t>
          </a:r>
          <a:endParaRPr lang="zh-CN" altLang="en-US" dirty="0"/>
        </a:p>
      </dgm:t>
    </dgm:pt>
    <dgm:pt modelId="{CC59909E-CE8D-42E2-BA59-6FA26FFD8ADB}" type="parTrans" cxnId="{798EF683-68DC-4032-AE64-BDA24DC99364}">
      <dgm:prSet/>
      <dgm:spPr/>
      <dgm:t>
        <a:bodyPr/>
        <a:lstStyle/>
        <a:p>
          <a:endParaRPr lang="zh-CN" altLang="en-US"/>
        </a:p>
      </dgm:t>
    </dgm:pt>
    <dgm:pt modelId="{11A80E89-10B0-4662-92AE-8E430003E30A}" type="sibTrans" cxnId="{798EF683-68DC-4032-AE64-BDA24DC99364}">
      <dgm:prSet/>
      <dgm:spPr/>
      <dgm:t>
        <a:bodyPr/>
        <a:lstStyle/>
        <a:p>
          <a:endParaRPr lang="zh-CN" altLang="en-US"/>
        </a:p>
      </dgm:t>
    </dgm:pt>
    <dgm:pt modelId="{BE342E33-313F-4FA1-A327-6A662AD1645E}">
      <dgm:prSet phldrT="[文本]"/>
      <dgm:spPr/>
      <dgm:t>
        <a:bodyPr/>
        <a:lstStyle/>
        <a:p>
          <a:r>
            <a:rPr lang="en-US" altLang="zh-CN" dirty="0" smtClean="0"/>
            <a:t>System administrator, has the most high-level management privileges of the system.</a:t>
          </a:r>
          <a:endParaRPr lang="zh-CN" altLang="en-US" dirty="0"/>
        </a:p>
      </dgm:t>
    </dgm:pt>
    <dgm:pt modelId="{F7A37344-5895-4EBE-8D01-78DE7DDAC530}" type="parTrans" cxnId="{591B77F1-A54E-4746-B510-567D241DBF9C}">
      <dgm:prSet/>
      <dgm:spPr/>
      <dgm:t>
        <a:bodyPr/>
        <a:lstStyle/>
        <a:p>
          <a:endParaRPr lang="zh-CN" altLang="en-US"/>
        </a:p>
      </dgm:t>
    </dgm:pt>
    <dgm:pt modelId="{2EEADB0C-6777-43C7-8B39-58604D066BD1}" type="sibTrans" cxnId="{591B77F1-A54E-4746-B510-567D241DBF9C}">
      <dgm:prSet/>
      <dgm:spPr/>
      <dgm:t>
        <a:bodyPr/>
        <a:lstStyle/>
        <a:p>
          <a:endParaRPr lang="zh-CN" altLang="en-US"/>
        </a:p>
      </dgm:t>
    </dgm:pt>
    <dgm:pt modelId="{653FD92E-F60D-41B0-9293-CB4E03CF946D}">
      <dgm:prSet phldrT="[文本]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US" altLang="zh-CN" strike="sngStrike" dirty="0" smtClean="0"/>
            <a:t>Purchaser</a:t>
          </a:r>
          <a:endParaRPr lang="zh-CN" altLang="en-US" strike="sngStrike" dirty="0"/>
        </a:p>
      </dgm:t>
    </dgm:pt>
    <dgm:pt modelId="{DDBCC996-A26D-4FA2-AD8F-980AEFB4EFEA}" type="parTrans" cxnId="{8F264A3C-9292-4811-B974-6D1A86BE3A07}">
      <dgm:prSet/>
      <dgm:spPr/>
      <dgm:t>
        <a:bodyPr/>
        <a:lstStyle/>
        <a:p>
          <a:endParaRPr lang="zh-CN" altLang="en-US"/>
        </a:p>
      </dgm:t>
    </dgm:pt>
    <dgm:pt modelId="{C7A6444F-BE14-4C9E-B5D6-4E6B3FD44591}" type="sibTrans" cxnId="{8F264A3C-9292-4811-B974-6D1A86BE3A07}">
      <dgm:prSet/>
      <dgm:spPr/>
      <dgm:t>
        <a:bodyPr/>
        <a:lstStyle/>
        <a:p>
          <a:endParaRPr lang="zh-CN" altLang="en-US"/>
        </a:p>
      </dgm:t>
    </dgm:pt>
    <dgm:pt modelId="{04828937-088E-4FE7-B516-8106B3CF1DAD}">
      <dgm:prSet phldrT="[文本]"/>
      <dgm:spPr/>
      <dgm:t>
        <a:bodyPr/>
        <a:lstStyle/>
        <a:p>
          <a:endParaRPr lang="zh-CN" altLang="en-US" dirty="0"/>
        </a:p>
      </dgm:t>
    </dgm:pt>
    <dgm:pt modelId="{F2BFAE6F-E1C5-4DCA-80F1-D103192E7413}" type="parTrans" cxnId="{4B2FC4ED-B1BE-4CA6-9651-7B8E4CDDDD47}">
      <dgm:prSet/>
      <dgm:spPr/>
      <dgm:t>
        <a:bodyPr/>
        <a:lstStyle/>
        <a:p>
          <a:endParaRPr lang="zh-CN" altLang="en-US"/>
        </a:p>
      </dgm:t>
    </dgm:pt>
    <dgm:pt modelId="{E83355FC-B10F-42F7-B962-8FD831F09495}" type="sibTrans" cxnId="{4B2FC4ED-B1BE-4CA6-9651-7B8E4CDDDD47}">
      <dgm:prSet/>
      <dgm:spPr/>
      <dgm:t>
        <a:bodyPr/>
        <a:lstStyle/>
        <a:p>
          <a:endParaRPr lang="zh-CN" altLang="en-US"/>
        </a:p>
      </dgm:t>
    </dgm:pt>
    <dgm:pt modelId="{12F2FA27-3A54-47CB-B928-B211A96B4473}">
      <dgm:prSet phldrT="[文本]"/>
      <dgm:spPr/>
      <dgm:t>
        <a:bodyPr/>
        <a:lstStyle/>
        <a:p>
          <a:r>
            <a:rPr lang="en-US" altLang="zh-CN" dirty="0" smtClean="0"/>
            <a:t>ASDE/SQE Supervisor</a:t>
          </a:r>
          <a:endParaRPr lang="zh-CN" altLang="en-US" dirty="0"/>
        </a:p>
      </dgm:t>
    </dgm:pt>
    <dgm:pt modelId="{408B2183-B15D-416D-87EC-98A021028DFE}" type="parTrans" cxnId="{EA90081C-8E58-48A8-9544-490321D1D51C}">
      <dgm:prSet/>
      <dgm:spPr/>
      <dgm:t>
        <a:bodyPr/>
        <a:lstStyle/>
        <a:p>
          <a:endParaRPr lang="zh-CN" altLang="en-US"/>
        </a:p>
      </dgm:t>
    </dgm:pt>
    <dgm:pt modelId="{28B7717E-E49F-4C75-91D9-3439BF716A8E}" type="sibTrans" cxnId="{EA90081C-8E58-48A8-9544-490321D1D51C}">
      <dgm:prSet/>
      <dgm:spPr/>
      <dgm:t>
        <a:bodyPr/>
        <a:lstStyle/>
        <a:p>
          <a:endParaRPr lang="zh-CN" altLang="en-US"/>
        </a:p>
      </dgm:t>
    </dgm:pt>
    <dgm:pt modelId="{9DB70A7D-89B3-49CC-B5D5-182B95347B8D}">
      <dgm:prSet phldrT="[文本]"/>
      <dgm:spPr/>
      <dgm:t>
        <a:bodyPr/>
        <a:lstStyle/>
        <a:p>
          <a:r>
            <a:rPr lang="en-US" altLang="zh-CN" dirty="0" smtClean="0"/>
            <a:t>Need YFVE to provide</a:t>
          </a:r>
          <a:endParaRPr lang="zh-CN" altLang="en-US" dirty="0"/>
        </a:p>
      </dgm:t>
    </dgm:pt>
    <dgm:pt modelId="{DD97958D-2A85-4A79-82DF-C7E0ABB947B7}" type="parTrans" cxnId="{327126BB-A8B5-4B08-B311-141977E004F8}">
      <dgm:prSet/>
      <dgm:spPr/>
      <dgm:t>
        <a:bodyPr/>
        <a:lstStyle/>
        <a:p>
          <a:endParaRPr lang="zh-CN" altLang="en-US"/>
        </a:p>
      </dgm:t>
    </dgm:pt>
    <dgm:pt modelId="{9CE7FB8B-74B8-493E-9D50-CEA13E0B5524}" type="sibTrans" cxnId="{327126BB-A8B5-4B08-B311-141977E004F8}">
      <dgm:prSet/>
      <dgm:spPr/>
      <dgm:t>
        <a:bodyPr/>
        <a:lstStyle/>
        <a:p>
          <a:endParaRPr lang="zh-CN" altLang="en-US"/>
        </a:p>
      </dgm:t>
    </dgm:pt>
    <dgm:pt modelId="{4E5729E4-5ED6-4993-8F12-3AB9F91E2F92}">
      <dgm:prSet phldrT="[文本]"/>
      <dgm:spPr/>
      <dgm:t>
        <a:bodyPr/>
        <a:lstStyle/>
        <a:p>
          <a:r>
            <a:rPr lang="en-US" altLang="zh-CN" dirty="0" smtClean="0"/>
            <a:t>ASDE/SQE</a:t>
          </a:r>
          <a:endParaRPr lang="zh-CN" altLang="en-US" dirty="0"/>
        </a:p>
      </dgm:t>
    </dgm:pt>
    <dgm:pt modelId="{5041AC11-EA86-4908-B2E9-4708CDB20F5B}" type="parTrans" cxnId="{7D696501-EE2D-4E4C-9E2F-66C86727511B}">
      <dgm:prSet/>
      <dgm:spPr/>
      <dgm:t>
        <a:bodyPr/>
        <a:lstStyle/>
        <a:p>
          <a:endParaRPr lang="zh-CN" altLang="en-US"/>
        </a:p>
      </dgm:t>
    </dgm:pt>
    <dgm:pt modelId="{6D5CD552-1B10-4F6D-9DA3-D1D9643FB4D3}" type="sibTrans" cxnId="{7D696501-EE2D-4E4C-9E2F-66C86727511B}">
      <dgm:prSet/>
      <dgm:spPr/>
      <dgm:t>
        <a:bodyPr/>
        <a:lstStyle/>
        <a:p>
          <a:endParaRPr lang="zh-CN" altLang="en-US"/>
        </a:p>
      </dgm:t>
    </dgm:pt>
    <dgm:pt modelId="{C4F85072-0636-4A90-AE76-FADAAA0C1033}">
      <dgm:prSet phldrT="[文本]"/>
      <dgm:spPr/>
      <dgm:t>
        <a:bodyPr/>
        <a:lstStyle/>
        <a:p>
          <a:r>
            <a:rPr lang="en-US" altLang="zh-CN" dirty="0" smtClean="0"/>
            <a:t>Supplier Supervisor</a:t>
          </a:r>
          <a:endParaRPr lang="zh-CN" altLang="en-US" dirty="0"/>
        </a:p>
      </dgm:t>
    </dgm:pt>
    <dgm:pt modelId="{5B3B6884-E356-4DBF-A668-7BC155CDAC76}" type="parTrans" cxnId="{D03106B1-7586-4503-994D-9EAB16A80703}">
      <dgm:prSet/>
      <dgm:spPr/>
      <dgm:t>
        <a:bodyPr/>
        <a:lstStyle/>
        <a:p>
          <a:endParaRPr lang="zh-CN" altLang="en-US"/>
        </a:p>
      </dgm:t>
    </dgm:pt>
    <dgm:pt modelId="{D90818AA-5C2F-42EA-870A-B5CDC534DE4F}" type="sibTrans" cxnId="{D03106B1-7586-4503-994D-9EAB16A80703}">
      <dgm:prSet/>
      <dgm:spPr/>
      <dgm:t>
        <a:bodyPr/>
        <a:lstStyle/>
        <a:p>
          <a:endParaRPr lang="zh-CN" altLang="en-US"/>
        </a:p>
      </dgm:t>
    </dgm:pt>
    <dgm:pt modelId="{00F32F83-14C5-491B-8D45-588691D19F3D}">
      <dgm:prSet phldrT="[文本]"/>
      <dgm:spPr/>
      <dgm:t>
        <a:bodyPr/>
        <a:lstStyle/>
        <a:p>
          <a:r>
            <a:rPr lang="en-US" altLang="zh-CN" dirty="0" smtClean="0"/>
            <a:t>Need YFVE to provide</a:t>
          </a:r>
          <a:endParaRPr lang="zh-CN" altLang="en-US" dirty="0"/>
        </a:p>
      </dgm:t>
    </dgm:pt>
    <dgm:pt modelId="{41456ABA-E0AC-480E-97EB-EEE76A0E152C}" type="parTrans" cxnId="{8EC969DD-6233-43F0-941F-A61FF6CDF89A}">
      <dgm:prSet/>
      <dgm:spPr/>
      <dgm:t>
        <a:bodyPr/>
        <a:lstStyle/>
        <a:p>
          <a:endParaRPr lang="zh-CN" altLang="en-US"/>
        </a:p>
      </dgm:t>
    </dgm:pt>
    <dgm:pt modelId="{6933C08E-51A6-4F8A-A322-F5AF2BE1012D}" type="sibTrans" cxnId="{8EC969DD-6233-43F0-941F-A61FF6CDF89A}">
      <dgm:prSet/>
      <dgm:spPr/>
      <dgm:t>
        <a:bodyPr/>
        <a:lstStyle/>
        <a:p>
          <a:endParaRPr lang="zh-CN" altLang="en-US"/>
        </a:p>
      </dgm:t>
    </dgm:pt>
    <dgm:pt modelId="{B8A565CE-80B6-4F45-8DE0-E48D64831093}">
      <dgm:prSet phldrT="[文本]"/>
      <dgm:spPr/>
      <dgm:t>
        <a:bodyPr/>
        <a:lstStyle/>
        <a:p>
          <a:r>
            <a:rPr lang="en-US" altLang="zh-CN" dirty="0" smtClean="0"/>
            <a:t>Need YFVE to provide</a:t>
          </a:r>
          <a:endParaRPr lang="zh-CN" altLang="en-US" dirty="0"/>
        </a:p>
      </dgm:t>
    </dgm:pt>
    <dgm:pt modelId="{79E1C8EA-4AB1-4CE3-BBB4-30BECBA22A1F}" type="parTrans" cxnId="{9D22E88E-D11A-4550-A2C1-D2720002BAC9}">
      <dgm:prSet/>
      <dgm:spPr/>
      <dgm:t>
        <a:bodyPr/>
        <a:lstStyle/>
        <a:p>
          <a:endParaRPr lang="zh-CN" altLang="en-US"/>
        </a:p>
      </dgm:t>
    </dgm:pt>
    <dgm:pt modelId="{F1D3E6EF-51B1-4EFE-B54C-D85480E74CF4}" type="sibTrans" cxnId="{9D22E88E-D11A-4550-A2C1-D2720002BAC9}">
      <dgm:prSet/>
      <dgm:spPr/>
      <dgm:t>
        <a:bodyPr/>
        <a:lstStyle/>
        <a:p>
          <a:endParaRPr lang="zh-CN" altLang="en-US"/>
        </a:p>
      </dgm:t>
    </dgm:pt>
    <dgm:pt modelId="{F549E288-B935-4E36-BC57-46E8CBF4B6C7}">
      <dgm:prSet phldrT="[文本]"/>
      <dgm:spPr/>
      <dgm:t>
        <a:bodyPr/>
        <a:lstStyle/>
        <a:p>
          <a:r>
            <a:rPr lang="en-US" altLang="zh-CN" dirty="0" smtClean="0"/>
            <a:t>Need YFVE to provide</a:t>
          </a:r>
          <a:endParaRPr lang="zh-CN" altLang="en-US" dirty="0"/>
        </a:p>
      </dgm:t>
    </dgm:pt>
    <dgm:pt modelId="{B6F58548-3DED-4E6E-84BC-125E89D41DAC}" type="parTrans" cxnId="{5A3D059A-FCAA-4119-9A1C-B4853DE31683}">
      <dgm:prSet/>
      <dgm:spPr/>
      <dgm:t>
        <a:bodyPr/>
        <a:lstStyle/>
        <a:p>
          <a:endParaRPr lang="zh-CN" altLang="en-US"/>
        </a:p>
      </dgm:t>
    </dgm:pt>
    <dgm:pt modelId="{D5196602-8B3F-46FA-B8DD-E80503FB9B8D}" type="sibTrans" cxnId="{5A3D059A-FCAA-4119-9A1C-B4853DE31683}">
      <dgm:prSet/>
      <dgm:spPr/>
      <dgm:t>
        <a:bodyPr/>
        <a:lstStyle/>
        <a:p>
          <a:endParaRPr lang="zh-CN" altLang="en-US"/>
        </a:p>
      </dgm:t>
    </dgm:pt>
    <dgm:pt modelId="{0DFAF3AF-6F7C-4B87-AA30-195B96E86CD9}">
      <dgm:prSet phldrT="[文本]"/>
      <dgm:spPr/>
      <dgm:t>
        <a:bodyPr/>
        <a:lstStyle/>
        <a:p>
          <a:r>
            <a:rPr lang="en-US" altLang="zh-CN" dirty="0" smtClean="0"/>
            <a:t>Plant Admin</a:t>
          </a:r>
          <a:endParaRPr lang="zh-CN" altLang="en-US" dirty="0"/>
        </a:p>
      </dgm:t>
    </dgm:pt>
    <dgm:pt modelId="{3F2C89E8-16EA-47F7-839E-44EEAA15FAB7}" type="parTrans" cxnId="{02906735-2164-4B6D-9A68-B2DE6A79A332}">
      <dgm:prSet/>
      <dgm:spPr/>
      <dgm:t>
        <a:bodyPr/>
        <a:lstStyle/>
        <a:p>
          <a:endParaRPr lang="zh-CN" altLang="en-US"/>
        </a:p>
      </dgm:t>
    </dgm:pt>
    <dgm:pt modelId="{2001B38F-D90D-46DF-82FF-15A08D4B70EA}" type="sibTrans" cxnId="{02906735-2164-4B6D-9A68-B2DE6A79A332}">
      <dgm:prSet/>
      <dgm:spPr/>
      <dgm:t>
        <a:bodyPr/>
        <a:lstStyle/>
        <a:p>
          <a:endParaRPr lang="zh-CN" altLang="en-US"/>
        </a:p>
      </dgm:t>
    </dgm:pt>
    <dgm:pt modelId="{61CFA318-2BD8-424F-8BAF-511A14D55874}">
      <dgm:prSet phldrT="[文本]"/>
      <dgm:spPr/>
      <dgm:t>
        <a:bodyPr/>
        <a:lstStyle/>
        <a:p>
          <a:r>
            <a:rPr lang="en-US" altLang="zh-CN" dirty="0" smtClean="0"/>
            <a:t>To manage the user groups and users belongs to his/her plant.</a:t>
          </a:r>
          <a:endParaRPr lang="zh-CN" altLang="en-US" dirty="0"/>
        </a:p>
      </dgm:t>
    </dgm:pt>
    <dgm:pt modelId="{DB0E5FE1-88AF-4840-B952-533E418A4C34}" type="parTrans" cxnId="{CAAB1FE0-A96C-4F9E-9A52-5427750CE010}">
      <dgm:prSet/>
      <dgm:spPr/>
      <dgm:t>
        <a:bodyPr/>
        <a:lstStyle/>
        <a:p>
          <a:endParaRPr lang="zh-CN" altLang="en-US"/>
        </a:p>
      </dgm:t>
    </dgm:pt>
    <dgm:pt modelId="{359810A0-2C40-4F86-B995-9A90789C0C55}" type="sibTrans" cxnId="{CAAB1FE0-A96C-4F9E-9A52-5427750CE010}">
      <dgm:prSet/>
      <dgm:spPr/>
      <dgm:t>
        <a:bodyPr/>
        <a:lstStyle/>
        <a:p>
          <a:endParaRPr lang="zh-CN" altLang="en-US"/>
        </a:p>
      </dgm:t>
    </dgm:pt>
    <dgm:pt modelId="{EF30A7A5-F9FD-4AF6-A0C0-BF66935430D4}">
      <dgm:prSet phldrT="[文本]"/>
      <dgm:spPr/>
      <dgm:t>
        <a:bodyPr/>
        <a:lstStyle/>
        <a:p>
          <a:r>
            <a:rPr lang="en-US" altLang="zh-CN" dirty="0" smtClean="0"/>
            <a:t>To manage the system configurations belong to his/her plant.</a:t>
          </a:r>
          <a:endParaRPr lang="zh-CN" altLang="en-US" dirty="0"/>
        </a:p>
      </dgm:t>
    </dgm:pt>
    <dgm:pt modelId="{A3981F09-6ADB-498E-B086-ECF64DADE01B}" type="parTrans" cxnId="{8E020CB0-F370-4B9B-AD20-B71B513B522A}">
      <dgm:prSet/>
      <dgm:spPr/>
      <dgm:t>
        <a:bodyPr/>
        <a:lstStyle/>
        <a:p>
          <a:endParaRPr lang="zh-CN" altLang="en-US"/>
        </a:p>
      </dgm:t>
    </dgm:pt>
    <dgm:pt modelId="{CEECBAEC-8ECF-46EF-8D4A-10F907F54ECC}" type="sibTrans" cxnId="{8E020CB0-F370-4B9B-AD20-B71B513B522A}">
      <dgm:prSet/>
      <dgm:spPr/>
      <dgm:t>
        <a:bodyPr/>
        <a:lstStyle/>
        <a:p>
          <a:endParaRPr lang="zh-CN" altLang="en-US"/>
        </a:p>
      </dgm:t>
    </dgm:pt>
    <dgm:pt modelId="{B33361FA-21C9-4B79-A7D4-A36822A708D1}">
      <dgm:prSet phldrT="[文本]"/>
      <dgm:spPr/>
      <dgm:t>
        <a:bodyPr/>
        <a:lstStyle/>
        <a:p>
          <a:r>
            <a:rPr lang="en-US" altLang="zh-CN" strike="sngStrike" dirty="0" smtClean="0"/>
            <a:t>Supplier Operator</a:t>
          </a:r>
          <a:endParaRPr lang="zh-CN" altLang="en-US" strike="sngStrike" dirty="0"/>
        </a:p>
      </dgm:t>
    </dgm:pt>
    <dgm:pt modelId="{295DE6D6-F689-446D-A352-4E1454B68810}" type="parTrans" cxnId="{7746E483-7EF9-4E4A-B21B-B5EF13792CC2}">
      <dgm:prSet/>
      <dgm:spPr/>
      <dgm:t>
        <a:bodyPr/>
        <a:lstStyle/>
        <a:p>
          <a:endParaRPr lang="zh-CN" altLang="en-US"/>
        </a:p>
      </dgm:t>
    </dgm:pt>
    <dgm:pt modelId="{C31A4456-D6B3-44B4-880B-C2A3034D80EE}" type="sibTrans" cxnId="{7746E483-7EF9-4E4A-B21B-B5EF13792CC2}">
      <dgm:prSet/>
      <dgm:spPr/>
      <dgm:t>
        <a:bodyPr/>
        <a:lstStyle/>
        <a:p>
          <a:endParaRPr lang="zh-CN" altLang="en-US"/>
        </a:p>
      </dgm:t>
    </dgm:pt>
    <dgm:pt modelId="{1662FC64-EFC8-4525-A65C-5011172BBCA8}">
      <dgm:prSet phldrT="[文本]"/>
      <dgm:spPr/>
      <dgm:t>
        <a:bodyPr/>
        <a:lstStyle/>
        <a:p>
          <a:r>
            <a:rPr lang="en-US" altLang="zh-CN" dirty="0" smtClean="0"/>
            <a:t>Need YFVE to provide</a:t>
          </a:r>
          <a:endParaRPr lang="zh-CN" altLang="en-US" dirty="0"/>
        </a:p>
      </dgm:t>
    </dgm:pt>
    <dgm:pt modelId="{E479C78E-4C03-49C7-9779-7A52BC783FCE}" type="parTrans" cxnId="{AC646C92-7C5C-4DD1-BA5F-E9CAF42006EB}">
      <dgm:prSet/>
      <dgm:spPr/>
      <dgm:t>
        <a:bodyPr/>
        <a:lstStyle/>
        <a:p>
          <a:endParaRPr lang="zh-CN" altLang="en-US"/>
        </a:p>
      </dgm:t>
    </dgm:pt>
    <dgm:pt modelId="{2945A340-641D-4B94-924B-26D657AFF71C}" type="sibTrans" cxnId="{AC646C92-7C5C-4DD1-BA5F-E9CAF42006EB}">
      <dgm:prSet/>
      <dgm:spPr/>
      <dgm:t>
        <a:bodyPr/>
        <a:lstStyle/>
        <a:p>
          <a:endParaRPr lang="zh-CN" altLang="en-US"/>
        </a:p>
      </dgm:t>
    </dgm:pt>
    <dgm:pt modelId="{22E8862F-E712-41BF-89DB-B77E43C29199}" type="pres">
      <dgm:prSet presAssocID="{23ED7FC5-DCAC-47F9-A020-9B0FA2B24EF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DB73C40-9CC4-4DAC-A8E0-B57E9D9454C6}" type="pres">
      <dgm:prSet presAssocID="{4EBE4544-4B05-4E25-8D36-B69D9E7DF198}" presName="linNode" presStyleCnt="0"/>
      <dgm:spPr/>
    </dgm:pt>
    <dgm:pt modelId="{2E8B6D37-F9C2-4CA4-AF19-63367F9DFBFA}" type="pres">
      <dgm:prSet presAssocID="{4EBE4544-4B05-4E25-8D36-B69D9E7DF198}" presName="parentText" presStyleLbl="node1" presStyleIdx="0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719D82-1C4F-4700-A8FA-B70439A52E10}" type="pres">
      <dgm:prSet presAssocID="{4EBE4544-4B05-4E25-8D36-B69D9E7DF198}" presName="descendantText" presStyleLbl="align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5FAAD0-6DBC-4B5C-A950-4C6AD9BC9139}" type="pres">
      <dgm:prSet presAssocID="{11A80E89-10B0-4662-92AE-8E430003E30A}" presName="sp" presStyleCnt="0"/>
      <dgm:spPr/>
    </dgm:pt>
    <dgm:pt modelId="{8BA707A0-FBBA-490E-B9DE-CD9965780AD2}" type="pres">
      <dgm:prSet presAssocID="{0DFAF3AF-6F7C-4B87-AA30-195B96E86CD9}" presName="linNode" presStyleCnt="0"/>
      <dgm:spPr/>
    </dgm:pt>
    <dgm:pt modelId="{E93DFCFA-CB32-4A95-8D49-C2B20CC5BEF7}" type="pres">
      <dgm:prSet presAssocID="{0DFAF3AF-6F7C-4B87-AA30-195B96E86CD9}" presName="parentText" presStyleLbl="node1" presStyleIdx="1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D28669-A1B4-49C9-87B2-BD256FB900DA}" type="pres">
      <dgm:prSet presAssocID="{0DFAF3AF-6F7C-4B87-AA30-195B96E86CD9}" presName="descendantText" presStyleLbl="align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DC8F46-1055-49C4-B372-B9553F7B505D}" type="pres">
      <dgm:prSet presAssocID="{2001B38F-D90D-46DF-82FF-15A08D4B70EA}" presName="sp" presStyleCnt="0"/>
      <dgm:spPr/>
    </dgm:pt>
    <dgm:pt modelId="{3F5F8904-D585-4DE6-B66E-A72A10FD9162}" type="pres">
      <dgm:prSet presAssocID="{653FD92E-F60D-41B0-9293-CB4E03CF946D}" presName="linNode" presStyleCnt="0"/>
      <dgm:spPr/>
    </dgm:pt>
    <dgm:pt modelId="{9381F3AB-0F63-4A0A-A9F3-318B2EA83CBF}" type="pres">
      <dgm:prSet presAssocID="{653FD92E-F60D-41B0-9293-CB4E03CF946D}" presName="parentText" presStyleLbl="node1" presStyleIdx="2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3FA93A-985F-4EB8-9740-5448386E9399}" type="pres">
      <dgm:prSet presAssocID="{653FD92E-F60D-41B0-9293-CB4E03CF946D}" presName="descendantText" presStyleLbl="align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F0EC03-CEAD-4307-9F87-0120C9A38058}" type="pres">
      <dgm:prSet presAssocID="{C7A6444F-BE14-4C9E-B5D6-4E6B3FD44591}" presName="sp" presStyleCnt="0"/>
      <dgm:spPr/>
    </dgm:pt>
    <dgm:pt modelId="{5E19ED46-21D9-459B-BF30-BBA393BAD9EF}" type="pres">
      <dgm:prSet presAssocID="{12F2FA27-3A54-47CB-B928-B211A96B4473}" presName="linNode" presStyleCnt="0"/>
      <dgm:spPr/>
    </dgm:pt>
    <dgm:pt modelId="{C4E0BB01-7DA7-4583-808A-459C505C7E38}" type="pres">
      <dgm:prSet presAssocID="{12F2FA27-3A54-47CB-B928-B211A96B4473}" presName="parentText" presStyleLbl="node1" presStyleIdx="3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8E3F735-1B8C-425B-80B9-7609713972AB}" type="pres">
      <dgm:prSet presAssocID="{12F2FA27-3A54-47CB-B928-B211A96B4473}" presName="descendantText" presStyleLbl="align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C3D199B-6AAC-47A0-89F0-71B7674E2DDB}" type="pres">
      <dgm:prSet presAssocID="{28B7717E-E49F-4C75-91D9-3439BF716A8E}" presName="sp" presStyleCnt="0"/>
      <dgm:spPr/>
    </dgm:pt>
    <dgm:pt modelId="{8E363D5F-BD7D-4FBC-8C48-B3EDEA361F8D}" type="pres">
      <dgm:prSet presAssocID="{4E5729E4-5ED6-4993-8F12-3AB9F91E2F92}" presName="linNode" presStyleCnt="0"/>
      <dgm:spPr/>
    </dgm:pt>
    <dgm:pt modelId="{1526C6D8-6329-461D-B452-FCABE38A14BE}" type="pres">
      <dgm:prSet presAssocID="{4E5729E4-5ED6-4993-8F12-3AB9F91E2F92}" presName="parentText" presStyleLbl="node1" presStyleIdx="4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D591D12-08A9-4A30-B251-30559A218743}" type="pres">
      <dgm:prSet presAssocID="{4E5729E4-5ED6-4993-8F12-3AB9F91E2F92}" presName="descendantText" presStyleLbl="align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7ED49D9-6C45-462A-87E3-81E8E519A7E7}" type="pres">
      <dgm:prSet presAssocID="{6D5CD552-1B10-4F6D-9DA3-D1D9643FB4D3}" presName="sp" presStyleCnt="0"/>
      <dgm:spPr/>
    </dgm:pt>
    <dgm:pt modelId="{57D9B195-250A-4B70-806B-CC2C2DC00F43}" type="pres">
      <dgm:prSet presAssocID="{C4F85072-0636-4A90-AE76-FADAAA0C1033}" presName="linNode" presStyleCnt="0"/>
      <dgm:spPr/>
    </dgm:pt>
    <dgm:pt modelId="{0F7A361C-0FE4-4475-B750-D0282238B28C}" type="pres">
      <dgm:prSet presAssocID="{C4F85072-0636-4A90-AE76-FADAAA0C1033}" presName="parentText" presStyleLbl="node1" presStyleIdx="5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219B091-BD8A-4C5C-926B-DF844689A4B0}" type="pres">
      <dgm:prSet presAssocID="{C4F85072-0636-4A90-AE76-FADAAA0C1033}" presName="descendantText" presStyleLbl="align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C381AC-1219-435D-AA32-7F3EC8F5FC17}" type="pres">
      <dgm:prSet presAssocID="{D90818AA-5C2F-42EA-870A-B5CDC534DE4F}" presName="sp" presStyleCnt="0"/>
      <dgm:spPr/>
    </dgm:pt>
    <dgm:pt modelId="{B598EFE8-D29E-42F6-B935-544F620F005F}" type="pres">
      <dgm:prSet presAssocID="{B33361FA-21C9-4B79-A7D4-A36822A708D1}" presName="linNode" presStyleCnt="0"/>
      <dgm:spPr/>
    </dgm:pt>
    <dgm:pt modelId="{C04740D8-BD53-4099-AF31-3BAB1DF440B0}" type="pres">
      <dgm:prSet presAssocID="{B33361FA-21C9-4B79-A7D4-A36822A708D1}" presName="parentText" presStyleLbl="node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4DC7F8-DB68-4C1E-8102-2A3305C5A766}" type="pres">
      <dgm:prSet presAssocID="{B33361FA-21C9-4B79-A7D4-A36822A708D1}" presName="descendantText" presStyleLbl="align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F264A3C-9292-4811-B974-6D1A86BE3A07}" srcId="{23ED7FC5-DCAC-47F9-A020-9B0FA2B24EFA}" destId="{653FD92E-F60D-41B0-9293-CB4E03CF946D}" srcOrd="2" destOrd="0" parTransId="{DDBCC996-A26D-4FA2-AD8F-980AEFB4EFEA}" sibTransId="{C7A6444F-BE14-4C9E-B5D6-4E6B3FD44591}"/>
    <dgm:cxn modelId="{7746E483-7EF9-4E4A-B21B-B5EF13792CC2}" srcId="{23ED7FC5-DCAC-47F9-A020-9B0FA2B24EFA}" destId="{B33361FA-21C9-4B79-A7D4-A36822A708D1}" srcOrd="6" destOrd="0" parTransId="{295DE6D6-F689-446D-A352-4E1454B68810}" sibTransId="{C31A4456-D6B3-44B4-880B-C2A3034D80EE}"/>
    <dgm:cxn modelId="{D03106B1-7586-4503-994D-9EAB16A80703}" srcId="{23ED7FC5-DCAC-47F9-A020-9B0FA2B24EFA}" destId="{C4F85072-0636-4A90-AE76-FADAAA0C1033}" srcOrd="5" destOrd="0" parTransId="{5B3B6884-E356-4DBF-A668-7BC155CDAC76}" sibTransId="{D90818AA-5C2F-42EA-870A-B5CDC534DE4F}"/>
    <dgm:cxn modelId="{A109B880-9E87-4C13-8BAA-4B3212F81372}" type="presOf" srcId="{EF30A7A5-F9FD-4AF6-A0C0-BF66935430D4}" destId="{21D28669-A1B4-49C9-87B2-BD256FB900DA}" srcOrd="0" destOrd="1" presId="urn:microsoft.com/office/officeart/2005/8/layout/vList5"/>
    <dgm:cxn modelId="{F5009E16-D10B-414C-A62A-018533A4CDAA}" type="presOf" srcId="{653FD92E-F60D-41B0-9293-CB4E03CF946D}" destId="{9381F3AB-0F63-4A0A-A9F3-318B2EA83CBF}" srcOrd="0" destOrd="0" presId="urn:microsoft.com/office/officeart/2005/8/layout/vList5"/>
    <dgm:cxn modelId="{E2DE59A0-AE66-4886-9C5C-8B868FA432B0}" type="presOf" srcId="{61CFA318-2BD8-424F-8BAF-511A14D55874}" destId="{21D28669-A1B4-49C9-87B2-BD256FB900DA}" srcOrd="0" destOrd="0" presId="urn:microsoft.com/office/officeart/2005/8/layout/vList5"/>
    <dgm:cxn modelId="{36236BC4-3594-415C-B341-007DCE8F5E07}" type="presOf" srcId="{4EBE4544-4B05-4E25-8D36-B69D9E7DF198}" destId="{2E8B6D37-F9C2-4CA4-AF19-63367F9DFBFA}" srcOrd="0" destOrd="0" presId="urn:microsoft.com/office/officeart/2005/8/layout/vList5"/>
    <dgm:cxn modelId="{CAAB1FE0-A96C-4F9E-9A52-5427750CE010}" srcId="{0DFAF3AF-6F7C-4B87-AA30-195B96E86CD9}" destId="{61CFA318-2BD8-424F-8BAF-511A14D55874}" srcOrd="0" destOrd="0" parTransId="{DB0E5FE1-88AF-4840-B952-533E418A4C34}" sibTransId="{359810A0-2C40-4F86-B995-9A90789C0C55}"/>
    <dgm:cxn modelId="{5EE9BC30-96A0-44D3-AC40-678DC5E9F4A3}" type="presOf" srcId="{4E5729E4-5ED6-4993-8F12-3AB9F91E2F92}" destId="{1526C6D8-6329-461D-B452-FCABE38A14BE}" srcOrd="0" destOrd="0" presId="urn:microsoft.com/office/officeart/2005/8/layout/vList5"/>
    <dgm:cxn modelId="{7B33F819-363C-4084-8882-4A5CE92274B5}" type="presOf" srcId="{0DFAF3AF-6F7C-4B87-AA30-195B96E86CD9}" destId="{E93DFCFA-CB32-4A95-8D49-C2B20CC5BEF7}" srcOrd="0" destOrd="0" presId="urn:microsoft.com/office/officeart/2005/8/layout/vList5"/>
    <dgm:cxn modelId="{9D22E88E-D11A-4550-A2C1-D2720002BAC9}" srcId="{C4F85072-0636-4A90-AE76-FADAAA0C1033}" destId="{B8A565CE-80B6-4F45-8DE0-E48D64831093}" srcOrd="0" destOrd="0" parTransId="{79E1C8EA-4AB1-4CE3-BBB4-30BECBA22A1F}" sibTransId="{F1D3E6EF-51B1-4EFE-B54C-D85480E74CF4}"/>
    <dgm:cxn modelId="{AC646C92-7C5C-4DD1-BA5F-E9CAF42006EB}" srcId="{B33361FA-21C9-4B79-A7D4-A36822A708D1}" destId="{1662FC64-EFC8-4525-A65C-5011172BBCA8}" srcOrd="0" destOrd="0" parTransId="{E479C78E-4C03-49C7-9779-7A52BC783FCE}" sibTransId="{2945A340-641D-4B94-924B-26D657AFF71C}"/>
    <dgm:cxn modelId="{8EC969DD-6233-43F0-941F-A61FF6CDF89A}" srcId="{4E5729E4-5ED6-4993-8F12-3AB9F91E2F92}" destId="{00F32F83-14C5-491B-8D45-588691D19F3D}" srcOrd="0" destOrd="0" parTransId="{41456ABA-E0AC-480E-97EB-EEE76A0E152C}" sibTransId="{6933C08E-51A6-4F8A-A322-F5AF2BE1012D}"/>
    <dgm:cxn modelId="{B2106DE1-8B7C-4EFB-ACEC-74DDF90B1D17}" type="presOf" srcId="{F549E288-B935-4E36-BC57-46E8CBF4B6C7}" destId="{023FA93A-985F-4EB8-9740-5448386E9399}" srcOrd="0" destOrd="0" presId="urn:microsoft.com/office/officeart/2005/8/layout/vList5"/>
    <dgm:cxn modelId="{327126BB-A8B5-4B08-B311-141977E004F8}" srcId="{12F2FA27-3A54-47CB-B928-B211A96B4473}" destId="{9DB70A7D-89B3-49CC-B5D5-182B95347B8D}" srcOrd="0" destOrd="0" parTransId="{DD97958D-2A85-4A79-82DF-C7E0ABB947B7}" sibTransId="{9CE7FB8B-74B8-493E-9D50-CEA13E0B5524}"/>
    <dgm:cxn modelId="{5A3D059A-FCAA-4119-9A1C-B4853DE31683}" srcId="{653FD92E-F60D-41B0-9293-CB4E03CF946D}" destId="{F549E288-B935-4E36-BC57-46E8CBF4B6C7}" srcOrd="0" destOrd="0" parTransId="{B6F58548-3DED-4E6E-84BC-125E89D41DAC}" sibTransId="{D5196602-8B3F-46FA-B8DD-E80503FB9B8D}"/>
    <dgm:cxn modelId="{4B2FC4ED-B1BE-4CA6-9651-7B8E4CDDDD47}" srcId="{653FD92E-F60D-41B0-9293-CB4E03CF946D}" destId="{04828937-088E-4FE7-B516-8106B3CF1DAD}" srcOrd="1" destOrd="0" parTransId="{F2BFAE6F-E1C5-4DCA-80F1-D103192E7413}" sibTransId="{E83355FC-B10F-42F7-B962-8FD831F09495}"/>
    <dgm:cxn modelId="{376B952B-6079-4808-84DF-97DC45E23FF5}" type="presOf" srcId="{B8A565CE-80B6-4F45-8DE0-E48D64831093}" destId="{9219B091-BD8A-4C5C-926B-DF844689A4B0}" srcOrd="0" destOrd="0" presId="urn:microsoft.com/office/officeart/2005/8/layout/vList5"/>
    <dgm:cxn modelId="{591B77F1-A54E-4746-B510-567D241DBF9C}" srcId="{4EBE4544-4B05-4E25-8D36-B69D9E7DF198}" destId="{BE342E33-313F-4FA1-A327-6A662AD1645E}" srcOrd="0" destOrd="0" parTransId="{F7A37344-5895-4EBE-8D01-78DE7DDAC530}" sibTransId="{2EEADB0C-6777-43C7-8B39-58604D066BD1}"/>
    <dgm:cxn modelId="{B0668386-96E1-4301-8DE3-70F05F5D99B6}" type="presOf" srcId="{B33361FA-21C9-4B79-A7D4-A36822A708D1}" destId="{C04740D8-BD53-4099-AF31-3BAB1DF440B0}" srcOrd="0" destOrd="0" presId="urn:microsoft.com/office/officeart/2005/8/layout/vList5"/>
    <dgm:cxn modelId="{43C1398A-80CD-44BA-B53E-24F7B0FE8DEB}" type="presOf" srcId="{BE342E33-313F-4FA1-A327-6A662AD1645E}" destId="{CB719D82-1C4F-4700-A8FA-B70439A52E10}" srcOrd="0" destOrd="0" presId="urn:microsoft.com/office/officeart/2005/8/layout/vList5"/>
    <dgm:cxn modelId="{EA90081C-8E58-48A8-9544-490321D1D51C}" srcId="{23ED7FC5-DCAC-47F9-A020-9B0FA2B24EFA}" destId="{12F2FA27-3A54-47CB-B928-B211A96B4473}" srcOrd="3" destOrd="0" parTransId="{408B2183-B15D-416D-87EC-98A021028DFE}" sibTransId="{28B7717E-E49F-4C75-91D9-3439BF716A8E}"/>
    <dgm:cxn modelId="{70BB1B3D-124E-496D-9C6A-7B72BC50788A}" type="presOf" srcId="{12F2FA27-3A54-47CB-B928-B211A96B4473}" destId="{C4E0BB01-7DA7-4583-808A-459C505C7E38}" srcOrd="0" destOrd="0" presId="urn:microsoft.com/office/officeart/2005/8/layout/vList5"/>
    <dgm:cxn modelId="{92D95CF7-85EE-4DAD-ACB3-924A5E24ADA2}" type="presOf" srcId="{04828937-088E-4FE7-B516-8106B3CF1DAD}" destId="{023FA93A-985F-4EB8-9740-5448386E9399}" srcOrd="0" destOrd="1" presId="urn:microsoft.com/office/officeart/2005/8/layout/vList5"/>
    <dgm:cxn modelId="{773CC601-AB52-472D-B211-4972D38FB394}" type="presOf" srcId="{23ED7FC5-DCAC-47F9-A020-9B0FA2B24EFA}" destId="{22E8862F-E712-41BF-89DB-B77E43C29199}" srcOrd="0" destOrd="0" presId="urn:microsoft.com/office/officeart/2005/8/layout/vList5"/>
    <dgm:cxn modelId="{798EF683-68DC-4032-AE64-BDA24DC99364}" srcId="{23ED7FC5-DCAC-47F9-A020-9B0FA2B24EFA}" destId="{4EBE4544-4B05-4E25-8D36-B69D9E7DF198}" srcOrd="0" destOrd="0" parTransId="{CC59909E-CE8D-42E2-BA59-6FA26FFD8ADB}" sibTransId="{11A80E89-10B0-4662-92AE-8E430003E30A}"/>
    <dgm:cxn modelId="{7D696501-EE2D-4E4C-9E2F-66C86727511B}" srcId="{23ED7FC5-DCAC-47F9-A020-9B0FA2B24EFA}" destId="{4E5729E4-5ED6-4993-8F12-3AB9F91E2F92}" srcOrd="4" destOrd="0" parTransId="{5041AC11-EA86-4908-B2E9-4708CDB20F5B}" sibTransId="{6D5CD552-1B10-4F6D-9DA3-D1D9643FB4D3}"/>
    <dgm:cxn modelId="{686C3B24-8E85-4C12-9529-E89314D813EE}" type="presOf" srcId="{C4F85072-0636-4A90-AE76-FADAAA0C1033}" destId="{0F7A361C-0FE4-4475-B750-D0282238B28C}" srcOrd="0" destOrd="0" presId="urn:microsoft.com/office/officeart/2005/8/layout/vList5"/>
    <dgm:cxn modelId="{8E020CB0-F370-4B9B-AD20-B71B513B522A}" srcId="{0DFAF3AF-6F7C-4B87-AA30-195B96E86CD9}" destId="{EF30A7A5-F9FD-4AF6-A0C0-BF66935430D4}" srcOrd="1" destOrd="0" parTransId="{A3981F09-6ADB-498E-B086-ECF64DADE01B}" sibTransId="{CEECBAEC-8ECF-46EF-8D4A-10F907F54ECC}"/>
    <dgm:cxn modelId="{02906735-2164-4B6D-9A68-B2DE6A79A332}" srcId="{23ED7FC5-DCAC-47F9-A020-9B0FA2B24EFA}" destId="{0DFAF3AF-6F7C-4B87-AA30-195B96E86CD9}" srcOrd="1" destOrd="0" parTransId="{3F2C89E8-16EA-47F7-839E-44EEAA15FAB7}" sibTransId="{2001B38F-D90D-46DF-82FF-15A08D4B70EA}"/>
    <dgm:cxn modelId="{16A83577-50EE-431C-8E74-4A5C70C1C2A9}" type="presOf" srcId="{9DB70A7D-89B3-49CC-B5D5-182B95347B8D}" destId="{08E3F735-1B8C-425B-80B9-7609713972AB}" srcOrd="0" destOrd="0" presId="urn:microsoft.com/office/officeart/2005/8/layout/vList5"/>
    <dgm:cxn modelId="{07F0B681-BF7F-4F2D-A0BC-E0BE18FB0EF5}" type="presOf" srcId="{1662FC64-EFC8-4525-A65C-5011172BBCA8}" destId="{DB4DC7F8-DB68-4C1E-8102-2A3305C5A766}" srcOrd="0" destOrd="0" presId="urn:microsoft.com/office/officeart/2005/8/layout/vList5"/>
    <dgm:cxn modelId="{74120184-F600-4485-9753-6D1EBA3C890F}" type="presOf" srcId="{00F32F83-14C5-491B-8D45-588691D19F3D}" destId="{0D591D12-08A9-4A30-B251-30559A218743}" srcOrd="0" destOrd="0" presId="urn:microsoft.com/office/officeart/2005/8/layout/vList5"/>
    <dgm:cxn modelId="{B6633030-A87C-4B17-B367-8B3B40630F21}" type="presParOf" srcId="{22E8862F-E712-41BF-89DB-B77E43C29199}" destId="{ADB73C40-9CC4-4DAC-A8E0-B57E9D9454C6}" srcOrd="0" destOrd="0" presId="urn:microsoft.com/office/officeart/2005/8/layout/vList5"/>
    <dgm:cxn modelId="{1A511D18-D0CB-4B9B-963E-80381D1F7E27}" type="presParOf" srcId="{ADB73C40-9CC4-4DAC-A8E0-B57E9D9454C6}" destId="{2E8B6D37-F9C2-4CA4-AF19-63367F9DFBFA}" srcOrd="0" destOrd="0" presId="urn:microsoft.com/office/officeart/2005/8/layout/vList5"/>
    <dgm:cxn modelId="{4A855B61-9F8A-4206-A7E7-FCAC8CD7D5B2}" type="presParOf" srcId="{ADB73C40-9CC4-4DAC-A8E0-B57E9D9454C6}" destId="{CB719D82-1C4F-4700-A8FA-B70439A52E10}" srcOrd="1" destOrd="0" presId="urn:microsoft.com/office/officeart/2005/8/layout/vList5"/>
    <dgm:cxn modelId="{15DD3A28-AF9A-466C-A7FE-06A39A8E4812}" type="presParOf" srcId="{22E8862F-E712-41BF-89DB-B77E43C29199}" destId="{515FAAD0-6DBC-4B5C-A950-4C6AD9BC9139}" srcOrd="1" destOrd="0" presId="urn:microsoft.com/office/officeart/2005/8/layout/vList5"/>
    <dgm:cxn modelId="{FCA54920-2544-4865-A692-694CFF105E68}" type="presParOf" srcId="{22E8862F-E712-41BF-89DB-B77E43C29199}" destId="{8BA707A0-FBBA-490E-B9DE-CD9965780AD2}" srcOrd="2" destOrd="0" presId="urn:microsoft.com/office/officeart/2005/8/layout/vList5"/>
    <dgm:cxn modelId="{4430440C-FDD0-47C9-A960-9E57D3C76C95}" type="presParOf" srcId="{8BA707A0-FBBA-490E-B9DE-CD9965780AD2}" destId="{E93DFCFA-CB32-4A95-8D49-C2B20CC5BEF7}" srcOrd="0" destOrd="0" presId="urn:microsoft.com/office/officeart/2005/8/layout/vList5"/>
    <dgm:cxn modelId="{C7FD2836-AFAA-4983-B91F-AD7F1BCD9AB7}" type="presParOf" srcId="{8BA707A0-FBBA-490E-B9DE-CD9965780AD2}" destId="{21D28669-A1B4-49C9-87B2-BD256FB900DA}" srcOrd="1" destOrd="0" presId="urn:microsoft.com/office/officeart/2005/8/layout/vList5"/>
    <dgm:cxn modelId="{22CA41D3-877C-4701-945B-CC21229E8E42}" type="presParOf" srcId="{22E8862F-E712-41BF-89DB-B77E43C29199}" destId="{84DC8F46-1055-49C4-B372-B9553F7B505D}" srcOrd="3" destOrd="0" presId="urn:microsoft.com/office/officeart/2005/8/layout/vList5"/>
    <dgm:cxn modelId="{CC0334A9-12C9-449B-9D9C-54DECBAD9969}" type="presParOf" srcId="{22E8862F-E712-41BF-89DB-B77E43C29199}" destId="{3F5F8904-D585-4DE6-B66E-A72A10FD9162}" srcOrd="4" destOrd="0" presId="urn:microsoft.com/office/officeart/2005/8/layout/vList5"/>
    <dgm:cxn modelId="{F4125728-7B1E-4B86-9F9B-BD9A973E090B}" type="presParOf" srcId="{3F5F8904-D585-4DE6-B66E-A72A10FD9162}" destId="{9381F3AB-0F63-4A0A-A9F3-318B2EA83CBF}" srcOrd="0" destOrd="0" presId="urn:microsoft.com/office/officeart/2005/8/layout/vList5"/>
    <dgm:cxn modelId="{2660E1CA-6623-40BC-882B-67A388B706A4}" type="presParOf" srcId="{3F5F8904-D585-4DE6-B66E-A72A10FD9162}" destId="{023FA93A-985F-4EB8-9740-5448386E9399}" srcOrd="1" destOrd="0" presId="urn:microsoft.com/office/officeart/2005/8/layout/vList5"/>
    <dgm:cxn modelId="{45193F9A-C41A-47CD-A8BA-59AB40147DE6}" type="presParOf" srcId="{22E8862F-E712-41BF-89DB-B77E43C29199}" destId="{E5F0EC03-CEAD-4307-9F87-0120C9A38058}" srcOrd="5" destOrd="0" presId="urn:microsoft.com/office/officeart/2005/8/layout/vList5"/>
    <dgm:cxn modelId="{98D3BF10-EB37-4EA8-BEE3-2E0ED3798FA3}" type="presParOf" srcId="{22E8862F-E712-41BF-89DB-B77E43C29199}" destId="{5E19ED46-21D9-459B-BF30-BBA393BAD9EF}" srcOrd="6" destOrd="0" presId="urn:microsoft.com/office/officeart/2005/8/layout/vList5"/>
    <dgm:cxn modelId="{9A941223-7E7A-4BA0-B6E1-B880E78830EC}" type="presParOf" srcId="{5E19ED46-21D9-459B-BF30-BBA393BAD9EF}" destId="{C4E0BB01-7DA7-4583-808A-459C505C7E38}" srcOrd="0" destOrd="0" presId="urn:microsoft.com/office/officeart/2005/8/layout/vList5"/>
    <dgm:cxn modelId="{0021BE5B-919E-4275-9D11-C976D4F19ABA}" type="presParOf" srcId="{5E19ED46-21D9-459B-BF30-BBA393BAD9EF}" destId="{08E3F735-1B8C-425B-80B9-7609713972AB}" srcOrd="1" destOrd="0" presId="urn:microsoft.com/office/officeart/2005/8/layout/vList5"/>
    <dgm:cxn modelId="{0870B01C-F100-4C18-8119-C08A758AE633}" type="presParOf" srcId="{22E8862F-E712-41BF-89DB-B77E43C29199}" destId="{CC3D199B-6AAC-47A0-89F0-71B7674E2DDB}" srcOrd="7" destOrd="0" presId="urn:microsoft.com/office/officeart/2005/8/layout/vList5"/>
    <dgm:cxn modelId="{4CDAA6C4-C946-4612-8195-B3CDA91175A9}" type="presParOf" srcId="{22E8862F-E712-41BF-89DB-B77E43C29199}" destId="{8E363D5F-BD7D-4FBC-8C48-B3EDEA361F8D}" srcOrd="8" destOrd="0" presId="urn:microsoft.com/office/officeart/2005/8/layout/vList5"/>
    <dgm:cxn modelId="{899B66C0-146F-4612-932D-4D5E11BE44A2}" type="presParOf" srcId="{8E363D5F-BD7D-4FBC-8C48-B3EDEA361F8D}" destId="{1526C6D8-6329-461D-B452-FCABE38A14BE}" srcOrd="0" destOrd="0" presId="urn:microsoft.com/office/officeart/2005/8/layout/vList5"/>
    <dgm:cxn modelId="{068F9DE7-6898-499F-887B-5E061E1D9397}" type="presParOf" srcId="{8E363D5F-BD7D-4FBC-8C48-B3EDEA361F8D}" destId="{0D591D12-08A9-4A30-B251-30559A218743}" srcOrd="1" destOrd="0" presId="urn:microsoft.com/office/officeart/2005/8/layout/vList5"/>
    <dgm:cxn modelId="{A4052C45-531C-4CCF-AC68-4D893B1BAB28}" type="presParOf" srcId="{22E8862F-E712-41BF-89DB-B77E43C29199}" destId="{A7ED49D9-6C45-462A-87E3-81E8E519A7E7}" srcOrd="9" destOrd="0" presId="urn:microsoft.com/office/officeart/2005/8/layout/vList5"/>
    <dgm:cxn modelId="{B8B28A0B-8A81-4AE0-8AB1-B0F010E5E39E}" type="presParOf" srcId="{22E8862F-E712-41BF-89DB-B77E43C29199}" destId="{57D9B195-250A-4B70-806B-CC2C2DC00F43}" srcOrd="10" destOrd="0" presId="urn:microsoft.com/office/officeart/2005/8/layout/vList5"/>
    <dgm:cxn modelId="{E81B166B-867A-4DF8-A892-E4A171D2D21A}" type="presParOf" srcId="{57D9B195-250A-4B70-806B-CC2C2DC00F43}" destId="{0F7A361C-0FE4-4475-B750-D0282238B28C}" srcOrd="0" destOrd="0" presId="urn:microsoft.com/office/officeart/2005/8/layout/vList5"/>
    <dgm:cxn modelId="{D364D8E4-7366-4AF5-A2F5-68AE404D4848}" type="presParOf" srcId="{57D9B195-250A-4B70-806B-CC2C2DC00F43}" destId="{9219B091-BD8A-4C5C-926B-DF844689A4B0}" srcOrd="1" destOrd="0" presId="urn:microsoft.com/office/officeart/2005/8/layout/vList5"/>
    <dgm:cxn modelId="{7855105D-FF55-44E4-9ABD-5F4D66381256}" type="presParOf" srcId="{22E8862F-E712-41BF-89DB-B77E43C29199}" destId="{D6C381AC-1219-435D-AA32-7F3EC8F5FC17}" srcOrd="11" destOrd="0" presId="urn:microsoft.com/office/officeart/2005/8/layout/vList5"/>
    <dgm:cxn modelId="{8D8ECC0D-4C48-4EA6-9EEA-77DA230B7C9A}" type="presParOf" srcId="{22E8862F-E712-41BF-89DB-B77E43C29199}" destId="{B598EFE8-D29E-42F6-B935-544F620F005F}" srcOrd="12" destOrd="0" presId="urn:microsoft.com/office/officeart/2005/8/layout/vList5"/>
    <dgm:cxn modelId="{3F75EB46-A199-42D8-A19C-F87B502F2CCF}" type="presParOf" srcId="{B598EFE8-D29E-42F6-B935-544F620F005F}" destId="{C04740D8-BD53-4099-AF31-3BAB1DF440B0}" srcOrd="0" destOrd="0" presId="urn:microsoft.com/office/officeart/2005/8/layout/vList5"/>
    <dgm:cxn modelId="{D68650E8-9F05-4EF4-AD20-0365DB9A9E7A}" type="presParOf" srcId="{B598EFE8-D29E-42F6-B935-544F620F005F}" destId="{DB4DC7F8-DB68-4C1E-8102-2A3305C5A76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65494A0-B732-466B-9641-845353DE95BD}" type="doc">
      <dgm:prSet loTypeId="urn:microsoft.com/office/officeart/2005/8/layout/default" loCatId="list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EE7C0EED-2317-4CDF-9A7D-4739BA65256F}">
      <dgm:prSet phldrT="[文本]" custT="1"/>
      <dgm:spPr/>
      <dgm:t>
        <a:bodyPr/>
        <a:lstStyle/>
        <a:p>
          <a:r>
            <a:rPr lang="en-US" altLang="zh-CN" sz="2400" dirty="0" smtClean="0"/>
            <a:t>APQP</a:t>
          </a:r>
          <a:endParaRPr lang="zh-CN" altLang="en-US" sz="2400" dirty="0"/>
        </a:p>
      </dgm:t>
    </dgm:pt>
    <dgm:pt modelId="{899BD9A2-A6F1-4132-9251-E97F6079248F}" type="parTrans" cxnId="{86FA19EA-C08F-4965-9ECB-04DEDC92230D}">
      <dgm:prSet/>
      <dgm:spPr/>
      <dgm:t>
        <a:bodyPr/>
        <a:lstStyle/>
        <a:p>
          <a:endParaRPr lang="zh-CN" altLang="en-US"/>
        </a:p>
      </dgm:t>
    </dgm:pt>
    <dgm:pt modelId="{DCA71D5F-5C62-4342-A9AE-57747263B9A2}" type="sibTrans" cxnId="{86FA19EA-C08F-4965-9ECB-04DEDC92230D}">
      <dgm:prSet/>
      <dgm:spPr/>
      <dgm:t>
        <a:bodyPr/>
        <a:lstStyle/>
        <a:p>
          <a:endParaRPr lang="zh-CN" altLang="en-US"/>
        </a:p>
      </dgm:t>
    </dgm:pt>
    <dgm:pt modelId="{C7179CEE-0EC9-4DDB-A437-4B9E04D3166D}">
      <dgm:prSet phldrT="[文本]" custT="1"/>
      <dgm:spPr/>
      <dgm:t>
        <a:bodyPr/>
        <a:lstStyle/>
        <a:p>
          <a:r>
            <a:rPr lang="en-US" altLang="zh-CN" sz="2400" dirty="0" smtClean="0"/>
            <a:t>PPAP</a:t>
          </a:r>
          <a:endParaRPr lang="zh-CN" altLang="en-US" sz="2400" dirty="0"/>
        </a:p>
      </dgm:t>
    </dgm:pt>
    <dgm:pt modelId="{DC03F4AC-84E3-4E02-9000-638ABD1256B6}" type="parTrans" cxnId="{6BDB3386-C97A-45C6-B8CF-533DC7DF9BC2}">
      <dgm:prSet/>
      <dgm:spPr/>
      <dgm:t>
        <a:bodyPr/>
        <a:lstStyle/>
        <a:p>
          <a:endParaRPr lang="zh-CN" altLang="en-US"/>
        </a:p>
      </dgm:t>
    </dgm:pt>
    <dgm:pt modelId="{61C1AB48-5EE2-4BF8-BE7D-9F00F2DE1830}" type="sibTrans" cxnId="{6BDB3386-C97A-45C6-B8CF-533DC7DF9BC2}">
      <dgm:prSet/>
      <dgm:spPr/>
      <dgm:t>
        <a:bodyPr/>
        <a:lstStyle/>
        <a:p>
          <a:endParaRPr lang="zh-CN" altLang="en-US"/>
        </a:p>
      </dgm:t>
    </dgm:pt>
    <dgm:pt modelId="{57F05241-1297-4DEE-9BD4-24902F1E6191}">
      <dgm:prSet phldrT="[文本]" custT="1"/>
      <dgm:spPr/>
      <dgm:t>
        <a:bodyPr/>
        <a:lstStyle/>
        <a:p>
          <a:r>
            <a:rPr lang="en-US" altLang="zh-CN" sz="2400" dirty="0" smtClean="0"/>
            <a:t>PPQP</a:t>
          </a:r>
          <a:endParaRPr lang="zh-CN" altLang="en-US" sz="2400" dirty="0"/>
        </a:p>
      </dgm:t>
    </dgm:pt>
    <dgm:pt modelId="{73164273-A39F-4644-8F0D-27C4F6C15D58}" type="parTrans" cxnId="{56D7F7F5-7290-4B96-B09A-865852276036}">
      <dgm:prSet/>
      <dgm:spPr/>
      <dgm:t>
        <a:bodyPr/>
        <a:lstStyle/>
        <a:p>
          <a:endParaRPr lang="zh-CN" altLang="en-US"/>
        </a:p>
      </dgm:t>
    </dgm:pt>
    <dgm:pt modelId="{8AA3B90E-3299-49BF-8539-5CA923174ECB}" type="sibTrans" cxnId="{56D7F7F5-7290-4B96-B09A-865852276036}">
      <dgm:prSet/>
      <dgm:spPr/>
      <dgm:t>
        <a:bodyPr/>
        <a:lstStyle/>
        <a:p>
          <a:endParaRPr lang="zh-CN" altLang="en-US"/>
        </a:p>
      </dgm:t>
    </dgm:pt>
    <dgm:pt modelId="{2BFD3B3F-BB64-4FF8-92C8-5FB6FE1412FE}" type="pres">
      <dgm:prSet presAssocID="{765494A0-B732-466B-9641-845353DE95B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380128E-186F-47D6-9413-5377703F4EE2}" type="pres">
      <dgm:prSet presAssocID="{EE7C0EED-2317-4CDF-9A7D-4739BA65256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AE4B9F-20A1-4B12-87C6-26AC0B5839CB}" type="pres">
      <dgm:prSet presAssocID="{DCA71D5F-5C62-4342-A9AE-57747263B9A2}" presName="sibTrans" presStyleCnt="0"/>
      <dgm:spPr/>
      <dgm:t>
        <a:bodyPr/>
        <a:lstStyle/>
        <a:p>
          <a:endParaRPr lang="zh-CN" altLang="en-US"/>
        </a:p>
      </dgm:t>
    </dgm:pt>
    <dgm:pt modelId="{846AFB79-35F2-4BB4-873F-9D26C0A7C773}" type="pres">
      <dgm:prSet presAssocID="{C7179CEE-0EC9-4DDB-A437-4B9E04D3166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C17A353-7633-41BF-84D3-501203D19282}" type="pres">
      <dgm:prSet presAssocID="{61C1AB48-5EE2-4BF8-BE7D-9F00F2DE1830}" presName="sibTrans" presStyleCnt="0"/>
      <dgm:spPr/>
      <dgm:t>
        <a:bodyPr/>
        <a:lstStyle/>
        <a:p>
          <a:endParaRPr lang="zh-CN" altLang="en-US"/>
        </a:p>
      </dgm:t>
    </dgm:pt>
    <dgm:pt modelId="{566690EF-D400-4C75-9880-7DF99C35FA8C}" type="pres">
      <dgm:prSet presAssocID="{57F05241-1297-4DEE-9BD4-24902F1E619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3DC4C5C-F0BD-434E-8F51-0CA269E3F450}" type="presOf" srcId="{57F05241-1297-4DEE-9BD4-24902F1E6191}" destId="{566690EF-D400-4C75-9880-7DF99C35FA8C}" srcOrd="0" destOrd="0" presId="urn:microsoft.com/office/officeart/2005/8/layout/default"/>
    <dgm:cxn modelId="{A7CFA3A7-A656-4A96-B398-B0EDDA2547D8}" type="presOf" srcId="{EE7C0EED-2317-4CDF-9A7D-4739BA65256F}" destId="{9380128E-186F-47D6-9413-5377703F4EE2}" srcOrd="0" destOrd="0" presId="urn:microsoft.com/office/officeart/2005/8/layout/default"/>
    <dgm:cxn modelId="{6BDB3386-C97A-45C6-B8CF-533DC7DF9BC2}" srcId="{765494A0-B732-466B-9641-845353DE95BD}" destId="{C7179CEE-0EC9-4DDB-A437-4B9E04D3166D}" srcOrd="1" destOrd="0" parTransId="{DC03F4AC-84E3-4E02-9000-638ABD1256B6}" sibTransId="{61C1AB48-5EE2-4BF8-BE7D-9F00F2DE1830}"/>
    <dgm:cxn modelId="{56D7F7F5-7290-4B96-B09A-865852276036}" srcId="{765494A0-B732-466B-9641-845353DE95BD}" destId="{57F05241-1297-4DEE-9BD4-24902F1E6191}" srcOrd="2" destOrd="0" parTransId="{73164273-A39F-4644-8F0D-27C4F6C15D58}" sibTransId="{8AA3B90E-3299-49BF-8539-5CA923174ECB}"/>
    <dgm:cxn modelId="{86FA19EA-C08F-4965-9ECB-04DEDC92230D}" srcId="{765494A0-B732-466B-9641-845353DE95BD}" destId="{EE7C0EED-2317-4CDF-9A7D-4739BA65256F}" srcOrd="0" destOrd="0" parTransId="{899BD9A2-A6F1-4132-9251-E97F6079248F}" sibTransId="{DCA71D5F-5C62-4342-A9AE-57747263B9A2}"/>
    <dgm:cxn modelId="{BD7DB741-B144-494F-937F-11BF46C65655}" type="presOf" srcId="{765494A0-B732-466B-9641-845353DE95BD}" destId="{2BFD3B3F-BB64-4FF8-92C8-5FB6FE1412FE}" srcOrd="0" destOrd="0" presId="urn:microsoft.com/office/officeart/2005/8/layout/default"/>
    <dgm:cxn modelId="{44ADE420-41EE-4F76-A207-74612A82413D}" type="presOf" srcId="{C7179CEE-0EC9-4DDB-A437-4B9E04D3166D}" destId="{846AFB79-35F2-4BB4-873F-9D26C0A7C773}" srcOrd="0" destOrd="0" presId="urn:microsoft.com/office/officeart/2005/8/layout/default"/>
    <dgm:cxn modelId="{500C819C-E1A7-40F1-94BC-5642F340BD91}" type="presParOf" srcId="{2BFD3B3F-BB64-4FF8-92C8-5FB6FE1412FE}" destId="{9380128E-186F-47D6-9413-5377703F4EE2}" srcOrd="0" destOrd="0" presId="urn:microsoft.com/office/officeart/2005/8/layout/default"/>
    <dgm:cxn modelId="{B108E7C9-FECB-47B0-AC47-16E38BB384D1}" type="presParOf" srcId="{2BFD3B3F-BB64-4FF8-92C8-5FB6FE1412FE}" destId="{DBAE4B9F-20A1-4B12-87C6-26AC0B5839CB}" srcOrd="1" destOrd="0" presId="urn:microsoft.com/office/officeart/2005/8/layout/default"/>
    <dgm:cxn modelId="{B3556F9A-A2A3-40DF-BFC9-ED8A9E7D998F}" type="presParOf" srcId="{2BFD3B3F-BB64-4FF8-92C8-5FB6FE1412FE}" destId="{846AFB79-35F2-4BB4-873F-9D26C0A7C773}" srcOrd="2" destOrd="0" presId="urn:microsoft.com/office/officeart/2005/8/layout/default"/>
    <dgm:cxn modelId="{21F57BB3-C97C-4F0C-9AF3-7317310C5D12}" type="presParOf" srcId="{2BFD3B3F-BB64-4FF8-92C8-5FB6FE1412FE}" destId="{DC17A353-7633-41BF-84D3-501203D19282}" srcOrd="3" destOrd="0" presId="urn:microsoft.com/office/officeart/2005/8/layout/default"/>
    <dgm:cxn modelId="{3E8109DD-E7F7-48E0-8280-C64DD0A46759}" type="presParOf" srcId="{2BFD3B3F-BB64-4FF8-92C8-5FB6FE1412FE}" destId="{566690EF-D400-4C75-9880-7DF99C35FA8C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65494A0-B732-466B-9641-845353DE95BD}" type="doc">
      <dgm:prSet loTypeId="urn:microsoft.com/office/officeart/2005/8/layout/default" loCatId="list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C7179CEE-0EC9-4DDB-A437-4B9E04D3166D}">
      <dgm:prSet phldrT="[文本]" custT="1"/>
      <dgm:spPr/>
      <dgm:t>
        <a:bodyPr/>
        <a:lstStyle/>
        <a:p>
          <a:r>
            <a:rPr lang="en-US" altLang="zh-CN" sz="2400" dirty="0" smtClean="0"/>
            <a:t>PPAP</a:t>
          </a:r>
          <a:endParaRPr lang="zh-CN" altLang="en-US" sz="2400" dirty="0"/>
        </a:p>
      </dgm:t>
    </dgm:pt>
    <dgm:pt modelId="{DC03F4AC-84E3-4E02-9000-638ABD1256B6}" type="parTrans" cxnId="{6BDB3386-C97A-45C6-B8CF-533DC7DF9BC2}">
      <dgm:prSet/>
      <dgm:spPr/>
      <dgm:t>
        <a:bodyPr/>
        <a:lstStyle/>
        <a:p>
          <a:endParaRPr lang="zh-CN" altLang="en-US"/>
        </a:p>
      </dgm:t>
    </dgm:pt>
    <dgm:pt modelId="{61C1AB48-5EE2-4BF8-BE7D-9F00F2DE1830}" type="sibTrans" cxnId="{6BDB3386-C97A-45C6-B8CF-533DC7DF9BC2}">
      <dgm:prSet/>
      <dgm:spPr/>
      <dgm:t>
        <a:bodyPr/>
        <a:lstStyle/>
        <a:p>
          <a:endParaRPr lang="zh-CN" altLang="en-US"/>
        </a:p>
      </dgm:t>
    </dgm:pt>
    <dgm:pt modelId="{57F05241-1297-4DEE-9BD4-24902F1E6191}">
      <dgm:prSet phldrT="[文本]" custT="1"/>
      <dgm:spPr/>
      <dgm:t>
        <a:bodyPr/>
        <a:lstStyle/>
        <a:p>
          <a:r>
            <a:rPr lang="en-US" altLang="zh-CN" sz="2400" dirty="0" smtClean="0"/>
            <a:t>PPQP</a:t>
          </a:r>
          <a:endParaRPr lang="zh-CN" altLang="en-US" sz="2400" dirty="0"/>
        </a:p>
      </dgm:t>
    </dgm:pt>
    <dgm:pt modelId="{73164273-A39F-4644-8F0D-27C4F6C15D58}" type="parTrans" cxnId="{56D7F7F5-7290-4B96-B09A-865852276036}">
      <dgm:prSet/>
      <dgm:spPr/>
      <dgm:t>
        <a:bodyPr/>
        <a:lstStyle/>
        <a:p>
          <a:endParaRPr lang="zh-CN" altLang="en-US"/>
        </a:p>
      </dgm:t>
    </dgm:pt>
    <dgm:pt modelId="{8AA3B90E-3299-49BF-8539-5CA923174ECB}" type="sibTrans" cxnId="{56D7F7F5-7290-4B96-B09A-865852276036}">
      <dgm:prSet/>
      <dgm:spPr/>
      <dgm:t>
        <a:bodyPr/>
        <a:lstStyle/>
        <a:p>
          <a:endParaRPr lang="zh-CN" altLang="en-US"/>
        </a:p>
      </dgm:t>
    </dgm:pt>
    <dgm:pt modelId="{2BFD3B3F-BB64-4FF8-92C8-5FB6FE1412FE}" type="pres">
      <dgm:prSet presAssocID="{765494A0-B732-466B-9641-845353DE95B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46AFB79-35F2-4BB4-873F-9D26C0A7C773}" type="pres">
      <dgm:prSet presAssocID="{C7179CEE-0EC9-4DDB-A437-4B9E04D3166D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C17A353-7633-41BF-84D3-501203D19282}" type="pres">
      <dgm:prSet presAssocID="{61C1AB48-5EE2-4BF8-BE7D-9F00F2DE1830}" presName="sibTrans" presStyleCnt="0"/>
      <dgm:spPr/>
      <dgm:t>
        <a:bodyPr/>
        <a:lstStyle/>
        <a:p>
          <a:endParaRPr lang="zh-CN" altLang="en-US"/>
        </a:p>
      </dgm:t>
    </dgm:pt>
    <dgm:pt modelId="{566690EF-D400-4C75-9880-7DF99C35FA8C}" type="pres">
      <dgm:prSet presAssocID="{57F05241-1297-4DEE-9BD4-24902F1E6191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4ADE420-41EE-4F76-A207-74612A82413D}" type="presOf" srcId="{C7179CEE-0EC9-4DDB-A437-4B9E04D3166D}" destId="{846AFB79-35F2-4BB4-873F-9D26C0A7C773}" srcOrd="0" destOrd="0" presId="urn:microsoft.com/office/officeart/2005/8/layout/default"/>
    <dgm:cxn modelId="{6BDB3386-C97A-45C6-B8CF-533DC7DF9BC2}" srcId="{765494A0-B732-466B-9641-845353DE95BD}" destId="{C7179CEE-0EC9-4DDB-A437-4B9E04D3166D}" srcOrd="0" destOrd="0" parTransId="{DC03F4AC-84E3-4E02-9000-638ABD1256B6}" sibTransId="{61C1AB48-5EE2-4BF8-BE7D-9F00F2DE1830}"/>
    <dgm:cxn modelId="{C3DC4C5C-F0BD-434E-8F51-0CA269E3F450}" type="presOf" srcId="{57F05241-1297-4DEE-9BD4-24902F1E6191}" destId="{566690EF-D400-4C75-9880-7DF99C35FA8C}" srcOrd="0" destOrd="0" presId="urn:microsoft.com/office/officeart/2005/8/layout/default"/>
    <dgm:cxn modelId="{BD7DB741-B144-494F-937F-11BF46C65655}" type="presOf" srcId="{765494A0-B732-466B-9641-845353DE95BD}" destId="{2BFD3B3F-BB64-4FF8-92C8-5FB6FE1412FE}" srcOrd="0" destOrd="0" presId="urn:microsoft.com/office/officeart/2005/8/layout/default"/>
    <dgm:cxn modelId="{56D7F7F5-7290-4B96-B09A-865852276036}" srcId="{765494A0-B732-466B-9641-845353DE95BD}" destId="{57F05241-1297-4DEE-9BD4-24902F1E6191}" srcOrd="1" destOrd="0" parTransId="{73164273-A39F-4644-8F0D-27C4F6C15D58}" sibTransId="{8AA3B90E-3299-49BF-8539-5CA923174ECB}"/>
    <dgm:cxn modelId="{B3556F9A-A2A3-40DF-BFC9-ED8A9E7D998F}" type="presParOf" srcId="{2BFD3B3F-BB64-4FF8-92C8-5FB6FE1412FE}" destId="{846AFB79-35F2-4BB4-873F-9D26C0A7C773}" srcOrd="0" destOrd="0" presId="urn:microsoft.com/office/officeart/2005/8/layout/default"/>
    <dgm:cxn modelId="{21F57BB3-C97C-4F0C-9AF3-7317310C5D12}" type="presParOf" srcId="{2BFD3B3F-BB64-4FF8-92C8-5FB6FE1412FE}" destId="{DC17A353-7633-41BF-84D3-501203D19282}" srcOrd="1" destOrd="0" presId="urn:microsoft.com/office/officeart/2005/8/layout/default"/>
    <dgm:cxn modelId="{3E8109DD-E7F7-48E0-8280-C64DD0A46759}" type="presParOf" srcId="{2BFD3B3F-BB64-4FF8-92C8-5FB6FE1412FE}" destId="{566690EF-D400-4C75-9880-7DF99C35FA8C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FE64AD1-1568-47C2-8174-8557CAC95324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202B23A2-CBCE-4224-B07B-919DF8EB05A0}">
      <dgm:prSet phldrT="[文本]"/>
      <dgm:spPr/>
      <dgm:t>
        <a:bodyPr/>
        <a:lstStyle/>
        <a:p>
          <a:r>
            <a:rPr lang="en-US" altLang="zh-CN" dirty="0" smtClean="0"/>
            <a:t>System Setup</a:t>
          </a:r>
          <a:endParaRPr lang="zh-CN" altLang="en-US" dirty="0"/>
        </a:p>
      </dgm:t>
    </dgm:pt>
    <dgm:pt modelId="{93593C10-CEDC-4A75-B622-F79D374C822A}" type="parTrans" cxnId="{8164919D-2221-43B4-BA55-E981D96B6FDE}">
      <dgm:prSet/>
      <dgm:spPr/>
      <dgm:t>
        <a:bodyPr/>
        <a:lstStyle/>
        <a:p>
          <a:endParaRPr lang="zh-CN" altLang="en-US"/>
        </a:p>
      </dgm:t>
    </dgm:pt>
    <dgm:pt modelId="{FF695464-C6FA-49D3-8720-D39D87772D9D}" type="sibTrans" cxnId="{8164919D-2221-43B4-BA55-E981D96B6FDE}">
      <dgm:prSet/>
      <dgm:spPr/>
      <dgm:t>
        <a:bodyPr/>
        <a:lstStyle/>
        <a:p>
          <a:endParaRPr lang="zh-CN" altLang="en-US"/>
        </a:p>
      </dgm:t>
    </dgm:pt>
    <dgm:pt modelId="{5602A9C1-C903-4826-9882-DD6B961A9DD3}">
      <dgm:prSet phldrT="[文本]"/>
      <dgm:spPr/>
      <dgm:t>
        <a:bodyPr/>
        <a:lstStyle/>
        <a:p>
          <a:r>
            <a:rPr lang="en-US" altLang="zh-CN" dirty="0" smtClean="0"/>
            <a:t>Project Management</a:t>
          </a:r>
          <a:endParaRPr lang="zh-CN" altLang="en-US" dirty="0"/>
        </a:p>
      </dgm:t>
    </dgm:pt>
    <dgm:pt modelId="{3AF2F37A-0954-472C-8E01-41F388E82B6C}" type="parTrans" cxnId="{8E03A5EA-FFB0-43F1-8B91-44D48E2FC09E}">
      <dgm:prSet/>
      <dgm:spPr/>
      <dgm:t>
        <a:bodyPr/>
        <a:lstStyle/>
        <a:p>
          <a:endParaRPr lang="zh-CN" altLang="en-US"/>
        </a:p>
      </dgm:t>
    </dgm:pt>
    <dgm:pt modelId="{1ADF0924-DD56-4009-83AB-9BA3C101F46D}" type="sibTrans" cxnId="{8E03A5EA-FFB0-43F1-8B91-44D48E2FC09E}">
      <dgm:prSet/>
      <dgm:spPr/>
      <dgm:t>
        <a:bodyPr/>
        <a:lstStyle/>
        <a:p>
          <a:endParaRPr lang="zh-CN" altLang="en-US"/>
        </a:p>
      </dgm:t>
    </dgm:pt>
    <dgm:pt modelId="{394805CD-40E6-49FC-9DC0-C6252EADD9FC}">
      <dgm:prSet phldrT="[文本]"/>
      <dgm:spPr/>
      <dgm:t>
        <a:bodyPr/>
        <a:lstStyle/>
        <a:p>
          <a:r>
            <a:rPr lang="en-US" altLang="zh-CN" dirty="0" smtClean="0"/>
            <a:t>Issue Management</a:t>
          </a:r>
          <a:endParaRPr lang="zh-CN" altLang="en-US" dirty="0"/>
        </a:p>
      </dgm:t>
    </dgm:pt>
    <dgm:pt modelId="{142A5905-BDC8-46B6-9586-48ED35F5C841}" type="parTrans" cxnId="{8ACA89EC-1F1D-4765-A2C2-8D2AAB4A0CE4}">
      <dgm:prSet/>
      <dgm:spPr/>
      <dgm:t>
        <a:bodyPr/>
        <a:lstStyle/>
        <a:p>
          <a:endParaRPr lang="zh-CN" altLang="en-US"/>
        </a:p>
      </dgm:t>
    </dgm:pt>
    <dgm:pt modelId="{C446108E-64FB-4F6C-97D3-008B11A295E8}" type="sibTrans" cxnId="{8ACA89EC-1F1D-4765-A2C2-8D2AAB4A0CE4}">
      <dgm:prSet/>
      <dgm:spPr/>
      <dgm:t>
        <a:bodyPr/>
        <a:lstStyle/>
        <a:p>
          <a:endParaRPr lang="zh-CN" altLang="en-US"/>
        </a:p>
      </dgm:t>
    </dgm:pt>
    <dgm:pt modelId="{ED747DDE-2E40-4A97-B86C-868F79228290}">
      <dgm:prSet phldrT="[文本]"/>
      <dgm:spPr/>
      <dgm:t>
        <a:bodyPr/>
        <a:lstStyle/>
        <a:p>
          <a:r>
            <a:rPr lang="en-US" altLang="zh-CN" dirty="0" smtClean="0"/>
            <a:t>Advanced Settings</a:t>
          </a:r>
          <a:endParaRPr lang="zh-CN" altLang="en-US" dirty="0"/>
        </a:p>
      </dgm:t>
    </dgm:pt>
    <dgm:pt modelId="{F3F8BDD3-79D0-40F6-B58D-2CA97EF54852}" type="parTrans" cxnId="{6439CB0C-1034-482C-8EF0-4C717F54338F}">
      <dgm:prSet/>
      <dgm:spPr/>
      <dgm:t>
        <a:bodyPr/>
        <a:lstStyle/>
        <a:p>
          <a:endParaRPr lang="zh-CN" altLang="en-US"/>
        </a:p>
      </dgm:t>
    </dgm:pt>
    <dgm:pt modelId="{E9EA60C0-CC1E-4706-9DED-2966224A3366}" type="sibTrans" cxnId="{6439CB0C-1034-482C-8EF0-4C717F54338F}">
      <dgm:prSet/>
      <dgm:spPr/>
      <dgm:t>
        <a:bodyPr/>
        <a:lstStyle/>
        <a:p>
          <a:endParaRPr lang="zh-CN" altLang="en-US"/>
        </a:p>
      </dgm:t>
    </dgm:pt>
    <dgm:pt modelId="{038651FE-5EDA-4CDE-9884-FB593246A1AA}">
      <dgm:prSet phldrT="[文本]"/>
      <dgm:spPr/>
      <dgm:t>
        <a:bodyPr/>
        <a:lstStyle/>
        <a:p>
          <a:r>
            <a:rPr lang="en-US" altLang="zh-CN" dirty="0" smtClean="0"/>
            <a:t>Report Management</a:t>
          </a:r>
          <a:endParaRPr lang="zh-CN" altLang="en-US" dirty="0"/>
        </a:p>
      </dgm:t>
    </dgm:pt>
    <dgm:pt modelId="{3BA490CC-C209-4FF8-890F-A53EE68C898A}" type="parTrans" cxnId="{21D2517E-0AC7-4683-A33D-9C7F5558B550}">
      <dgm:prSet/>
      <dgm:spPr/>
      <dgm:t>
        <a:bodyPr/>
        <a:lstStyle/>
        <a:p>
          <a:endParaRPr lang="zh-CN" altLang="en-US"/>
        </a:p>
      </dgm:t>
    </dgm:pt>
    <dgm:pt modelId="{6DA961CF-5F9E-4FD8-960F-8C339826B3F0}" type="sibTrans" cxnId="{21D2517E-0AC7-4683-A33D-9C7F5558B550}">
      <dgm:prSet/>
      <dgm:spPr/>
      <dgm:t>
        <a:bodyPr/>
        <a:lstStyle/>
        <a:p>
          <a:endParaRPr lang="zh-CN" altLang="en-US"/>
        </a:p>
      </dgm:t>
    </dgm:pt>
    <dgm:pt modelId="{0B3EEC31-DA05-4B14-80F8-A27E1AF06184}">
      <dgm:prSet phldrT="[文本]"/>
      <dgm:spPr/>
      <dgm:t>
        <a:bodyPr/>
        <a:lstStyle/>
        <a:p>
          <a:r>
            <a:rPr lang="en-US" altLang="zh-CN" dirty="0" smtClean="0"/>
            <a:t>System Integration</a:t>
          </a:r>
          <a:endParaRPr lang="zh-CN" altLang="en-US" dirty="0"/>
        </a:p>
      </dgm:t>
    </dgm:pt>
    <dgm:pt modelId="{ADF2D791-DCC1-4DB2-A2FD-3CDBD425AEEB}" type="parTrans" cxnId="{E27BE97D-72C8-4DAC-8609-ACDFA7D80BBA}">
      <dgm:prSet/>
      <dgm:spPr/>
      <dgm:t>
        <a:bodyPr/>
        <a:lstStyle/>
        <a:p>
          <a:endParaRPr lang="zh-CN" altLang="en-US"/>
        </a:p>
      </dgm:t>
    </dgm:pt>
    <dgm:pt modelId="{6A6190E5-C92A-4A21-AE0F-0BED26B845C8}" type="sibTrans" cxnId="{E27BE97D-72C8-4DAC-8609-ACDFA7D80BBA}">
      <dgm:prSet/>
      <dgm:spPr/>
      <dgm:t>
        <a:bodyPr/>
        <a:lstStyle/>
        <a:p>
          <a:endParaRPr lang="zh-CN" altLang="en-US"/>
        </a:p>
      </dgm:t>
    </dgm:pt>
    <dgm:pt modelId="{922DFD1E-831C-4B5F-8992-F245E98FE94D}" type="pres">
      <dgm:prSet presAssocID="{DFE64AD1-1568-47C2-8174-8557CAC9532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1832328-D500-4BF3-9241-408CE0C9156B}" type="pres">
      <dgm:prSet presAssocID="{202B23A2-CBCE-4224-B07B-919DF8EB05A0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A3A2AC-1B6F-4ABC-802E-93131764C798}" type="pres">
      <dgm:prSet presAssocID="{FF695464-C6FA-49D3-8720-D39D87772D9D}" presName="sibTrans" presStyleCnt="0"/>
      <dgm:spPr/>
    </dgm:pt>
    <dgm:pt modelId="{F98FFDFF-6F8F-4FB7-BD2B-9799B8CE2868}" type="pres">
      <dgm:prSet presAssocID="{5602A9C1-C903-4826-9882-DD6B961A9DD3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6F294A-585F-4D72-B265-EF9CB0DB884E}" type="pres">
      <dgm:prSet presAssocID="{1ADF0924-DD56-4009-83AB-9BA3C101F46D}" presName="sibTrans" presStyleCnt="0"/>
      <dgm:spPr/>
    </dgm:pt>
    <dgm:pt modelId="{0005034B-9000-4FE9-A7E9-9F4B2F15B310}" type="pres">
      <dgm:prSet presAssocID="{394805CD-40E6-49FC-9DC0-C6252EADD9FC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098A962-DF08-44A2-AF5C-5D151580A965}" type="pres">
      <dgm:prSet presAssocID="{C446108E-64FB-4F6C-97D3-008B11A295E8}" presName="sibTrans" presStyleCnt="0"/>
      <dgm:spPr/>
    </dgm:pt>
    <dgm:pt modelId="{A88DC07F-A4B7-494D-923F-F56C153EFA6B}" type="pres">
      <dgm:prSet presAssocID="{ED747DDE-2E40-4A97-B86C-868F79228290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BACE7E-E560-444D-8F37-86B1D2902678}" type="pres">
      <dgm:prSet presAssocID="{E9EA60C0-CC1E-4706-9DED-2966224A3366}" presName="sibTrans" presStyleCnt="0"/>
      <dgm:spPr/>
    </dgm:pt>
    <dgm:pt modelId="{9290F822-B237-409D-A4D1-FBE65FD56504}" type="pres">
      <dgm:prSet presAssocID="{038651FE-5EDA-4CDE-9884-FB593246A1AA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D85B43-ABAC-423D-96C6-BB49C90C6519}" type="pres">
      <dgm:prSet presAssocID="{6DA961CF-5F9E-4FD8-960F-8C339826B3F0}" presName="sibTrans" presStyleCnt="0"/>
      <dgm:spPr/>
    </dgm:pt>
    <dgm:pt modelId="{77F0FFE8-74DE-4B0E-9514-7CAE15F10921}" type="pres">
      <dgm:prSet presAssocID="{0B3EEC31-DA05-4B14-80F8-A27E1AF06184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3F3A08D-AFDD-4121-9261-D1558C211AC1}" type="presOf" srcId="{038651FE-5EDA-4CDE-9884-FB593246A1AA}" destId="{9290F822-B237-409D-A4D1-FBE65FD56504}" srcOrd="0" destOrd="0" presId="urn:microsoft.com/office/officeart/2005/8/layout/default"/>
    <dgm:cxn modelId="{8164919D-2221-43B4-BA55-E981D96B6FDE}" srcId="{DFE64AD1-1568-47C2-8174-8557CAC95324}" destId="{202B23A2-CBCE-4224-B07B-919DF8EB05A0}" srcOrd="0" destOrd="0" parTransId="{93593C10-CEDC-4A75-B622-F79D374C822A}" sibTransId="{FF695464-C6FA-49D3-8720-D39D87772D9D}"/>
    <dgm:cxn modelId="{68C26408-1F72-4697-B357-DBA3C42CCF22}" type="presOf" srcId="{0B3EEC31-DA05-4B14-80F8-A27E1AF06184}" destId="{77F0FFE8-74DE-4B0E-9514-7CAE15F10921}" srcOrd="0" destOrd="0" presId="urn:microsoft.com/office/officeart/2005/8/layout/default"/>
    <dgm:cxn modelId="{8ACA89EC-1F1D-4765-A2C2-8D2AAB4A0CE4}" srcId="{DFE64AD1-1568-47C2-8174-8557CAC95324}" destId="{394805CD-40E6-49FC-9DC0-C6252EADD9FC}" srcOrd="2" destOrd="0" parTransId="{142A5905-BDC8-46B6-9586-48ED35F5C841}" sibTransId="{C446108E-64FB-4F6C-97D3-008B11A295E8}"/>
    <dgm:cxn modelId="{CC0513F1-6CE3-4F17-AC58-19E320527C3E}" type="presOf" srcId="{ED747DDE-2E40-4A97-B86C-868F79228290}" destId="{A88DC07F-A4B7-494D-923F-F56C153EFA6B}" srcOrd="0" destOrd="0" presId="urn:microsoft.com/office/officeart/2005/8/layout/default"/>
    <dgm:cxn modelId="{161536D8-6856-47FE-8D8F-00985980B272}" type="presOf" srcId="{202B23A2-CBCE-4224-B07B-919DF8EB05A0}" destId="{81832328-D500-4BF3-9241-408CE0C9156B}" srcOrd="0" destOrd="0" presId="urn:microsoft.com/office/officeart/2005/8/layout/default"/>
    <dgm:cxn modelId="{E27BE97D-72C8-4DAC-8609-ACDFA7D80BBA}" srcId="{DFE64AD1-1568-47C2-8174-8557CAC95324}" destId="{0B3EEC31-DA05-4B14-80F8-A27E1AF06184}" srcOrd="5" destOrd="0" parTransId="{ADF2D791-DCC1-4DB2-A2FD-3CDBD425AEEB}" sibTransId="{6A6190E5-C92A-4A21-AE0F-0BED26B845C8}"/>
    <dgm:cxn modelId="{F5543C82-9CCC-49FD-A7DE-64E932C0B8D0}" type="presOf" srcId="{5602A9C1-C903-4826-9882-DD6B961A9DD3}" destId="{F98FFDFF-6F8F-4FB7-BD2B-9799B8CE2868}" srcOrd="0" destOrd="0" presId="urn:microsoft.com/office/officeart/2005/8/layout/default"/>
    <dgm:cxn modelId="{6439CB0C-1034-482C-8EF0-4C717F54338F}" srcId="{DFE64AD1-1568-47C2-8174-8557CAC95324}" destId="{ED747DDE-2E40-4A97-B86C-868F79228290}" srcOrd="3" destOrd="0" parTransId="{F3F8BDD3-79D0-40F6-B58D-2CA97EF54852}" sibTransId="{E9EA60C0-CC1E-4706-9DED-2966224A3366}"/>
    <dgm:cxn modelId="{21D2517E-0AC7-4683-A33D-9C7F5558B550}" srcId="{DFE64AD1-1568-47C2-8174-8557CAC95324}" destId="{038651FE-5EDA-4CDE-9884-FB593246A1AA}" srcOrd="4" destOrd="0" parTransId="{3BA490CC-C209-4FF8-890F-A53EE68C898A}" sibTransId="{6DA961CF-5F9E-4FD8-960F-8C339826B3F0}"/>
    <dgm:cxn modelId="{8E03A5EA-FFB0-43F1-8B91-44D48E2FC09E}" srcId="{DFE64AD1-1568-47C2-8174-8557CAC95324}" destId="{5602A9C1-C903-4826-9882-DD6B961A9DD3}" srcOrd="1" destOrd="0" parTransId="{3AF2F37A-0954-472C-8E01-41F388E82B6C}" sibTransId="{1ADF0924-DD56-4009-83AB-9BA3C101F46D}"/>
    <dgm:cxn modelId="{A90B45EC-F044-4390-A0A4-0B4E0227CF42}" type="presOf" srcId="{394805CD-40E6-49FC-9DC0-C6252EADD9FC}" destId="{0005034B-9000-4FE9-A7E9-9F4B2F15B310}" srcOrd="0" destOrd="0" presId="urn:microsoft.com/office/officeart/2005/8/layout/default"/>
    <dgm:cxn modelId="{B4755369-BA54-47D4-9144-638FDBCE7D4E}" type="presOf" srcId="{DFE64AD1-1568-47C2-8174-8557CAC95324}" destId="{922DFD1E-831C-4B5F-8992-F245E98FE94D}" srcOrd="0" destOrd="0" presId="urn:microsoft.com/office/officeart/2005/8/layout/default"/>
    <dgm:cxn modelId="{4BC6DA66-5B5D-4821-933F-67608B244764}" type="presParOf" srcId="{922DFD1E-831C-4B5F-8992-F245E98FE94D}" destId="{81832328-D500-4BF3-9241-408CE0C9156B}" srcOrd="0" destOrd="0" presId="urn:microsoft.com/office/officeart/2005/8/layout/default"/>
    <dgm:cxn modelId="{609011ED-3670-48F5-982C-978D1B97665B}" type="presParOf" srcId="{922DFD1E-831C-4B5F-8992-F245E98FE94D}" destId="{9EA3A2AC-1B6F-4ABC-802E-93131764C798}" srcOrd="1" destOrd="0" presId="urn:microsoft.com/office/officeart/2005/8/layout/default"/>
    <dgm:cxn modelId="{AFFBE00B-6BF3-4C5B-B03E-A188177150C5}" type="presParOf" srcId="{922DFD1E-831C-4B5F-8992-F245E98FE94D}" destId="{F98FFDFF-6F8F-4FB7-BD2B-9799B8CE2868}" srcOrd="2" destOrd="0" presId="urn:microsoft.com/office/officeart/2005/8/layout/default"/>
    <dgm:cxn modelId="{A956C020-D110-430E-9D4F-232F7968420B}" type="presParOf" srcId="{922DFD1E-831C-4B5F-8992-F245E98FE94D}" destId="{146F294A-585F-4D72-B265-EF9CB0DB884E}" srcOrd="3" destOrd="0" presId="urn:microsoft.com/office/officeart/2005/8/layout/default"/>
    <dgm:cxn modelId="{3F9C55FF-BBA6-4B5C-B3F2-22E234939A98}" type="presParOf" srcId="{922DFD1E-831C-4B5F-8992-F245E98FE94D}" destId="{0005034B-9000-4FE9-A7E9-9F4B2F15B310}" srcOrd="4" destOrd="0" presId="urn:microsoft.com/office/officeart/2005/8/layout/default"/>
    <dgm:cxn modelId="{B331CF1C-B576-449B-B08D-6DF92354E100}" type="presParOf" srcId="{922DFD1E-831C-4B5F-8992-F245E98FE94D}" destId="{5098A962-DF08-44A2-AF5C-5D151580A965}" srcOrd="5" destOrd="0" presId="urn:microsoft.com/office/officeart/2005/8/layout/default"/>
    <dgm:cxn modelId="{71B0DE12-0291-4A5B-B7CD-1E96DCEB920E}" type="presParOf" srcId="{922DFD1E-831C-4B5F-8992-F245E98FE94D}" destId="{A88DC07F-A4B7-494D-923F-F56C153EFA6B}" srcOrd="6" destOrd="0" presId="urn:microsoft.com/office/officeart/2005/8/layout/default"/>
    <dgm:cxn modelId="{D55B3E99-8CDB-42A8-9D93-BD50CEFC3894}" type="presParOf" srcId="{922DFD1E-831C-4B5F-8992-F245E98FE94D}" destId="{40BACE7E-E560-444D-8F37-86B1D2902678}" srcOrd="7" destOrd="0" presId="urn:microsoft.com/office/officeart/2005/8/layout/default"/>
    <dgm:cxn modelId="{D993FB9E-9730-4321-9A77-EDACAE9EF73E}" type="presParOf" srcId="{922DFD1E-831C-4B5F-8992-F245E98FE94D}" destId="{9290F822-B237-409D-A4D1-FBE65FD56504}" srcOrd="8" destOrd="0" presId="urn:microsoft.com/office/officeart/2005/8/layout/default"/>
    <dgm:cxn modelId="{0783BD81-6F3A-4182-B82D-8D0F4B1B7365}" type="presParOf" srcId="{922DFD1E-831C-4B5F-8992-F245E98FE94D}" destId="{90D85B43-ABAC-423D-96C6-BB49C90C6519}" srcOrd="9" destOrd="0" presId="urn:microsoft.com/office/officeart/2005/8/layout/default"/>
    <dgm:cxn modelId="{3380177A-405D-4A4C-A748-BBFE61E85888}" type="presParOf" srcId="{922DFD1E-831C-4B5F-8992-F245E98FE94D}" destId="{77F0FFE8-74DE-4B0E-9514-7CAE15F10921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78A014-AE7E-46DC-BAF7-636BF857617A}">
      <dsp:nvSpPr>
        <dsp:cNvPr id="0" name=""/>
        <dsp:cNvSpPr/>
      </dsp:nvSpPr>
      <dsp:spPr>
        <a:xfrm>
          <a:off x="4783" y="0"/>
          <a:ext cx="4182962" cy="450162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682" tIns="61341" rIns="30671" bIns="6134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PPQP</a:t>
          </a:r>
          <a:endParaRPr lang="zh-CN" altLang="en-US" sz="2300" kern="1200" dirty="0"/>
        </a:p>
      </dsp:txBody>
      <dsp:txXfrm>
        <a:off x="4783" y="0"/>
        <a:ext cx="4070422" cy="450162"/>
      </dsp:txXfrm>
    </dsp:sp>
    <dsp:sp modelId="{87041AB3-EA7B-4CFE-B0DE-934F892B9D81}">
      <dsp:nvSpPr>
        <dsp:cNvPr id="0" name=""/>
        <dsp:cNvSpPr/>
      </dsp:nvSpPr>
      <dsp:spPr>
        <a:xfrm>
          <a:off x="3351153" y="0"/>
          <a:ext cx="4182962" cy="450162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APQP</a:t>
          </a:r>
          <a:endParaRPr lang="zh-CN" altLang="en-US" sz="2300" kern="1200" dirty="0"/>
        </a:p>
      </dsp:txBody>
      <dsp:txXfrm>
        <a:off x="3576234" y="0"/>
        <a:ext cx="3732800" cy="450162"/>
      </dsp:txXfrm>
    </dsp:sp>
    <dsp:sp modelId="{611C32C9-0EDE-4D48-8FF5-B8A4415F55AF}">
      <dsp:nvSpPr>
        <dsp:cNvPr id="0" name=""/>
        <dsp:cNvSpPr/>
      </dsp:nvSpPr>
      <dsp:spPr>
        <a:xfrm>
          <a:off x="6697523" y="0"/>
          <a:ext cx="4182962" cy="450162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PPAP</a:t>
          </a:r>
          <a:endParaRPr lang="zh-CN" altLang="en-US" sz="2300" kern="1200" dirty="0"/>
        </a:p>
      </dsp:txBody>
      <dsp:txXfrm>
        <a:off x="6922604" y="0"/>
        <a:ext cx="3732800" cy="4501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793EFA-6BFB-42C6-9B22-3E6437E7F27B}">
      <dsp:nvSpPr>
        <dsp:cNvPr id="0" name=""/>
        <dsp:cNvSpPr/>
      </dsp:nvSpPr>
      <dsp:spPr>
        <a:xfrm>
          <a:off x="9220728" y="3282560"/>
          <a:ext cx="91440" cy="3728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2806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CAF3FF-BED3-4F92-9A3D-3C24D1DF1E76}">
      <dsp:nvSpPr>
        <dsp:cNvPr id="0" name=""/>
        <dsp:cNvSpPr/>
      </dsp:nvSpPr>
      <dsp:spPr>
        <a:xfrm>
          <a:off x="5741342" y="2095775"/>
          <a:ext cx="3525105" cy="372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056"/>
              </a:lnTo>
              <a:lnTo>
                <a:pt x="3525105" y="254056"/>
              </a:lnTo>
              <a:lnTo>
                <a:pt x="3525105" y="372806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C8C215-8490-4EA4-9148-479E46EA9D95}">
      <dsp:nvSpPr>
        <dsp:cNvPr id="0" name=""/>
        <dsp:cNvSpPr/>
      </dsp:nvSpPr>
      <dsp:spPr>
        <a:xfrm>
          <a:off x="5741342" y="2095775"/>
          <a:ext cx="1958392" cy="372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056"/>
              </a:lnTo>
              <a:lnTo>
                <a:pt x="1958392" y="254056"/>
              </a:lnTo>
              <a:lnTo>
                <a:pt x="1958392" y="372806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DF9C13-E515-45C8-9E62-BFA05AC9C798}">
      <dsp:nvSpPr>
        <dsp:cNvPr id="0" name=""/>
        <dsp:cNvSpPr/>
      </dsp:nvSpPr>
      <dsp:spPr>
        <a:xfrm>
          <a:off x="6133020" y="3282560"/>
          <a:ext cx="783356" cy="372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056"/>
              </a:lnTo>
              <a:lnTo>
                <a:pt x="783356" y="254056"/>
              </a:lnTo>
              <a:lnTo>
                <a:pt x="783356" y="372806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882766-B4B7-4A52-93BD-1265020AF6D6}">
      <dsp:nvSpPr>
        <dsp:cNvPr id="0" name=""/>
        <dsp:cNvSpPr/>
      </dsp:nvSpPr>
      <dsp:spPr>
        <a:xfrm>
          <a:off x="5349664" y="3282560"/>
          <a:ext cx="783356" cy="372806"/>
        </a:xfrm>
        <a:custGeom>
          <a:avLst/>
          <a:gdLst/>
          <a:ahLst/>
          <a:cxnLst/>
          <a:rect l="0" t="0" r="0" b="0"/>
          <a:pathLst>
            <a:path>
              <a:moveTo>
                <a:pt x="783356" y="0"/>
              </a:moveTo>
              <a:lnTo>
                <a:pt x="783356" y="254056"/>
              </a:lnTo>
              <a:lnTo>
                <a:pt x="0" y="254056"/>
              </a:lnTo>
              <a:lnTo>
                <a:pt x="0" y="372806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3C233B-CE50-4FE1-90B7-CA16B96A4160}">
      <dsp:nvSpPr>
        <dsp:cNvPr id="0" name=""/>
        <dsp:cNvSpPr/>
      </dsp:nvSpPr>
      <dsp:spPr>
        <a:xfrm>
          <a:off x="5741342" y="2095775"/>
          <a:ext cx="391678" cy="372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056"/>
              </a:lnTo>
              <a:lnTo>
                <a:pt x="391678" y="254056"/>
              </a:lnTo>
              <a:lnTo>
                <a:pt x="391678" y="372806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EB18B1-4C0D-4EA2-8FCB-E9B1CB55F196}">
      <dsp:nvSpPr>
        <dsp:cNvPr id="0" name=""/>
        <dsp:cNvSpPr/>
      </dsp:nvSpPr>
      <dsp:spPr>
        <a:xfrm>
          <a:off x="2216236" y="3282560"/>
          <a:ext cx="1566713" cy="372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056"/>
              </a:lnTo>
              <a:lnTo>
                <a:pt x="1566713" y="254056"/>
              </a:lnTo>
              <a:lnTo>
                <a:pt x="1566713" y="372806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B8C7DA-41B4-4E37-9E25-4361FF5DF23E}">
      <dsp:nvSpPr>
        <dsp:cNvPr id="0" name=""/>
        <dsp:cNvSpPr/>
      </dsp:nvSpPr>
      <dsp:spPr>
        <a:xfrm>
          <a:off x="2170516" y="3282560"/>
          <a:ext cx="91440" cy="3728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2806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E625F9-6D81-44BA-9872-6211094BC958}">
      <dsp:nvSpPr>
        <dsp:cNvPr id="0" name=""/>
        <dsp:cNvSpPr/>
      </dsp:nvSpPr>
      <dsp:spPr>
        <a:xfrm>
          <a:off x="649523" y="3282560"/>
          <a:ext cx="1566713" cy="372806"/>
        </a:xfrm>
        <a:custGeom>
          <a:avLst/>
          <a:gdLst/>
          <a:ahLst/>
          <a:cxnLst/>
          <a:rect l="0" t="0" r="0" b="0"/>
          <a:pathLst>
            <a:path>
              <a:moveTo>
                <a:pt x="1566713" y="0"/>
              </a:moveTo>
              <a:lnTo>
                <a:pt x="1566713" y="254056"/>
              </a:lnTo>
              <a:lnTo>
                <a:pt x="0" y="254056"/>
              </a:lnTo>
              <a:lnTo>
                <a:pt x="0" y="372806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E0BDB7-32BB-4A0E-A606-929D57656526}">
      <dsp:nvSpPr>
        <dsp:cNvPr id="0" name=""/>
        <dsp:cNvSpPr/>
      </dsp:nvSpPr>
      <dsp:spPr>
        <a:xfrm>
          <a:off x="2216236" y="2095775"/>
          <a:ext cx="3525105" cy="372806"/>
        </a:xfrm>
        <a:custGeom>
          <a:avLst/>
          <a:gdLst/>
          <a:ahLst/>
          <a:cxnLst/>
          <a:rect l="0" t="0" r="0" b="0"/>
          <a:pathLst>
            <a:path>
              <a:moveTo>
                <a:pt x="3525105" y="0"/>
              </a:moveTo>
              <a:lnTo>
                <a:pt x="3525105" y="254056"/>
              </a:lnTo>
              <a:lnTo>
                <a:pt x="0" y="254056"/>
              </a:lnTo>
              <a:lnTo>
                <a:pt x="0" y="372806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4CE58C-0D1A-4D2D-86AE-5961914476D0}">
      <dsp:nvSpPr>
        <dsp:cNvPr id="0" name=""/>
        <dsp:cNvSpPr/>
      </dsp:nvSpPr>
      <dsp:spPr>
        <a:xfrm>
          <a:off x="5100414" y="1281796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64C732D-0EBF-4918-8F7E-B128D38F374F}">
      <dsp:nvSpPr>
        <dsp:cNvPr id="0" name=""/>
        <dsp:cNvSpPr/>
      </dsp:nvSpPr>
      <dsp:spPr>
        <a:xfrm>
          <a:off x="5242842" y="1417103"/>
          <a:ext cx="1281856" cy="813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YFVE Headquarter</a:t>
          </a:r>
          <a:endParaRPr lang="zh-CN" altLang="en-US" sz="1600" kern="1200" dirty="0"/>
        </a:p>
      </dsp:txBody>
      <dsp:txXfrm>
        <a:off x="5266683" y="1440944"/>
        <a:ext cx="1234174" cy="766296"/>
      </dsp:txXfrm>
    </dsp:sp>
    <dsp:sp modelId="{C3A5A954-94ED-46D6-847F-4D14D49FF0E7}">
      <dsp:nvSpPr>
        <dsp:cNvPr id="0" name=""/>
        <dsp:cNvSpPr/>
      </dsp:nvSpPr>
      <dsp:spPr>
        <a:xfrm>
          <a:off x="1575308" y="2468581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D2742A2-A047-4DB2-946E-15799D386AF3}">
      <dsp:nvSpPr>
        <dsp:cNvPr id="0" name=""/>
        <dsp:cNvSpPr/>
      </dsp:nvSpPr>
      <dsp:spPr>
        <a:xfrm>
          <a:off x="1717737" y="2603889"/>
          <a:ext cx="1281856" cy="813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Plant I</a:t>
          </a:r>
          <a:endParaRPr lang="zh-CN" altLang="en-US" sz="1600" kern="1200" dirty="0"/>
        </a:p>
      </dsp:txBody>
      <dsp:txXfrm>
        <a:off x="1741578" y="2627730"/>
        <a:ext cx="1234174" cy="766296"/>
      </dsp:txXfrm>
    </dsp:sp>
    <dsp:sp modelId="{BB779616-6330-4237-808E-7A5C54331EA5}">
      <dsp:nvSpPr>
        <dsp:cNvPr id="0" name=""/>
        <dsp:cNvSpPr/>
      </dsp:nvSpPr>
      <dsp:spPr>
        <a:xfrm>
          <a:off x="8594" y="3655367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A667C5E-7BFB-443A-8BF9-8967EAC9F789}">
      <dsp:nvSpPr>
        <dsp:cNvPr id="0" name=""/>
        <dsp:cNvSpPr/>
      </dsp:nvSpPr>
      <dsp:spPr>
        <a:xfrm>
          <a:off x="151023" y="3790674"/>
          <a:ext cx="1281856" cy="813978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Supplier A</a:t>
          </a:r>
          <a:endParaRPr lang="zh-CN" altLang="en-US" sz="1600" kern="1200" dirty="0"/>
        </a:p>
      </dsp:txBody>
      <dsp:txXfrm>
        <a:off x="174864" y="3814515"/>
        <a:ext cx="1234174" cy="766296"/>
      </dsp:txXfrm>
    </dsp:sp>
    <dsp:sp modelId="{7B02458C-3012-43CE-A3F0-68585AD923AA}">
      <dsp:nvSpPr>
        <dsp:cNvPr id="0" name=""/>
        <dsp:cNvSpPr/>
      </dsp:nvSpPr>
      <dsp:spPr>
        <a:xfrm>
          <a:off x="1575308" y="3655367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A9E3C8B-CC7A-42B8-B427-A5071E34B985}">
      <dsp:nvSpPr>
        <dsp:cNvPr id="0" name=""/>
        <dsp:cNvSpPr/>
      </dsp:nvSpPr>
      <dsp:spPr>
        <a:xfrm>
          <a:off x="1717737" y="3790674"/>
          <a:ext cx="1281856" cy="813978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Supplier B</a:t>
          </a:r>
          <a:endParaRPr lang="zh-CN" altLang="en-US" sz="1600" kern="1200" dirty="0"/>
        </a:p>
      </dsp:txBody>
      <dsp:txXfrm>
        <a:off x="1741578" y="3814515"/>
        <a:ext cx="1234174" cy="766296"/>
      </dsp:txXfrm>
    </dsp:sp>
    <dsp:sp modelId="{68E257C4-E125-4D19-A461-C72A614E058D}">
      <dsp:nvSpPr>
        <dsp:cNvPr id="0" name=""/>
        <dsp:cNvSpPr/>
      </dsp:nvSpPr>
      <dsp:spPr>
        <a:xfrm>
          <a:off x="3142022" y="3655367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DED4FD1-BD09-4246-A94A-30BF9E14E0D6}">
      <dsp:nvSpPr>
        <dsp:cNvPr id="0" name=""/>
        <dsp:cNvSpPr/>
      </dsp:nvSpPr>
      <dsp:spPr>
        <a:xfrm>
          <a:off x="3284450" y="3790674"/>
          <a:ext cx="1281856" cy="813978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…</a:t>
          </a:r>
          <a:endParaRPr lang="zh-CN" altLang="en-US" sz="1600" kern="1200" dirty="0"/>
        </a:p>
      </dsp:txBody>
      <dsp:txXfrm>
        <a:off x="3308291" y="3814515"/>
        <a:ext cx="1234174" cy="766296"/>
      </dsp:txXfrm>
    </dsp:sp>
    <dsp:sp modelId="{1315630C-51BE-4CB8-965C-BC656388473C}">
      <dsp:nvSpPr>
        <dsp:cNvPr id="0" name=""/>
        <dsp:cNvSpPr/>
      </dsp:nvSpPr>
      <dsp:spPr>
        <a:xfrm>
          <a:off x="5492092" y="2468581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CBB1253-1121-4A67-BE24-00E77592FC43}">
      <dsp:nvSpPr>
        <dsp:cNvPr id="0" name=""/>
        <dsp:cNvSpPr/>
      </dsp:nvSpPr>
      <dsp:spPr>
        <a:xfrm>
          <a:off x="5634521" y="2603889"/>
          <a:ext cx="1281856" cy="813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Plant II</a:t>
          </a:r>
          <a:endParaRPr lang="zh-CN" altLang="en-US" sz="1600" kern="1200" dirty="0"/>
        </a:p>
      </dsp:txBody>
      <dsp:txXfrm>
        <a:off x="5658362" y="2627730"/>
        <a:ext cx="1234174" cy="766296"/>
      </dsp:txXfrm>
    </dsp:sp>
    <dsp:sp modelId="{E5CE55C4-CE08-4E7E-AE04-68E4646DFD07}">
      <dsp:nvSpPr>
        <dsp:cNvPr id="0" name=""/>
        <dsp:cNvSpPr/>
      </dsp:nvSpPr>
      <dsp:spPr>
        <a:xfrm>
          <a:off x="4708735" y="3655367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6BC36D1-360A-4A41-9B98-4AF2D5E62EC2}">
      <dsp:nvSpPr>
        <dsp:cNvPr id="0" name=""/>
        <dsp:cNvSpPr/>
      </dsp:nvSpPr>
      <dsp:spPr>
        <a:xfrm>
          <a:off x="4851164" y="3790674"/>
          <a:ext cx="1281856" cy="813978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Supplier B</a:t>
          </a:r>
          <a:endParaRPr lang="zh-CN" altLang="en-US" sz="1600" kern="1200" dirty="0"/>
        </a:p>
      </dsp:txBody>
      <dsp:txXfrm>
        <a:off x="4875005" y="3814515"/>
        <a:ext cx="1234174" cy="766296"/>
      </dsp:txXfrm>
    </dsp:sp>
    <dsp:sp modelId="{C663CB48-3579-4DA6-9AA1-3456E5EA7B93}">
      <dsp:nvSpPr>
        <dsp:cNvPr id="0" name=""/>
        <dsp:cNvSpPr/>
      </dsp:nvSpPr>
      <dsp:spPr>
        <a:xfrm>
          <a:off x="6275449" y="3655367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F63B259-6202-44C8-820A-BC586BBBC845}">
      <dsp:nvSpPr>
        <dsp:cNvPr id="0" name=""/>
        <dsp:cNvSpPr/>
      </dsp:nvSpPr>
      <dsp:spPr>
        <a:xfrm>
          <a:off x="6417878" y="3790674"/>
          <a:ext cx="1281856" cy="813978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Supplier C</a:t>
          </a:r>
          <a:endParaRPr lang="zh-CN" altLang="en-US" sz="1600" kern="1200" dirty="0"/>
        </a:p>
      </dsp:txBody>
      <dsp:txXfrm>
        <a:off x="6441719" y="3814515"/>
        <a:ext cx="1234174" cy="766296"/>
      </dsp:txXfrm>
    </dsp:sp>
    <dsp:sp modelId="{DF75FBC0-12AE-4C17-8D86-FEB1184C39C1}">
      <dsp:nvSpPr>
        <dsp:cNvPr id="0" name=""/>
        <dsp:cNvSpPr/>
      </dsp:nvSpPr>
      <dsp:spPr>
        <a:xfrm>
          <a:off x="7058806" y="2468581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B620E0D-1013-45BE-AC9D-850A2CDF52BC}">
      <dsp:nvSpPr>
        <dsp:cNvPr id="0" name=""/>
        <dsp:cNvSpPr/>
      </dsp:nvSpPr>
      <dsp:spPr>
        <a:xfrm>
          <a:off x="7201234" y="2603889"/>
          <a:ext cx="1281856" cy="813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…</a:t>
          </a:r>
          <a:endParaRPr lang="zh-CN" altLang="en-US" sz="1600" kern="1200" dirty="0"/>
        </a:p>
      </dsp:txBody>
      <dsp:txXfrm>
        <a:off x="7225075" y="2627730"/>
        <a:ext cx="1234174" cy="766296"/>
      </dsp:txXfrm>
    </dsp:sp>
    <dsp:sp modelId="{527FE8F0-C64B-4F60-9954-2917CBFCD73B}">
      <dsp:nvSpPr>
        <dsp:cNvPr id="0" name=""/>
        <dsp:cNvSpPr/>
      </dsp:nvSpPr>
      <dsp:spPr>
        <a:xfrm>
          <a:off x="8625520" y="2468581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92F84D9-F4D5-465C-A296-175C1C6C3D21}">
      <dsp:nvSpPr>
        <dsp:cNvPr id="0" name=""/>
        <dsp:cNvSpPr/>
      </dsp:nvSpPr>
      <dsp:spPr>
        <a:xfrm>
          <a:off x="8767948" y="2603889"/>
          <a:ext cx="1281856" cy="813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Plant N</a:t>
          </a:r>
          <a:endParaRPr lang="zh-CN" altLang="en-US" sz="1600" kern="1200" dirty="0"/>
        </a:p>
      </dsp:txBody>
      <dsp:txXfrm>
        <a:off x="8791789" y="2627730"/>
        <a:ext cx="1234174" cy="766296"/>
      </dsp:txXfrm>
    </dsp:sp>
    <dsp:sp modelId="{F6733246-BB9F-4D42-BEDE-26458DF30999}">
      <dsp:nvSpPr>
        <dsp:cNvPr id="0" name=""/>
        <dsp:cNvSpPr/>
      </dsp:nvSpPr>
      <dsp:spPr>
        <a:xfrm>
          <a:off x="8625520" y="3655367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7D77D43-A3E3-4DC4-8B6F-D716A2C9B245}">
      <dsp:nvSpPr>
        <dsp:cNvPr id="0" name=""/>
        <dsp:cNvSpPr/>
      </dsp:nvSpPr>
      <dsp:spPr>
        <a:xfrm>
          <a:off x="8767948" y="3790674"/>
          <a:ext cx="1281856" cy="813978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Supplier A</a:t>
          </a:r>
          <a:endParaRPr lang="zh-CN" altLang="en-US" sz="1600" kern="1200" dirty="0"/>
        </a:p>
      </dsp:txBody>
      <dsp:txXfrm>
        <a:off x="8791789" y="3814515"/>
        <a:ext cx="1234174" cy="7662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793EFA-6BFB-42C6-9B22-3E6437E7F27B}">
      <dsp:nvSpPr>
        <dsp:cNvPr id="0" name=""/>
        <dsp:cNvSpPr/>
      </dsp:nvSpPr>
      <dsp:spPr>
        <a:xfrm>
          <a:off x="9220728" y="3282560"/>
          <a:ext cx="91440" cy="3728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2806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CAF3FF-BED3-4F92-9A3D-3C24D1DF1E76}">
      <dsp:nvSpPr>
        <dsp:cNvPr id="0" name=""/>
        <dsp:cNvSpPr/>
      </dsp:nvSpPr>
      <dsp:spPr>
        <a:xfrm>
          <a:off x="5741342" y="2095775"/>
          <a:ext cx="3525105" cy="372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056"/>
              </a:lnTo>
              <a:lnTo>
                <a:pt x="3525105" y="254056"/>
              </a:lnTo>
              <a:lnTo>
                <a:pt x="3525105" y="372806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C8C215-8490-4EA4-9148-479E46EA9D95}">
      <dsp:nvSpPr>
        <dsp:cNvPr id="0" name=""/>
        <dsp:cNvSpPr/>
      </dsp:nvSpPr>
      <dsp:spPr>
        <a:xfrm>
          <a:off x="5741342" y="2095775"/>
          <a:ext cx="1958392" cy="372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056"/>
              </a:lnTo>
              <a:lnTo>
                <a:pt x="1958392" y="254056"/>
              </a:lnTo>
              <a:lnTo>
                <a:pt x="1958392" y="372806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DF9C13-E515-45C8-9E62-BFA05AC9C798}">
      <dsp:nvSpPr>
        <dsp:cNvPr id="0" name=""/>
        <dsp:cNvSpPr/>
      </dsp:nvSpPr>
      <dsp:spPr>
        <a:xfrm>
          <a:off x="6133020" y="3282560"/>
          <a:ext cx="783356" cy="372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056"/>
              </a:lnTo>
              <a:lnTo>
                <a:pt x="783356" y="254056"/>
              </a:lnTo>
              <a:lnTo>
                <a:pt x="783356" y="372806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882766-B4B7-4A52-93BD-1265020AF6D6}">
      <dsp:nvSpPr>
        <dsp:cNvPr id="0" name=""/>
        <dsp:cNvSpPr/>
      </dsp:nvSpPr>
      <dsp:spPr>
        <a:xfrm>
          <a:off x="5349664" y="3282560"/>
          <a:ext cx="783356" cy="372806"/>
        </a:xfrm>
        <a:custGeom>
          <a:avLst/>
          <a:gdLst/>
          <a:ahLst/>
          <a:cxnLst/>
          <a:rect l="0" t="0" r="0" b="0"/>
          <a:pathLst>
            <a:path>
              <a:moveTo>
                <a:pt x="783356" y="0"/>
              </a:moveTo>
              <a:lnTo>
                <a:pt x="783356" y="254056"/>
              </a:lnTo>
              <a:lnTo>
                <a:pt x="0" y="254056"/>
              </a:lnTo>
              <a:lnTo>
                <a:pt x="0" y="372806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3C233B-CE50-4FE1-90B7-CA16B96A4160}">
      <dsp:nvSpPr>
        <dsp:cNvPr id="0" name=""/>
        <dsp:cNvSpPr/>
      </dsp:nvSpPr>
      <dsp:spPr>
        <a:xfrm>
          <a:off x="5741342" y="2095775"/>
          <a:ext cx="391678" cy="372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056"/>
              </a:lnTo>
              <a:lnTo>
                <a:pt x="391678" y="254056"/>
              </a:lnTo>
              <a:lnTo>
                <a:pt x="391678" y="372806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EB18B1-4C0D-4EA2-8FCB-E9B1CB55F196}">
      <dsp:nvSpPr>
        <dsp:cNvPr id="0" name=""/>
        <dsp:cNvSpPr/>
      </dsp:nvSpPr>
      <dsp:spPr>
        <a:xfrm>
          <a:off x="2216236" y="3282560"/>
          <a:ext cx="1566713" cy="372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056"/>
              </a:lnTo>
              <a:lnTo>
                <a:pt x="1566713" y="254056"/>
              </a:lnTo>
              <a:lnTo>
                <a:pt x="1566713" y="372806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B8C7DA-41B4-4E37-9E25-4361FF5DF23E}">
      <dsp:nvSpPr>
        <dsp:cNvPr id="0" name=""/>
        <dsp:cNvSpPr/>
      </dsp:nvSpPr>
      <dsp:spPr>
        <a:xfrm>
          <a:off x="2170516" y="3282560"/>
          <a:ext cx="91440" cy="3728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2806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E625F9-6D81-44BA-9872-6211094BC958}">
      <dsp:nvSpPr>
        <dsp:cNvPr id="0" name=""/>
        <dsp:cNvSpPr/>
      </dsp:nvSpPr>
      <dsp:spPr>
        <a:xfrm>
          <a:off x="649523" y="3282560"/>
          <a:ext cx="1566713" cy="372806"/>
        </a:xfrm>
        <a:custGeom>
          <a:avLst/>
          <a:gdLst/>
          <a:ahLst/>
          <a:cxnLst/>
          <a:rect l="0" t="0" r="0" b="0"/>
          <a:pathLst>
            <a:path>
              <a:moveTo>
                <a:pt x="1566713" y="0"/>
              </a:moveTo>
              <a:lnTo>
                <a:pt x="1566713" y="254056"/>
              </a:lnTo>
              <a:lnTo>
                <a:pt x="0" y="254056"/>
              </a:lnTo>
              <a:lnTo>
                <a:pt x="0" y="372806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E0BDB7-32BB-4A0E-A606-929D57656526}">
      <dsp:nvSpPr>
        <dsp:cNvPr id="0" name=""/>
        <dsp:cNvSpPr/>
      </dsp:nvSpPr>
      <dsp:spPr>
        <a:xfrm>
          <a:off x="2216236" y="2095775"/>
          <a:ext cx="3525105" cy="372806"/>
        </a:xfrm>
        <a:custGeom>
          <a:avLst/>
          <a:gdLst/>
          <a:ahLst/>
          <a:cxnLst/>
          <a:rect l="0" t="0" r="0" b="0"/>
          <a:pathLst>
            <a:path>
              <a:moveTo>
                <a:pt x="3525105" y="0"/>
              </a:moveTo>
              <a:lnTo>
                <a:pt x="3525105" y="254056"/>
              </a:lnTo>
              <a:lnTo>
                <a:pt x="0" y="254056"/>
              </a:lnTo>
              <a:lnTo>
                <a:pt x="0" y="372806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4CE58C-0D1A-4D2D-86AE-5961914476D0}">
      <dsp:nvSpPr>
        <dsp:cNvPr id="0" name=""/>
        <dsp:cNvSpPr/>
      </dsp:nvSpPr>
      <dsp:spPr>
        <a:xfrm>
          <a:off x="5100414" y="1281796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64C732D-0EBF-4918-8F7E-B128D38F374F}">
      <dsp:nvSpPr>
        <dsp:cNvPr id="0" name=""/>
        <dsp:cNvSpPr/>
      </dsp:nvSpPr>
      <dsp:spPr>
        <a:xfrm>
          <a:off x="5242842" y="1417103"/>
          <a:ext cx="1281856" cy="813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YFVE Headquarter</a:t>
          </a:r>
          <a:endParaRPr lang="zh-CN" altLang="en-US" sz="1600" kern="1200" dirty="0"/>
        </a:p>
      </dsp:txBody>
      <dsp:txXfrm>
        <a:off x="5266683" y="1440944"/>
        <a:ext cx="1234174" cy="766296"/>
      </dsp:txXfrm>
    </dsp:sp>
    <dsp:sp modelId="{C3A5A954-94ED-46D6-847F-4D14D49FF0E7}">
      <dsp:nvSpPr>
        <dsp:cNvPr id="0" name=""/>
        <dsp:cNvSpPr/>
      </dsp:nvSpPr>
      <dsp:spPr>
        <a:xfrm>
          <a:off x="1575308" y="2468581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D2742A2-A047-4DB2-946E-15799D386AF3}">
      <dsp:nvSpPr>
        <dsp:cNvPr id="0" name=""/>
        <dsp:cNvSpPr/>
      </dsp:nvSpPr>
      <dsp:spPr>
        <a:xfrm>
          <a:off x="1717737" y="2603889"/>
          <a:ext cx="1281856" cy="813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Plant I</a:t>
          </a:r>
          <a:endParaRPr lang="zh-CN" altLang="en-US" sz="1600" kern="1200" dirty="0"/>
        </a:p>
      </dsp:txBody>
      <dsp:txXfrm>
        <a:off x="1741578" y="2627730"/>
        <a:ext cx="1234174" cy="766296"/>
      </dsp:txXfrm>
    </dsp:sp>
    <dsp:sp modelId="{BB779616-6330-4237-808E-7A5C54331EA5}">
      <dsp:nvSpPr>
        <dsp:cNvPr id="0" name=""/>
        <dsp:cNvSpPr/>
      </dsp:nvSpPr>
      <dsp:spPr>
        <a:xfrm>
          <a:off x="8594" y="3655367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A667C5E-7BFB-443A-8BF9-8967EAC9F789}">
      <dsp:nvSpPr>
        <dsp:cNvPr id="0" name=""/>
        <dsp:cNvSpPr/>
      </dsp:nvSpPr>
      <dsp:spPr>
        <a:xfrm>
          <a:off x="151023" y="3790674"/>
          <a:ext cx="1281856" cy="813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Dept</a:t>
          </a:r>
          <a:r>
            <a:rPr lang="en-US" altLang="zh-CN" sz="1600" kern="1200" dirty="0" smtClean="0"/>
            <a:t> A</a:t>
          </a:r>
          <a:endParaRPr lang="zh-CN" altLang="en-US" sz="1600" kern="1200" dirty="0"/>
        </a:p>
      </dsp:txBody>
      <dsp:txXfrm>
        <a:off x="174864" y="3814515"/>
        <a:ext cx="1234174" cy="766296"/>
      </dsp:txXfrm>
    </dsp:sp>
    <dsp:sp modelId="{7B02458C-3012-43CE-A3F0-68585AD923AA}">
      <dsp:nvSpPr>
        <dsp:cNvPr id="0" name=""/>
        <dsp:cNvSpPr/>
      </dsp:nvSpPr>
      <dsp:spPr>
        <a:xfrm>
          <a:off x="1575308" y="3655367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A9E3C8B-CC7A-42B8-B427-A5071E34B985}">
      <dsp:nvSpPr>
        <dsp:cNvPr id="0" name=""/>
        <dsp:cNvSpPr/>
      </dsp:nvSpPr>
      <dsp:spPr>
        <a:xfrm>
          <a:off x="1717737" y="3790674"/>
          <a:ext cx="1281856" cy="813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Dept</a:t>
          </a:r>
          <a:r>
            <a:rPr lang="en-US" altLang="zh-CN" sz="1600" kern="1200" dirty="0" smtClean="0"/>
            <a:t> B</a:t>
          </a:r>
          <a:endParaRPr lang="zh-CN" altLang="en-US" sz="1600" kern="1200" dirty="0"/>
        </a:p>
      </dsp:txBody>
      <dsp:txXfrm>
        <a:off x="1741578" y="3814515"/>
        <a:ext cx="1234174" cy="766296"/>
      </dsp:txXfrm>
    </dsp:sp>
    <dsp:sp modelId="{68E257C4-E125-4D19-A461-C72A614E058D}">
      <dsp:nvSpPr>
        <dsp:cNvPr id="0" name=""/>
        <dsp:cNvSpPr/>
      </dsp:nvSpPr>
      <dsp:spPr>
        <a:xfrm>
          <a:off x="3142022" y="3655367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DED4FD1-BD09-4246-A94A-30BF9E14E0D6}">
      <dsp:nvSpPr>
        <dsp:cNvPr id="0" name=""/>
        <dsp:cNvSpPr/>
      </dsp:nvSpPr>
      <dsp:spPr>
        <a:xfrm>
          <a:off x="3284450" y="3790674"/>
          <a:ext cx="1281856" cy="813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…</a:t>
          </a:r>
          <a:endParaRPr lang="zh-CN" altLang="en-US" sz="1600" kern="1200" dirty="0"/>
        </a:p>
      </dsp:txBody>
      <dsp:txXfrm>
        <a:off x="3308291" y="3814515"/>
        <a:ext cx="1234174" cy="766296"/>
      </dsp:txXfrm>
    </dsp:sp>
    <dsp:sp modelId="{1315630C-51BE-4CB8-965C-BC656388473C}">
      <dsp:nvSpPr>
        <dsp:cNvPr id="0" name=""/>
        <dsp:cNvSpPr/>
      </dsp:nvSpPr>
      <dsp:spPr>
        <a:xfrm>
          <a:off x="5492092" y="2468581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CBB1253-1121-4A67-BE24-00E77592FC43}">
      <dsp:nvSpPr>
        <dsp:cNvPr id="0" name=""/>
        <dsp:cNvSpPr/>
      </dsp:nvSpPr>
      <dsp:spPr>
        <a:xfrm>
          <a:off x="5634521" y="2603889"/>
          <a:ext cx="1281856" cy="813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Plant II</a:t>
          </a:r>
          <a:endParaRPr lang="zh-CN" altLang="en-US" sz="1600" kern="1200" dirty="0"/>
        </a:p>
      </dsp:txBody>
      <dsp:txXfrm>
        <a:off x="5658362" y="2627730"/>
        <a:ext cx="1234174" cy="766296"/>
      </dsp:txXfrm>
    </dsp:sp>
    <dsp:sp modelId="{E5CE55C4-CE08-4E7E-AE04-68E4646DFD07}">
      <dsp:nvSpPr>
        <dsp:cNvPr id="0" name=""/>
        <dsp:cNvSpPr/>
      </dsp:nvSpPr>
      <dsp:spPr>
        <a:xfrm>
          <a:off x="4708735" y="3655367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6BC36D1-360A-4A41-9B98-4AF2D5E62EC2}">
      <dsp:nvSpPr>
        <dsp:cNvPr id="0" name=""/>
        <dsp:cNvSpPr/>
      </dsp:nvSpPr>
      <dsp:spPr>
        <a:xfrm>
          <a:off x="4851164" y="3790674"/>
          <a:ext cx="1281856" cy="813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Dept</a:t>
          </a:r>
          <a:r>
            <a:rPr lang="en-US" altLang="zh-CN" sz="1600" kern="1200" dirty="0" smtClean="0"/>
            <a:t> A</a:t>
          </a:r>
          <a:endParaRPr lang="zh-CN" altLang="en-US" sz="1600" kern="1200" dirty="0"/>
        </a:p>
      </dsp:txBody>
      <dsp:txXfrm>
        <a:off x="4875005" y="3814515"/>
        <a:ext cx="1234174" cy="766296"/>
      </dsp:txXfrm>
    </dsp:sp>
    <dsp:sp modelId="{C663CB48-3579-4DA6-9AA1-3456E5EA7B93}">
      <dsp:nvSpPr>
        <dsp:cNvPr id="0" name=""/>
        <dsp:cNvSpPr/>
      </dsp:nvSpPr>
      <dsp:spPr>
        <a:xfrm>
          <a:off x="6275449" y="3655367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F63B259-6202-44C8-820A-BC586BBBC845}">
      <dsp:nvSpPr>
        <dsp:cNvPr id="0" name=""/>
        <dsp:cNvSpPr/>
      </dsp:nvSpPr>
      <dsp:spPr>
        <a:xfrm>
          <a:off x="6417878" y="3790674"/>
          <a:ext cx="1281856" cy="813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Dept</a:t>
          </a:r>
          <a:r>
            <a:rPr lang="en-US" altLang="zh-CN" sz="1600" kern="1200" dirty="0" smtClean="0"/>
            <a:t> B</a:t>
          </a:r>
          <a:endParaRPr lang="zh-CN" altLang="en-US" sz="1600" kern="1200" dirty="0"/>
        </a:p>
      </dsp:txBody>
      <dsp:txXfrm>
        <a:off x="6441719" y="3814515"/>
        <a:ext cx="1234174" cy="766296"/>
      </dsp:txXfrm>
    </dsp:sp>
    <dsp:sp modelId="{DF75FBC0-12AE-4C17-8D86-FEB1184C39C1}">
      <dsp:nvSpPr>
        <dsp:cNvPr id="0" name=""/>
        <dsp:cNvSpPr/>
      </dsp:nvSpPr>
      <dsp:spPr>
        <a:xfrm>
          <a:off x="7058806" y="2468581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B620E0D-1013-45BE-AC9D-850A2CDF52BC}">
      <dsp:nvSpPr>
        <dsp:cNvPr id="0" name=""/>
        <dsp:cNvSpPr/>
      </dsp:nvSpPr>
      <dsp:spPr>
        <a:xfrm>
          <a:off x="7201234" y="2603889"/>
          <a:ext cx="1281856" cy="813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…</a:t>
          </a:r>
          <a:endParaRPr lang="zh-CN" altLang="en-US" sz="1600" kern="1200" dirty="0"/>
        </a:p>
      </dsp:txBody>
      <dsp:txXfrm>
        <a:off x="7225075" y="2627730"/>
        <a:ext cx="1234174" cy="766296"/>
      </dsp:txXfrm>
    </dsp:sp>
    <dsp:sp modelId="{527FE8F0-C64B-4F60-9954-2917CBFCD73B}">
      <dsp:nvSpPr>
        <dsp:cNvPr id="0" name=""/>
        <dsp:cNvSpPr/>
      </dsp:nvSpPr>
      <dsp:spPr>
        <a:xfrm>
          <a:off x="8625520" y="2468581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92F84D9-F4D5-465C-A296-175C1C6C3D21}">
      <dsp:nvSpPr>
        <dsp:cNvPr id="0" name=""/>
        <dsp:cNvSpPr/>
      </dsp:nvSpPr>
      <dsp:spPr>
        <a:xfrm>
          <a:off x="8767948" y="2603889"/>
          <a:ext cx="1281856" cy="813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Plant N</a:t>
          </a:r>
          <a:endParaRPr lang="zh-CN" altLang="en-US" sz="1600" kern="1200" dirty="0"/>
        </a:p>
      </dsp:txBody>
      <dsp:txXfrm>
        <a:off x="8791789" y="2627730"/>
        <a:ext cx="1234174" cy="766296"/>
      </dsp:txXfrm>
    </dsp:sp>
    <dsp:sp modelId="{F6733246-BB9F-4D42-BEDE-26458DF30999}">
      <dsp:nvSpPr>
        <dsp:cNvPr id="0" name=""/>
        <dsp:cNvSpPr/>
      </dsp:nvSpPr>
      <dsp:spPr>
        <a:xfrm>
          <a:off x="8625520" y="3655367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7D77D43-A3E3-4DC4-8B6F-D716A2C9B245}">
      <dsp:nvSpPr>
        <dsp:cNvPr id="0" name=""/>
        <dsp:cNvSpPr/>
      </dsp:nvSpPr>
      <dsp:spPr>
        <a:xfrm>
          <a:off x="8767948" y="3790674"/>
          <a:ext cx="1281856" cy="813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Dept</a:t>
          </a:r>
          <a:r>
            <a:rPr lang="en-US" altLang="zh-CN" sz="1600" kern="1200" dirty="0" smtClean="0"/>
            <a:t> A</a:t>
          </a:r>
          <a:endParaRPr lang="zh-CN" altLang="en-US" sz="1600" kern="1200" dirty="0"/>
        </a:p>
      </dsp:txBody>
      <dsp:txXfrm>
        <a:off x="8791789" y="3814515"/>
        <a:ext cx="1234174" cy="7662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793EFA-6BFB-42C6-9B22-3E6437E7F27B}">
      <dsp:nvSpPr>
        <dsp:cNvPr id="0" name=""/>
        <dsp:cNvSpPr/>
      </dsp:nvSpPr>
      <dsp:spPr>
        <a:xfrm>
          <a:off x="9220728" y="3282560"/>
          <a:ext cx="91440" cy="3728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2806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CAF3FF-BED3-4F92-9A3D-3C24D1DF1E76}">
      <dsp:nvSpPr>
        <dsp:cNvPr id="0" name=""/>
        <dsp:cNvSpPr/>
      </dsp:nvSpPr>
      <dsp:spPr>
        <a:xfrm>
          <a:off x="5741342" y="2095775"/>
          <a:ext cx="3525105" cy="372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056"/>
              </a:lnTo>
              <a:lnTo>
                <a:pt x="3525105" y="254056"/>
              </a:lnTo>
              <a:lnTo>
                <a:pt x="3525105" y="372806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C8C215-8490-4EA4-9148-479E46EA9D95}">
      <dsp:nvSpPr>
        <dsp:cNvPr id="0" name=""/>
        <dsp:cNvSpPr/>
      </dsp:nvSpPr>
      <dsp:spPr>
        <a:xfrm>
          <a:off x="5741342" y="2095775"/>
          <a:ext cx="1958392" cy="372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056"/>
              </a:lnTo>
              <a:lnTo>
                <a:pt x="1958392" y="254056"/>
              </a:lnTo>
              <a:lnTo>
                <a:pt x="1958392" y="372806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DF9C13-E515-45C8-9E62-BFA05AC9C798}">
      <dsp:nvSpPr>
        <dsp:cNvPr id="0" name=""/>
        <dsp:cNvSpPr/>
      </dsp:nvSpPr>
      <dsp:spPr>
        <a:xfrm>
          <a:off x="6133020" y="3282560"/>
          <a:ext cx="783356" cy="372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056"/>
              </a:lnTo>
              <a:lnTo>
                <a:pt x="783356" y="254056"/>
              </a:lnTo>
              <a:lnTo>
                <a:pt x="783356" y="372806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882766-B4B7-4A52-93BD-1265020AF6D6}">
      <dsp:nvSpPr>
        <dsp:cNvPr id="0" name=""/>
        <dsp:cNvSpPr/>
      </dsp:nvSpPr>
      <dsp:spPr>
        <a:xfrm>
          <a:off x="5349664" y="3282560"/>
          <a:ext cx="783356" cy="372806"/>
        </a:xfrm>
        <a:custGeom>
          <a:avLst/>
          <a:gdLst/>
          <a:ahLst/>
          <a:cxnLst/>
          <a:rect l="0" t="0" r="0" b="0"/>
          <a:pathLst>
            <a:path>
              <a:moveTo>
                <a:pt x="783356" y="0"/>
              </a:moveTo>
              <a:lnTo>
                <a:pt x="783356" y="254056"/>
              </a:lnTo>
              <a:lnTo>
                <a:pt x="0" y="254056"/>
              </a:lnTo>
              <a:lnTo>
                <a:pt x="0" y="372806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3C233B-CE50-4FE1-90B7-CA16B96A4160}">
      <dsp:nvSpPr>
        <dsp:cNvPr id="0" name=""/>
        <dsp:cNvSpPr/>
      </dsp:nvSpPr>
      <dsp:spPr>
        <a:xfrm>
          <a:off x="5741342" y="2095775"/>
          <a:ext cx="391678" cy="372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056"/>
              </a:lnTo>
              <a:lnTo>
                <a:pt x="391678" y="254056"/>
              </a:lnTo>
              <a:lnTo>
                <a:pt x="391678" y="372806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EB18B1-4C0D-4EA2-8FCB-E9B1CB55F196}">
      <dsp:nvSpPr>
        <dsp:cNvPr id="0" name=""/>
        <dsp:cNvSpPr/>
      </dsp:nvSpPr>
      <dsp:spPr>
        <a:xfrm>
          <a:off x="2216236" y="3282560"/>
          <a:ext cx="1566713" cy="372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056"/>
              </a:lnTo>
              <a:lnTo>
                <a:pt x="1566713" y="254056"/>
              </a:lnTo>
              <a:lnTo>
                <a:pt x="1566713" y="372806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B8C7DA-41B4-4E37-9E25-4361FF5DF23E}">
      <dsp:nvSpPr>
        <dsp:cNvPr id="0" name=""/>
        <dsp:cNvSpPr/>
      </dsp:nvSpPr>
      <dsp:spPr>
        <a:xfrm>
          <a:off x="2170516" y="3282560"/>
          <a:ext cx="91440" cy="3728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2806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E625F9-6D81-44BA-9872-6211094BC958}">
      <dsp:nvSpPr>
        <dsp:cNvPr id="0" name=""/>
        <dsp:cNvSpPr/>
      </dsp:nvSpPr>
      <dsp:spPr>
        <a:xfrm>
          <a:off x="649523" y="3282560"/>
          <a:ext cx="1566713" cy="372806"/>
        </a:xfrm>
        <a:custGeom>
          <a:avLst/>
          <a:gdLst/>
          <a:ahLst/>
          <a:cxnLst/>
          <a:rect l="0" t="0" r="0" b="0"/>
          <a:pathLst>
            <a:path>
              <a:moveTo>
                <a:pt x="1566713" y="0"/>
              </a:moveTo>
              <a:lnTo>
                <a:pt x="1566713" y="254056"/>
              </a:lnTo>
              <a:lnTo>
                <a:pt x="0" y="254056"/>
              </a:lnTo>
              <a:lnTo>
                <a:pt x="0" y="372806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E0BDB7-32BB-4A0E-A606-929D57656526}">
      <dsp:nvSpPr>
        <dsp:cNvPr id="0" name=""/>
        <dsp:cNvSpPr/>
      </dsp:nvSpPr>
      <dsp:spPr>
        <a:xfrm>
          <a:off x="2216236" y="2095775"/>
          <a:ext cx="3525105" cy="372806"/>
        </a:xfrm>
        <a:custGeom>
          <a:avLst/>
          <a:gdLst/>
          <a:ahLst/>
          <a:cxnLst/>
          <a:rect l="0" t="0" r="0" b="0"/>
          <a:pathLst>
            <a:path>
              <a:moveTo>
                <a:pt x="3525105" y="0"/>
              </a:moveTo>
              <a:lnTo>
                <a:pt x="3525105" y="254056"/>
              </a:lnTo>
              <a:lnTo>
                <a:pt x="0" y="254056"/>
              </a:lnTo>
              <a:lnTo>
                <a:pt x="0" y="372806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4CE58C-0D1A-4D2D-86AE-5961914476D0}">
      <dsp:nvSpPr>
        <dsp:cNvPr id="0" name=""/>
        <dsp:cNvSpPr/>
      </dsp:nvSpPr>
      <dsp:spPr>
        <a:xfrm>
          <a:off x="5100414" y="1281796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64C732D-0EBF-4918-8F7E-B128D38F374F}">
      <dsp:nvSpPr>
        <dsp:cNvPr id="0" name=""/>
        <dsp:cNvSpPr/>
      </dsp:nvSpPr>
      <dsp:spPr>
        <a:xfrm>
          <a:off x="5242842" y="1417103"/>
          <a:ext cx="1281856" cy="813978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YFVE Headquarter (Master Site)</a:t>
          </a:r>
          <a:endParaRPr lang="zh-CN" altLang="en-US" sz="1500" kern="1200" dirty="0"/>
        </a:p>
      </dsp:txBody>
      <dsp:txXfrm>
        <a:off x="5266683" y="1440944"/>
        <a:ext cx="1234174" cy="766296"/>
      </dsp:txXfrm>
    </dsp:sp>
    <dsp:sp modelId="{C3A5A954-94ED-46D6-847F-4D14D49FF0E7}">
      <dsp:nvSpPr>
        <dsp:cNvPr id="0" name=""/>
        <dsp:cNvSpPr/>
      </dsp:nvSpPr>
      <dsp:spPr>
        <a:xfrm>
          <a:off x="1575308" y="2468581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D2742A2-A047-4DB2-946E-15799D386AF3}">
      <dsp:nvSpPr>
        <dsp:cNvPr id="0" name=""/>
        <dsp:cNvSpPr/>
      </dsp:nvSpPr>
      <dsp:spPr>
        <a:xfrm>
          <a:off x="1717737" y="2603889"/>
          <a:ext cx="1281856" cy="813978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Plant I (Site I)</a:t>
          </a:r>
          <a:endParaRPr lang="zh-CN" altLang="en-US" sz="1500" kern="1200" dirty="0"/>
        </a:p>
      </dsp:txBody>
      <dsp:txXfrm>
        <a:off x="1741578" y="2627730"/>
        <a:ext cx="1234174" cy="766296"/>
      </dsp:txXfrm>
    </dsp:sp>
    <dsp:sp modelId="{BB779616-6330-4237-808E-7A5C54331EA5}">
      <dsp:nvSpPr>
        <dsp:cNvPr id="0" name=""/>
        <dsp:cNvSpPr/>
      </dsp:nvSpPr>
      <dsp:spPr>
        <a:xfrm>
          <a:off x="8594" y="3655367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A667C5E-7BFB-443A-8BF9-8967EAC9F789}">
      <dsp:nvSpPr>
        <dsp:cNvPr id="0" name=""/>
        <dsp:cNvSpPr/>
      </dsp:nvSpPr>
      <dsp:spPr>
        <a:xfrm>
          <a:off x="151023" y="3790674"/>
          <a:ext cx="1281856" cy="813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Supplier A</a:t>
          </a:r>
          <a:endParaRPr lang="zh-CN" altLang="en-US" sz="1500" kern="1200" dirty="0"/>
        </a:p>
      </dsp:txBody>
      <dsp:txXfrm>
        <a:off x="174864" y="3814515"/>
        <a:ext cx="1234174" cy="766296"/>
      </dsp:txXfrm>
    </dsp:sp>
    <dsp:sp modelId="{7B02458C-3012-43CE-A3F0-68585AD923AA}">
      <dsp:nvSpPr>
        <dsp:cNvPr id="0" name=""/>
        <dsp:cNvSpPr/>
      </dsp:nvSpPr>
      <dsp:spPr>
        <a:xfrm>
          <a:off x="1575308" y="3655367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A9E3C8B-CC7A-42B8-B427-A5071E34B985}">
      <dsp:nvSpPr>
        <dsp:cNvPr id="0" name=""/>
        <dsp:cNvSpPr/>
      </dsp:nvSpPr>
      <dsp:spPr>
        <a:xfrm>
          <a:off x="1717737" y="3790674"/>
          <a:ext cx="1281856" cy="813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Supplier B</a:t>
          </a:r>
          <a:endParaRPr lang="zh-CN" altLang="en-US" sz="1500" kern="1200" dirty="0"/>
        </a:p>
      </dsp:txBody>
      <dsp:txXfrm>
        <a:off x="1741578" y="3814515"/>
        <a:ext cx="1234174" cy="766296"/>
      </dsp:txXfrm>
    </dsp:sp>
    <dsp:sp modelId="{68E257C4-E125-4D19-A461-C72A614E058D}">
      <dsp:nvSpPr>
        <dsp:cNvPr id="0" name=""/>
        <dsp:cNvSpPr/>
      </dsp:nvSpPr>
      <dsp:spPr>
        <a:xfrm>
          <a:off x="3142022" y="3655367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DED4FD1-BD09-4246-A94A-30BF9E14E0D6}">
      <dsp:nvSpPr>
        <dsp:cNvPr id="0" name=""/>
        <dsp:cNvSpPr/>
      </dsp:nvSpPr>
      <dsp:spPr>
        <a:xfrm>
          <a:off x="3284450" y="3790674"/>
          <a:ext cx="1281856" cy="813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…</a:t>
          </a:r>
          <a:endParaRPr lang="zh-CN" altLang="en-US" sz="1500" kern="1200" dirty="0"/>
        </a:p>
      </dsp:txBody>
      <dsp:txXfrm>
        <a:off x="3308291" y="3814515"/>
        <a:ext cx="1234174" cy="766296"/>
      </dsp:txXfrm>
    </dsp:sp>
    <dsp:sp modelId="{1315630C-51BE-4CB8-965C-BC656388473C}">
      <dsp:nvSpPr>
        <dsp:cNvPr id="0" name=""/>
        <dsp:cNvSpPr/>
      </dsp:nvSpPr>
      <dsp:spPr>
        <a:xfrm>
          <a:off x="5492092" y="2468581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CBB1253-1121-4A67-BE24-00E77592FC43}">
      <dsp:nvSpPr>
        <dsp:cNvPr id="0" name=""/>
        <dsp:cNvSpPr/>
      </dsp:nvSpPr>
      <dsp:spPr>
        <a:xfrm>
          <a:off x="5634521" y="2603889"/>
          <a:ext cx="1281856" cy="813978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Plant II (Site II)</a:t>
          </a:r>
          <a:endParaRPr lang="zh-CN" altLang="en-US" sz="1500" kern="1200" dirty="0"/>
        </a:p>
      </dsp:txBody>
      <dsp:txXfrm>
        <a:off x="5658362" y="2627730"/>
        <a:ext cx="1234174" cy="766296"/>
      </dsp:txXfrm>
    </dsp:sp>
    <dsp:sp modelId="{E5CE55C4-CE08-4E7E-AE04-68E4646DFD07}">
      <dsp:nvSpPr>
        <dsp:cNvPr id="0" name=""/>
        <dsp:cNvSpPr/>
      </dsp:nvSpPr>
      <dsp:spPr>
        <a:xfrm>
          <a:off x="4708735" y="3655367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6BC36D1-360A-4A41-9B98-4AF2D5E62EC2}">
      <dsp:nvSpPr>
        <dsp:cNvPr id="0" name=""/>
        <dsp:cNvSpPr/>
      </dsp:nvSpPr>
      <dsp:spPr>
        <a:xfrm>
          <a:off x="4851164" y="3790674"/>
          <a:ext cx="1281856" cy="813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Supplier B</a:t>
          </a:r>
          <a:endParaRPr lang="zh-CN" altLang="en-US" sz="1500" kern="1200" dirty="0"/>
        </a:p>
      </dsp:txBody>
      <dsp:txXfrm>
        <a:off x="4875005" y="3814515"/>
        <a:ext cx="1234174" cy="766296"/>
      </dsp:txXfrm>
    </dsp:sp>
    <dsp:sp modelId="{C663CB48-3579-4DA6-9AA1-3456E5EA7B93}">
      <dsp:nvSpPr>
        <dsp:cNvPr id="0" name=""/>
        <dsp:cNvSpPr/>
      </dsp:nvSpPr>
      <dsp:spPr>
        <a:xfrm>
          <a:off x="6275449" y="3655367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F63B259-6202-44C8-820A-BC586BBBC845}">
      <dsp:nvSpPr>
        <dsp:cNvPr id="0" name=""/>
        <dsp:cNvSpPr/>
      </dsp:nvSpPr>
      <dsp:spPr>
        <a:xfrm>
          <a:off x="6417878" y="3790674"/>
          <a:ext cx="1281856" cy="813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Supplier C</a:t>
          </a:r>
          <a:endParaRPr lang="zh-CN" altLang="en-US" sz="1500" kern="1200" dirty="0"/>
        </a:p>
      </dsp:txBody>
      <dsp:txXfrm>
        <a:off x="6441719" y="3814515"/>
        <a:ext cx="1234174" cy="766296"/>
      </dsp:txXfrm>
    </dsp:sp>
    <dsp:sp modelId="{DF75FBC0-12AE-4C17-8D86-FEB1184C39C1}">
      <dsp:nvSpPr>
        <dsp:cNvPr id="0" name=""/>
        <dsp:cNvSpPr/>
      </dsp:nvSpPr>
      <dsp:spPr>
        <a:xfrm>
          <a:off x="7058806" y="2468581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B620E0D-1013-45BE-AC9D-850A2CDF52BC}">
      <dsp:nvSpPr>
        <dsp:cNvPr id="0" name=""/>
        <dsp:cNvSpPr/>
      </dsp:nvSpPr>
      <dsp:spPr>
        <a:xfrm>
          <a:off x="7201234" y="2603889"/>
          <a:ext cx="1281856" cy="813978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… (Site …)</a:t>
          </a:r>
          <a:endParaRPr lang="zh-CN" altLang="en-US" sz="1500" kern="1200" dirty="0"/>
        </a:p>
      </dsp:txBody>
      <dsp:txXfrm>
        <a:off x="7225075" y="2627730"/>
        <a:ext cx="1234174" cy="766296"/>
      </dsp:txXfrm>
    </dsp:sp>
    <dsp:sp modelId="{527FE8F0-C64B-4F60-9954-2917CBFCD73B}">
      <dsp:nvSpPr>
        <dsp:cNvPr id="0" name=""/>
        <dsp:cNvSpPr/>
      </dsp:nvSpPr>
      <dsp:spPr>
        <a:xfrm>
          <a:off x="8625520" y="2468581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92F84D9-F4D5-465C-A296-175C1C6C3D21}">
      <dsp:nvSpPr>
        <dsp:cNvPr id="0" name=""/>
        <dsp:cNvSpPr/>
      </dsp:nvSpPr>
      <dsp:spPr>
        <a:xfrm>
          <a:off x="8767948" y="2603889"/>
          <a:ext cx="1281856" cy="813978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Plant N (Site N)</a:t>
          </a:r>
          <a:endParaRPr lang="zh-CN" altLang="en-US" sz="1500" kern="1200" dirty="0"/>
        </a:p>
      </dsp:txBody>
      <dsp:txXfrm>
        <a:off x="8791789" y="2627730"/>
        <a:ext cx="1234174" cy="766296"/>
      </dsp:txXfrm>
    </dsp:sp>
    <dsp:sp modelId="{F6733246-BB9F-4D42-BEDE-26458DF30999}">
      <dsp:nvSpPr>
        <dsp:cNvPr id="0" name=""/>
        <dsp:cNvSpPr/>
      </dsp:nvSpPr>
      <dsp:spPr>
        <a:xfrm>
          <a:off x="8625520" y="3655367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7D77D43-A3E3-4DC4-8B6F-D716A2C9B245}">
      <dsp:nvSpPr>
        <dsp:cNvPr id="0" name=""/>
        <dsp:cNvSpPr/>
      </dsp:nvSpPr>
      <dsp:spPr>
        <a:xfrm>
          <a:off x="8767948" y="3790674"/>
          <a:ext cx="1281856" cy="813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Supplier D</a:t>
          </a:r>
          <a:endParaRPr lang="zh-CN" altLang="en-US" sz="1500" kern="1200" dirty="0"/>
        </a:p>
      </dsp:txBody>
      <dsp:txXfrm>
        <a:off x="8791789" y="3814515"/>
        <a:ext cx="1234174" cy="76629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793EFA-6BFB-42C6-9B22-3E6437E7F27B}">
      <dsp:nvSpPr>
        <dsp:cNvPr id="0" name=""/>
        <dsp:cNvSpPr/>
      </dsp:nvSpPr>
      <dsp:spPr>
        <a:xfrm>
          <a:off x="9220728" y="3282560"/>
          <a:ext cx="91440" cy="3728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2806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CAF3FF-BED3-4F92-9A3D-3C24D1DF1E76}">
      <dsp:nvSpPr>
        <dsp:cNvPr id="0" name=""/>
        <dsp:cNvSpPr/>
      </dsp:nvSpPr>
      <dsp:spPr>
        <a:xfrm>
          <a:off x="5741342" y="2095775"/>
          <a:ext cx="3525105" cy="372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056"/>
              </a:lnTo>
              <a:lnTo>
                <a:pt x="3525105" y="254056"/>
              </a:lnTo>
              <a:lnTo>
                <a:pt x="3525105" y="372806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C8C215-8490-4EA4-9148-479E46EA9D95}">
      <dsp:nvSpPr>
        <dsp:cNvPr id="0" name=""/>
        <dsp:cNvSpPr/>
      </dsp:nvSpPr>
      <dsp:spPr>
        <a:xfrm>
          <a:off x="5741342" y="2095775"/>
          <a:ext cx="1958392" cy="372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056"/>
              </a:lnTo>
              <a:lnTo>
                <a:pt x="1958392" y="254056"/>
              </a:lnTo>
              <a:lnTo>
                <a:pt x="1958392" y="372806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DF9C13-E515-45C8-9E62-BFA05AC9C798}">
      <dsp:nvSpPr>
        <dsp:cNvPr id="0" name=""/>
        <dsp:cNvSpPr/>
      </dsp:nvSpPr>
      <dsp:spPr>
        <a:xfrm>
          <a:off x="6133020" y="3282560"/>
          <a:ext cx="783356" cy="372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056"/>
              </a:lnTo>
              <a:lnTo>
                <a:pt x="783356" y="254056"/>
              </a:lnTo>
              <a:lnTo>
                <a:pt x="783356" y="372806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882766-B4B7-4A52-93BD-1265020AF6D6}">
      <dsp:nvSpPr>
        <dsp:cNvPr id="0" name=""/>
        <dsp:cNvSpPr/>
      </dsp:nvSpPr>
      <dsp:spPr>
        <a:xfrm>
          <a:off x="5349664" y="3282560"/>
          <a:ext cx="783356" cy="372806"/>
        </a:xfrm>
        <a:custGeom>
          <a:avLst/>
          <a:gdLst/>
          <a:ahLst/>
          <a:cxnLst/>
          <a:rect l="0" t="0" r="0" b="0"/>
          <a:pathLst>
            <a:path>
              <a:moveTo>
                <a:pt x="783356" y="0"/>
              </a:moveTo>
              <a:lnTo>
                <a:pt x="783356" y="254056"/>
              </a:lnTo>
              <a:lnTo>
                <a:pt x="0" y="254056"/>
              </a:lnTo>
              <a:lnTo>
                <a:pt x="0" y="372806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3C233B-CE50-4FE1-90B7-CA16B96A4160}">
      <dsp:nvSpPr>
        <dsp:cNvPr id="0" name=""/>
        <dsp:cNvSpPr/>
      </dsp:nvSpPr>
      <dsp:spPr>
        <a:xfrm>
          <a:off x="5741342" y="2095775"/>
          <a:ext cx="391678" cy="372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056"/>
              </a:lnTo>
              <a:lnTo>
                <a:pt x="391678" y="254056"/>
              </a:lnTo>
              <a:lnTo>
                <a:pt x="391678" y="372806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EB18B1-4C0D-4EA2-8FCB-E9B1CB55F196}">
      <dsp:nvSpPr>
        <dsp:cNvPr id="0" name=""/>
        <dsp:cNvSpPr/>
      </dsp:nvSpPr>
      <dsp:spPr>
        <a:xfrm>
          <a:off x="2216236" y="3282560"/>
          <a:ext cx="1566713" cy="372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056"/>
              </a:lnTo>
              <a:lnTo>
                <a:pt x="1566713" y="254056"/>
              </a:lnTo>
              <a:lnTo>
                <a:pt x="1566713" y="372806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B8C7DA-41B4-4E37-9E25-4361FF5DF23E}">
      <dsp:nvSpPr>
        <dsp:cNvPr id="0" name=""/>
        <dsp:cNvSpPr/>
      </dsp:nvSpPr>
      <dsp:spPr>
        <a:xfrm>
          <a:off x="2170516" y="3282560"/>
          <a:ext cx="91440" cy="3728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2806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E625F9-6D81-44BA-9872-6211094BC958}">
      <dsp:nvSpPr>
        <dsp:cNvPr id="0" name=""/>
        <dsp:cNvSpPr/>
      </dsp:nvSpPr>
      <dsp:spPr>
        <a:xfrm>
          <a:off x="649523" y="3282560"/>
          <a:ext cx="1566713" cy="372806"/>
        </a:xfrm>
        <a:custGeom>
          <a:avLst/>
          <a:gdLst/>
          <a:ahLst/>
          <a:cxnLst/>
          <a:rect l="0" t="0" r="0" b="0"/>
          <a:pathLst>
            <a:path>
              <a:moveTo>
                <a:pt x="1566713" y="0"/>
              </a:moveTo>
              <a:lnTo>
                <a:pt x="1566713" y="254056"/>
              </a:lnTo>
              <a:lnTo>
                <a:pt x="0" y="254056"/>
              </a:lnTo>
              <a:lnTo>
                <a:pt x="0" y="372806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E0BDB7-32BB-4A0E-A606-929D57656526}">
      <dsp:nvSpPr>
        <dsp:cNvPr id="0" name=""/>
        <dsp:cNvSpPr/>
      </dsp:nvSpPr>
      <dsp:spPr>
        <a:xfrm>
          <a:off x="2216236" y="2095775"/>
          <a:ext cx="3525105" cy="372806"/>
        </a:xfrm>
        <a:custGeom>
          <a:avLst/>
          <a:gdLst/>
          <a:ahLst/>
          <a:cxnLst/>
          <a:rect l="0" t="0" r="0" b="0"/>
          <a:pathLst>
            <a:path>
              <a:moveTo>
                <a:pt x="3525105" y="0"/>
              </a:moveTo>
              <a:lnTo>
                <a:pt x="3525105" y="254056"/>
              </a:lnTo>
              <a:lnTo>
                <a:pt x="0" y="254056"/>
              </a:lnTo>
              <a:lnTo>
                <a:pt x="0" y="372806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4CE58C-0D1A-4D2D-86AE-5961914476D0}">
      <dsp:nvSpPr>
        <dsp:cNvPr id="0" name=""/>
        <dsp:cNvSpPr/>
      </dsp:nvSpPr>
      <dsp:spPr>
        <a:xfrm>
          <a:off x="5100414" y="1281796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64C732D-0EBF-4918-8F7E-B128D38F374F}">
      <dsp:nvSpPr>
        <dsp:cNvPr id="0" name=""/>
        <dsp:cNvSpPr/>
      </dsp:nvSpPr>
      <dsp:spPr>
        <a:xfrm>
          <a:off x="5242842" y="1417103"/>
          <a:ext cx="1281856" cy="813978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YFVE Headquarter (Master Site)</a:t>
          </a:r>
          <a:endParaRPr lang="zh-CN" altLang="en-US" sz="1500" kern="1200" dirty="0"/>
        </a:p>
      </dsp:txBody>
      <dsp:txXfrm>
        <a:off x="5266683" y="1440944"/>
        <a:ext cx="1234174" cy="766296"/>
      </dsp:txXfrm>
    </dsp:sp>
    <dsp:sp modelId="{C3A5A954-94ED-46D6-847F-4D14D49FF0E7}">
      <dsp:nvSpPr>
        <dsp:cNvPr id="0" name=""/>
        <dsp:cNvSpPr/>
      </dsp:nvSpPr>
      <dsp:spPr>
        <a:xfrm>
          <a:off x="1575308" y="2468581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D2742A2-A047-4DB2-946E-15799D386AF3}">
      <dsp:nvSpPr>
        <dsp:cNvPr id="0" name=""/>
        <dsp:cNvSpPr/>
      </dsp:nvSpPr>
      <dsp:spPr>
        <a:xfrm>
          <a:off x="1717737" y="2603889"/>
          <a:ext cx="1281856" cy="813978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Plant I (Site I)</a:t>
          </a:r>
          <a:endParaRPr lang="zh-CN" altLang="en-US" sz="1500" kern="1200" dirty="0"/>
        </a:p>
      </dsp:txBody>
      <dsp:txXfrm>
        <a:off x="1741578" y="2627730"/>
        <a:ext cx="1234174" cy="766296"/>
      </dsp:txXfrm>
    </dsp:sp>
    <dsp:sp modelId="{BB779616-6330-4237-808E-7A5C54331EA5}">
      <dsp:nvSpPr>
        <dsp:cNvPr id="0" name=""/>
        <dsp:cNvSpPr/>
      </dsp:nvSpPr>
      <dsp:spPr>
        <a:xfrm>
          <a:off x="8594" y="3655367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A667C5E-7BFB-443A-8BF9-8967EAC9F789}">
      <dsp:nvSpPr>
        <dsp:cNvPr id="0" name=""/>
        <dsp:cNvSpPr/>
      </dsp:nvSpPr>
      <dsp:spPr>
        <a:xfrm>
          <a:off x="151023" y="3790674"/>
          <a:ext cx="1281856" cy="813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Supplier A</a:t>
          </a:r>
          <a:endParaRPr lang="zh-CN" altLang="en-US" sz="1500" kern="1200" dirty="0"/>
        </a:p>
      </dsp:txBody>
      <dsp:txXfrm>
        <a:off x="174864" y="3814515"/>
        <a:ext cx="1234174" cy="766296"/>
      </dsp:txXfrm>
    </dsp:sp>
    <dsp:sp modelId="{7B02458C-3012-43CE-A3F0-68585AD923AA}">
      <dsp:nvSpPr>
        <dsp:cNvPr id="0" name=""/>
        <dsp:cNvSpPr/>
      </dsp:nvSpPr>
      <dsp:spPr>
        <a:xfrm>
          <a:off x="1575308" y="3655367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A9E3C8B-CC7A-42B8-B427-A5071E34B985}">
      <dsp:nvSpPr>
        <dsp:cNvPr id="0" name=""/>
        <dsp:cNvSpPr/>
      </dsp:nvSpPr>
      <dsp:spPr>
        <a:xfrm>
          <a:off x="1717737" y="3790674"/>
          <a:ext cx="1281856" cy="813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Supplier B</a:t>
          </a:r>
          <a:endParaRPr lang="zh-CN" altLang="en-US" sz="1500" kern="1200" dirty="0"/>
        </a:p>
      </dsp:txBody>
      <dsp:txXfrm>
        <a:off x="1741578" y="3814515"/>
        <a:ext cx="1234174" cy="766296"/>
      </dsp:txXfrm>
    </dsp:sp>
    <dsp:sp modelId="{68E257C4-E125-4D19-A461-C72A614E058D}">
      <dsp:nvSpPr>
        <dsp:cNvPr id="0" name=""/>
        <dsp:cNvSpPr/>
      </dsp:nvSpPr>
      <dsp:spPr>
        <a:xfrm>
          <a:off x="3142022" y="3655367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DED4FD1-BD09-4246-A94A-30BF9E14E0D6}">
      <dsp:nvSpPr>
        <dsp:cNvPr id="0" name=""/>
        <dsp:cNvSpPr/>
      </dsp:nvSpPr>
      <dsp:spPr>
        <a:xfrm>
          <a:off x="3284450" y="3790674"/>
          <a:ext cx="1281856" cy="813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…</a:t>
          </a:r>
          <a:endParaRPr lang="zh-CN" altLang="en-US" sz="1500" kern="1200" dirty="0"/>
        </a:p>
      </dsp:txBody>
      <dsp:txXfrm>
        <a:off x="3308291" y="3814515"/>
        <a:ext cx="1234174" cy="766296"/>
      </dsp:txXfrm>
    </dsp:sp>
    <dsp:sp modelId="{1315630C-51BE-4CB8-965C-BC656388473C}">
      <dsp:nvSpPr>
        <dsp:cNvPr id="0" name=""/>
        <dsp:cNvSpPr/>
      </dsp:nvSpPr>
      <dsp:spPr>
        <a:xfrm>
          <a:off x="5492092" y="2468581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CBB1253-1121-4A67-BE24-00E77592FC43}">
      <dsp:nvSpPr>
        <dsp:cNvPr id="0" name=""/>
        <dsp:cNvSpPr/>
      </dsp:nvSpPr>
      <dsp:spPr>
        <a:xfrm>
          <a:off x="5634521" y="2603889"/>
          <a:ext cx="1281856" cy="813978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Plant II (Site II)</a:t>
          </a:r>
          <a:endParaRPr lang="zh-CN" altLang="en-US" sz="1500" kern="1200" dirty="0"/>
        </a:p>
      </dsp:txBody>
      <dsp:txXfrm>
        <a:off x="5658362" y="2627730"/>
        <a:ext cx="1234174" cy="766296"/>
      </dsp:txXfrm>
    </dsp:sp>
    <dsp:sp modelId="{E5CE55C4-CE08-4E7E-AE04-68E4646DFD07}">
      <dsp:nvSpPr>
        <dsp:cNvPr id="0" name=""/>
        <dsp:cNvSpPr/>
      </dsp:nvSpPr>
      <dsp:spPr>
        <a:xfrm>
          <a:off x="4708735" y="3655367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6BC36D1-360A-4A41-9B98-4AF2D5E62EC2}">
      <dsp:nvSpPr>
        <dsp:cNvPr id="0" name=""/>
        <dsp:cNvSpPr/>
      </dsp:nvSpPr>
      <dsp:spPr>
        <a:xfrm>
          <a:off x="4851164" y="3790674"/>
          <a:ext cx="1281856" cy="813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Supplier B</a:t>
          </a:r>
          <a:endParaRPr lang="zh-CN" altLang="en-US" sz="1500" kern="1200" dirty="0"/>
        </a:p>
      </dsp:txBody>
      <dsp:txXfrm>
        <a:off x="4875005" y="3814515"/>
        <a:ext cx="1234174" cy="766296"/>
      </dsp:txXfrm>
    </dsp:sp>
    <dsp:sp modelId="{C663CB48-3579-4DA6-9AA1-3456E5EA7B93}">
      <dsp:nvSpPr>
        <dsp:cNvPr id="0" name=""/>
        <dsp:cNvSpPr/>
      </dsp:nvSpPr>
      <dsp:spPr>
        <a:xfrm>
          <a:off x="6275449" y="3655367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F63B259-6202-44C8-820A-BC586BBBC845}">
      <dsp:nvSpPr>
        <dsp:cNvPr id="0" name=""/>
        <dsp:cNvSpPr/>
      </dsp:nvSpPr>
      <dsp:spPr>
        <a:xfrm>
          <a:off x="6417878" y="3790674"/>
          <a:ext cx="1281856" cy="813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Supplier C</a:t>
          </a:r>
          <a:endParaRPr lang="zh-CN" altLang="en-US" sz="1500" kern="1200" dirty="0"/>
        </a:p>
      </dsp:txBody>
      <dsp:txXfrm>
        <a:off x="6441719" y="3814515"/>
        <a:ext cx="1234174" cy="766296"/>
      </dsp:txXfrm>
    </dsp:sp>
    <dsp:sp modelId="{DF75FBC0-12AE-4C17-8D86-FEB1184C39C1}">
      <dsp:nvSpPr>
        <dsp:cNvPr id="0" name=""/>
        <dsp:cNvSpPr/>
      </dsp:nvSpPr>
      <dsp:spPr>
        <a:xfrm>
          <a:off x="7058806" y="2468581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B620E0D-1013-45BE-AC9D-850A2CDF52BC}">
      <dsp:nvSpPr>
        <dsp:cNvPr id="0" name=""/>
        <dsp:cNvSpPr/>
      </dsp:nvSpPr>
      <dsp:spPr>
        <a:xfrm>
          <a:off x="7201234" y="2603889"/>
          <a:ext cx="1281856" cy="813978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… (Site …)</a:t>
          </a:r>
          <a:endParaRPr lang="zh-CN" altLang="en-US" sz="1500" kern="1200" dirty="0"/>
        </a:p>
      </dsp:txBody>
      <dsp:txXfrm>
        <a:off x="7225075" y="2627730"/>
        <a:ext cx="1234174" cy="766296"/>
      </dsp:txXfrm>
    </dsp:sp>
    <dsp:sp modelId="{527FE8F0-C64B-4F60-9954-2917CBFCD73B}">
      <dsp:nvSpPr>
        <dsp:cNvPr id="0" name=""/>
        <dsp:cNvSpPr/>
      </dsp:nvSpPr>
      <dsp:spPr>
        <a:xfrm>
          <a:off x="8625520" y="2468581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92F84D9-F4D5-465C-A296-175C1C6C3D21}">
      <dsp:nvSpPr>
        <dsp:cNvPr id="0" name=""/>
        <dsp:cNvSpPr/>
      </dsp:nvSpPr>
      <dsp:spPr>
        <a:xfrm>
          <a:off x="8767948" y="2603889"/>
          <a:ext cx="1281856" cy="813978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Plant N (Site N)</a:t>
          </a:r>
          <a:endParaRPr lang="zh-CN" altLang="en-US" sz="1500" kern="1200" dirty="0"/>
        </a:p>
      </dsp:txBody>
      <dsp:txXfrm>
        <a:off x="8791789" y="2627730"/>
        <a:ext cx="1234174" cy="766296"/>
      </dsp:txXfrm>
    </dsp:sp>
    <dsp:sp modelId="{F6733246-BB9F-4D42-BEDE-26458DF30999}">
      <dsp:nvSpPr>
        <dsp:cNvPr id="0" name=""/>
        <dsp:cNvSpPr/>
      </dsp:nvSpPr>
      <dsp:spPr>
        <a:xfrm>
          <a:off x="8625520" y="3655367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7D77D43-A3E3-4DC4-8B6F-D716A2C9B245}">
      <dsp:nvSpPr>
        <dsp:cNvPr id="0" name=""/>
        <dsp:cNvSpPr/>
      </dsp:nvSpPr>
      <dsp:spPr>
        <a:xfrm>
          <a:off x="8767948" y="3790674"/>
          <a:ext cx="1281856" cy="813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Supplier D</a:t>
          </a:r>
          <a:endParaRPr lang="zh-CN" altLang="en-US" sz="1500" kern="1200" dirty="0"/>
        </a:p>
      </dsp:txBody>
      <dsp:txXfrm>
        <a:off x="8791789" y="3814515"/>
        <a:ext cx="1234174" cy="76629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719D82-1C4F-4700-A8FA-B70439A52E10}">
      <dsp:nvSpPr>
        <dsp:cNvPr id="0" name=""/>
        <dsp:cNvSpPr/>
      </dsp:nvSpPr>
      <dsp:spPr>
        <a:xfrm rot="5400000">
          <a:off x="6571521" y="-2883031"/>
          <a:ext cx="536381" cy="6437376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System administrator, has the most high-level management privileges of the system.</a:t>
          </a:r>
          <a:endParaRPr lang="zh-CN" altLang="en-US" sz="1400" kern="1200" dirty="0"/>
        </a:p>
      </dsp:txBody>
      <dsp:txXfrm rot="-5400000">
        <a:off x="3621024" y="93650"/>
        <a:ext cx="6411192" cy="484013"/>
      </dsp:txXfrm>
    </dsp:sp>
    <dsp:sp modelId="{2E8B6D37-F9C2-4CA4-AF19-63367F9DFBFA}">
      <dsp:nvSpPr>
        <dsp:cNvPr id="0" name=""/>
        <dsp:cNvSpPr/>
      </dsp:nvSpPr>
      <dsp:spPr>
        <a:xfrm>
          <a:off x="0" y="418"/>
          <a:ext cx="3621024" cy="670477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smtClean="0"/>
            <a:t>Suite Admin</a:t>
          </a:r>
          <a:endParaRPr lang="zh-CN" altLang="en-US" sz="3000" kern="1200" dirty="0"/>
        </a:p>
      </dsp:txBody>
      <dsp:txXfrm>
        <a:off x="32730" y="33148"/>
        <a:ext cx="3555564" cy="605017"/>
      </dsp:txXfrm>
    </dsp:sp>
    <dsp:sp modelId="{21D28669-A1B4-49C9-87B2-BD256FB900DA}">
      <dsp:nvSpPr>
        <dsp:cNvPr id="0" name=""/>
        <dsp:cNvSpPr/>
      </dsp:nvSpPr>
      <dsp:spPr>
        <a:xfrm rot="5400000">
          <a:off x="6571521" y="-2179030"/>
          <a:ext cx="536381" cy="6437376"/>
        </a:xfrm>
        <a:prstGeom prst="round2SameRect">
          <a:avLst/>
        </a:prstGeom>
        <a:solidFill>
          <a:schemeClr val="accent2">
            <a:tint val="40000"/>
            <a:alpha val="90000"/>
            <a:hueOff val="329094"/>
            <a:satOff val="-862"/>
            <a:lumOff val="30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329094"/>
              <a:satOff val="-862"/>
              <a:lumOff val="30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To manage the user groups and users belongs to his/her plant.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To manage the system configurations belong to his/her plant.</a:t>
          </a:r>
          <a:endParaRPr lang="zh-CN" altLang="en-US" sz="1400" kern="1200" dirty="0"/>
        </a:p>
      </dsp:txBody>
      <dsp:txXfrm rot="-5400000">
        <a:off x="3621024" y="797651"/>
        <a:ext cx="6411192" cy="484013"/>
      </dsp:txXfrm>
    </dsp:sp>
    <dsp:sp modelId="{E93DFCFA-CB32-4A95-8D49-C2B20CC5BEF7}">
      <dsp:nvSpPr>
        <dsp:cNvPr id="0" name=""/>
        <dsp:cNvSpPr/>
      </dsp:nvSpPr>
      <dsp:spPr>
        <a:xfrm>
          <a:off x="0" y="704419"/>
          <a:ext cx="3621024" cy="670477"/>
        </a:xfrm>
        <a:prstGeom prst="roundRect">
          <a:avLst/>
        </a:prstGeom>
        <a:gradFill rotWithShape="0">
          <a:gsLst>
            <a:gs pos="0">
              <a:schemeClr val="accent2">
                <a:hueOff val="317965"/>
                <a:satOff val="-7255"/>
                <a:lumOff val="2680"/>
                <a:alphaOff val="0"/>
                <a:shade val="85000"/>
                <a:satMod val="130000"/>
              </a:schemeClr>
            </a:gs>
            <a:gs pos="34000">
              <a:schemeClr val="accent2">
                <a:hueOff val="317965"/>
                <a:satOff val="-7255"/>
                <a:lumOff val="2680"/>
                <a:alphaOff val="0"/>
                <a:shade val="87000"/>
                <a:satMod val="125000"/>
              </a:schemeClr>
            </a:gs>
            <a:gs pos="70000">
              <a:schemeClr val="accent2">
                <a:hueOff val="317965"/>
                <a:satOff val="-7255"/>
                <a:lumOff val="268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317965"/>
                <a:satOff val="-7255"/>
                <a:lumOff val="268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smtClean="0"/>
            <a:t>Plant Admin</a:t>
          </a:r>
          <a:endParaRPr lang="zh-CN" altLang="en-US" sz="3000" kern="1200" dirty="0"/>
        </a:p>
      </dsp:txBody>
      <dsp:txXfrm>
        <a:off x="32730" y="737149"/>
        <a:ext cx="3555564" cy="605017"/>
      </dsp:txXfrm>
    </dsp:sp>
    <dsp:sp modelId="{023FA93A-985F-4EB8-9740-5448386E9399}">
      <dsp:nvSpPr>
        <dsp:cNvPr id="0" name=""/>
        <dsp:cNvSpPr/>
      </dsp:nvSpPr>
      <dsp:spPr>
        <a:xfrm rot="5400000">
          <a:off x="6571521" y="-1475029"/>
          <a:ext cx="536381" cy="6437376"/>
        </a:xfrm>
        <a:prstGeom prst="round2SameRect">
          <a:avLst/>
        </a:prstGeom>
        <a:solidFill>
          <a:schemeClr val="accent2">
            <a:tint val="40000"/>
            <a:alpha val="90000"/>
            <a:hueOff val="658188"/>
            <a:satOff val="-1724"/>
            <a:lumOff val="61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658188"/>
              <a:satOff val="-1724"/>
              <a:lumOff val="61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Need YFVE to provide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400" kern="1200" dirty="0"/>
        </a:p>
      </dsp:txBody>
      <dsp:txXfrm rot="-5400000">
        <a:off x="3621024" y="1501652"/>
        <a:ext cx="6411192" cy="484013"/>
      </dsp:txXfrm>
    </dsp:sp>
    <dsp:sp modelId="{9381F3AB-0F63-4A0A-A9F3-318B2EA83CBF}">
      <dsp:nvSpPr>
        <dsp:cNvPr id="0" name=""/>
        <dsp:cNvSpPr/>
      </dsp:nvSpPr>
      <dsp:spPr>
        <a:xfrm>
          <a:off x="0" y="1408420"/>
          <a:ext cx="3621024" cy="670477"/>
        </a:xfrm>
        <a:prstGeom prst="roundRect">
          <a:avLst/>
        </a:prstGeom>
        <a:solidFill>
          <a:schemeClr val="accent6">
            <a:lumMod val="40000"/>
            <a:lumOff val="60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strike="sngStrike" kern="1200" dirty="0" smtClean="0"/>
            <a:t>Purchaser</a:t>
          </a:r>
          <a:endParaRPr lang="zh-CN" altLang="en-US" sz="3000" strike="sngStrike" kern="1200" dirty="0"/>
        </a:p>
      </dsp:txBody>
      <dsp:txXfrm>
        <a:off x="32730" y="1441150"/>
        <a:ext cx="3555564" cy="605017"/>
      </dsp:txXfrm>
    </dsp:sp>
    <dsp:sp modelId="{08E3F735-1B8C-425B-80B9-7609713972AB}">
      <dsp:nvSpPr>
        <dsp:cNvPr id="0" name=""/>
        <dsp:cNvSpPr/>
      </dsp:nvSpPr>
      <dsp:spPr>
        <a:xfrm rot="5400000">
          <a:off x="6571521" y="-771027"/>
          <a:ext cx="536381" cy="6437376"/>
        </a:xfrm>
        <a:prstGeom prst="round2SameRect">
          <a:avLst/>
        </a:prstGeom>
        <a:solidFill>
          <a:schemeClr val="accent2">
            <a:tint val="40000"/>
            <a:alpha val="90000"/>
            <a:hueOff val="987282"/>
            <a:satOff val="-2587"/>
            <a:lumOff val="92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987282"/>
              <a:satOff val="-2587"/>
              <a:lumOff val="92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Need YFVE to provide</a:t>
          </a:r>
          <a:endParaRPr lang="zh-CN" altLang="en-US" sz="1400" kern="1200" dirty="0"/>
        </a:p>
      </dsp:txBody>
      <dsp:txXfrm rot="-5400000">
        <a:off x="3621024" y="2205654"/>
        <a:ext cx="6411192" cy="484013"/>
      </dsp:txXfrm>
    </dsp:sp>
    <dsp:sp modelId="{C4E0BB01-7DA7-4583-808A-459C505C7E38}">
      <dsp:nvSpPr>
        <dsp:cNvPr id="0" name=""/>
        <dsp:cNvSpPr/>
      </dsp:nvSpPr>
      <dsp:spPr>
        <a:xfrm>
          <a:off x="0" y="2112421"/>
          <a:ext cx="3621024" cy="670477"/>
        </a:xfrm>
        <a:prstGeom prst="roundRect">
          <a:avLst/>
        </a:prstGeom>
        <a:gradFill rotWithShape="0">
          <a:gsLst>
            <a:gs pos="0">
              <a:schemeClr val="accent2">
                <a:hueOff val="953895"/>
                <a:satOff val="-21764"/>
                <a:lumOff val="8039"/>
                <a:alphaOff val="0"/>
                <a:shade val="85000"/>
                <a:satMod val="130000"/>
              </a:schemeClr>
            </a:gs>
            <a:gs pos="34000">
              <a:schemeClr val="accent2">
                <a:hueOff val="953895"/>
                <a:satOff val="-21764"/>
                <a:lumOff val="8039"/>
                <a:alphaOff val="0"/>
                <a:shade val="87000"/>
                <a:satMod val="125000"/>
              </a:schemeClr>
            </a:gs>
            <a:gs pos="70000">
              <a:schemeClr val="accent2">
                <a:hueOff val="953895"/>
                <a:satOff val="-21764"/>
                <a:lumOff val="8039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953895"/>
                <a:satOff val="-21764"/>
                <a:lumOff val="8039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smtClean="0"/>
            <a:t>ASDE/SQE Supervisor</a:t>
          </a:r>
          <a:endParaRPr lang="zh-CN" altLang="en-US" sz="3000" kern="1200" dirty="0"/>
        </a:p>
      </dsp:txBody>
      <dsp:txXfrm>
        <a:off x="32730" y="2145151"/>
        <a:ext cx="3555564" cy="605017"/>
      </dsp:txXfrm>
    </dsp:sp>
    <dsp:sp modelId="{0D591D12-08A9-4A30-B251-30559A218743}">
      <dsp:nvSpPr>
        <dsp:cNvPr id="0" name=""/>
        <dsp:cNvSpPr/>
      </dsp:nvSpPr>
      <dsp:spPr>
        <a:xfrm rot="5400000">
          <a:off x="6571521" y="-67026"/>
          <a:ext cx="536381" cy="6437376"/>
        </a:xfrm>
        <a:prstGeom prst="round2SameRect">
          <a:avLst/>
        </a:prstGeom>
        <a:solidFill>
          <a:schemeClr val="accent2">
            <a:tint val="40000"/>
            <a:alpha val="90000"/>
            <a:hueOff val="1316376"/>
            <a:satOff val="-3449"/>
            <a:lumOff val="123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316376"/>
              <a:satOff val="-3449"/>
              <a:lumOff val="123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Need YFVE to provide</a:t>
          </a:r>
          <a:endParaRPr lang="zh-CN" altLang="en-US" sz="1400" kern="1200" dirty="0"/>
        </a:p>
      </dsp:txBody>
      <dsp:txXfrm rot="-5400000">
        <a:off x="3621024" y="2909655"/>
        <a:ext cx="6411192" cy="484013"/>
      </dsp:txXfrm>
    </dsp:sp>
    <dsp:sp modelId="{1526C6D8-6329-461D-B452-FCABE38A14BE}">
      <dsp:nvSpPr>
        <dsp:cNvPr id="0" name=""/>
        <dsp:cNvSpPr/>
      </dsp:nvSpPr>
      <dsp:spPr>
        <a:xfrm>
          <a:off x="0" y="2816422"/>
          <a:ext cx="3621024" cy="670477"/>
        </a:xfrm>
        <a:prstGeom prst="roundRect">
          <a:avLst/>
        </a:prstGeom>
        <a:gradFill rotWithShape="0">
          <a:gsLst>
            <a:gs pos="0">
              <a:schemeClr val="accent2">
                <a:hueOff val="1271860"/>
                <a:satOff val="-29019"/>
                <a:lumOff val="10719"/>
                <a:alphaOff val="0"/>
                <a:shade val="85000"/>
                <a:satMod val="130000"/>
              </a:schemeClr>
            </a:gs>
            <a:gs pos="34000">
              <a:schemeClr val="accent2">
                <a:hueOff val="1271860"/>
                <a:satOff val="-29019"/>
                <a:lumOff val="10719"/>
                <a:alphaOff val="0"/>
                <a:shade val="87000"/>
                <a:satMod val="125000"/>
              </a:schemeClr>
            </a:gs>
            <a:gs pos="70000">
              <a:schemeClr val="accent2">
                <a:hueOff val="1271860"/>
                <a:satOff val="-29019"/>
                <a:lumOff val="10719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1271860"/>
                <a:satOff val="-29019"/>
                <a:lumOff val="10719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smtClean="0"/>
            <a:t>ASDE/SQE</a:t>
          </a:r>
          <a:endParaRPr lang="zh-CN" altLang="en-US" sz="3000" kern="1200" dirty="0"/>
        </a:p>
      </dsp:txBody>
      <dsp:txXfrm>
        <a:off x="32730" y="2849152"/>
        <a:ext cx="3555564" cy="605017"/>
      </dsp:txXfrm>
    </dsp:sp>
    <dsp:sp modelId="{9219B091-BD8A-4C5C-926B-DF844689A4B0}">
      <dsp:nvSpPr>
        <dsp:cNvPr id="0" name=""/>
        <dsp:cNvSpPr/>
      </dsp:nvSpPr>
      <dsp:spPr>
        <a:xfrm rot="5400000">
          <a:off x="6571521" y="636974"/>
          <a:ext cx="536381" cy="6437376"/>
        </a:xfrm>
        <a:prstGeom prst="round2SameRect">
          <a:avLst/>
        </a:prstGeom>
        <a:solidFill>
          <a:schemeClr val="accent2">
            <a:tint val="40000"/>
            <a:alpha val="90000"/>
            <a:hueOff val="1645470"/>
            <a:satOff val="-4311"/>
            <a:lumOff val="154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645470"/>
              <a:satOff val="-4311"/>
              <a:lumOff val="154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Need YFVE to provide</a:t>
          </a:r>
          <a:endParaRPr lang="zh-CN" altLang="en-US" sz="1400" kern="1200" dirty="0"/>
        </a:p>
      </dsp:txBody>
      <dsp:txXfrm rot="-5400000">
        <a:off x="3621024" y="3613655"/>
        <a:ext cx="6411192" cy="484013"/>
      </dsp:txXfrm>
    </dsp:sp>
    <dsp:sp modelId="{0F7A361C-0FE4-4475-B750-D0282238B28C}">
      <dsp:nvSpPr>
        <dsp:cNvPr id="0" name=""/>
        <dsp:cNvSpPr/>
      </dsp:nvSpPr>
      <dsp:spPr>
        <a:xfrm>
          <a:off x="0" y="3520423"/>
          <a:ext cx="3621024" cy="670477"/>
        </a:xfrm>
        <a:prstGeom prst="roundRect">
          <a:avLst/>
        </a:prstGeom>
        <a:gradFill rotWithShape="0">
          <a:gsLst>
            <a:gs pos="0">
              <a:schemeClr val="accent2">
                <a:hueOff val="1589824"/>
                <a:satOff val="-36273"/>
                <a:lumOff val="13399"/>
                <a:alphaOff val="0"/>
                <a:shade val="85000"/>
                <a:satMod val="130000"/>
              </a:schemeClr>
            </a:gs>
            <a:gs pos="34000">
              <a:schemeClr val="accent2">
                <a:hueOff val="1589824"/>
                <a:satOff val="-36273"/>
                <a:lumOff val="13399"/>
                <a:alphaOff val="0"/>
                <a:shade val="87000"/>
                <a:satMod val="125000"/>
              </a:schemeClr>
            </a:gs>
            <a:gs pos="70000">
              <a:schemeClr val="accent2">
                <a:hueOff val="1589824"/>
                <a:satOff val="-36273"/>
                <a:lumOff val="13399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1589824"/>
                <a:satOff val="-36273"/>
                <a:lumOff val="13399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smtClean="0"/>
            <a:t>Supplier Supervisor</a:t>
          </a:r>
          <a:endParaRPr lang="zh-CN" altLang="en-US" sz="3000" kern="1200" dirty="0"/>
        </a:p>
      </dsp:txBody>
      <dsp:txXfrm>
        <a:off x="32730" y="3553153"/>
        <a:ext cx="3555564" cy="605017"/>
      </dsp:txXfrm>
    </dsp:sp>
    <dsp:sp modelId="{DB4DC7F8-DB68-4C1E-8102-2A3305C5A766}">
      <dsp:nvSpPr>
        <dsp:cNvPr id="0" name=""/>
        <dsp:cNvSpPr/>
      </dsp:nvSpPr>
      <dsp:spPr>
        <a:xfrm rot="5400000">
          <a:off x="6571521" y="1340975"/>
          <a:ext cx="536381" cy="6437376"/>
        </a:xfrm>
        <a:prstGeom prst="round2SameRect">
          <a:avLst/>
        </a:prstGeom>
        <a:solidFill>
          <a:schemeClr val="accent2">
            <a:tint val="40000"/>
            <a:alpha val="90000"/>
            <a:hueOff val="1974564"/>
            <a:satOff val="-5173"/>
            <a:lumOff val="185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974564"/>
              <a:satOff val="-5173"/>
              <a:lumOff val="185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Need YFVE to provide</a:t>
          </a:r>
          <a:endParaRPr lang="zh-CN" altLang="en-US" sz="1400" kern="1200" dirty="0"/>
        </a:p>
      </dsp:txBody>
      <dsp:txXfrm rot="-5400000">
        <a:off x="3621024" y="4317656"/>
        <a:ext cx="6411192" cy="484013"/>
      </dsp:txXfrm>
    </dsp:sp>
    <dsp:sp modelId="{C04740D8-BD53-4099-AF31-3BAB1DF440B0}">
      <dsp:nvSpPr>
        <dsp:cNvPr id="0" name=""/>
        <dsp:cNvSpPr/>
      </dsp:nvSpPr>
      <dsp:spPr>
        <a:xfrm>
          <a:off x="0" y="4224424"/>
          <a:ext cx="3621024" cy="670477"/>
        </a:xfrm>
        <a:prstGeom prst="roundRect">
          <a:avLst/>
        </a:prstGeom>
        <a:gradFill rotWithShape="0">
          <a:gsLst>
            <a:gs pos="0">
              <a:schemeClr val="accent2">
                <a:hueOff val="1907789"/>
                <a:satOff val="-43528"/>
                <a:lumOff val="16079"/>
                <a:alphaOff val="0"/>
                <a:shade val="85000"/>
                <a:satMod val="130000"/>
              </a:schemeClr>
            </a:gs>
            <a:gs pos="34000">
              <a:schemeClr val="accent2">
                <a:hueOff val="1907789"/>
                <a:satOff val="-43528"/>
                <a:lumOff val="16079"/>
                <a:alphaOff val="0"/>
                <a:shade val="87000"/>
                <a:satMod val="125000"/>
              </a:schemeClr>
            </a:gs>
            <a:gs pos="70000">
              <a:schemeClr val="accent2">
                <a:hueOff val="1907789"/>
                <a:satOff val="-43528"/>
                <a:lumOff val="16079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1907789"/>
                <a:satOff val="-43528"/>
                <a:lumOff val="16079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strike="sngStrike" kern="1200" dirty="0" smtClean="0"/>
            <a:t>Supplier Operator</a:t>
          </a:r>
          <a:endParaRPr lang="zh-CN" altLang="en-US" sz="3000" strike="sngStrike" kern="1200" dirty="0"/>
        </a:p>
      </dsp:txBody>
      <dsp:txXfrm>
        <a:off x="32730" y="4257154"/>
        <a:ext cx="3555564" cy="60501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80128E-186F-47D6-9413-5377703F4EE2}">
      <dsp:nvSpPr>
        <dsp:cNvPr id="0" name=""/>
        <dsp:cNvSpPr/>
      </dsp:nvSpPr>
      <dsp:spPr>
        <a:xfrm>
          <a:off x="315344" y="1020"/>
          <a:ext cx="1021038" cy="61262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4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APQP</a:t>
          </a:r>
          <a:endParaRPr lang="zh-CN" altLang="en-US" sz="2400" kern="1200" dirty="0"/>
        </a:p>
      </dsp:txBody>
      <dsp:txXfrm>
        <a:off x="315344" y="1020"/>
        <a:ext cx="1021038" cy="612623"/>
      </dsp:txXfrm>
    </dsp:sp>
    <dsp:sp modelId="{846AFB79-35F2-4BB4-873F-9D26C0A7C773}">
      <dsp:nvSpPr>
        <dsp:cNvPr id="0" name=""/>
        <dsp:cNvSpPr/>
      </dsp:nvSpPr>
      <dsp:spPr>
        <a:xfrm>
          <a:off x="315344" y="715747"/>
          <a:ext cx="1021038" cy="612623"/>
        </a:xfrm>
        <a:prstGeom prst="rect">
          <a:avLst/>
        </a:prstGeom>
        <a:gradFill rotWithShape="0">
          <a:gsLst>
            <a:gs pos="0">
              <a:schemeClr val="accent4">
                <a:hueOff val="10211516"/>
                <a:satOff val="-11993"/>
                <a:lumOff val="4608"/>
                <a:alphaOff val="0"/>
                <a:shade val="85000"/>
                <a:satMod val="130000"/>
              </a:schemeClr>
            </a:gs>
            <a:gs pos="34000">
              <a:schemeClr val="accent4">
                <a:hueOff val="10211516"/>
                <a:satOff val="-11993"/>
                <a:lumOff val="4608"/>
                <a:alphaOff val="0"/>
                <a:shade val="87000"/>
                <a:satMod val="125000"/>
              </a:schemeClr>
            </a:gs>
            <a:gs pos="70000">
              <a:schemeClr val="accent4">
                <a:hueOff val="10211516"/>
                <a:satOff val="-11993"/>
                <a:lumOff val="460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10211516"/>
                <a:satOff val="-11993"/>
                <a:lumOff val="460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PPAP</a:t>
          </a:r>
          <a:endParaRPr lang="zh-CN" altLang="en-US" sz="2400" kern="1200" dirty="0"/>
        </a:p>
      </dsp:txBody>
      <dsp:txXfrm>
        <a:off x="315344" y="715747"/>
        <a:ext cx="1021038" cy="612623"/>
      </dsp:txXfrm>
    </dsp:sp>
    <dsp:sp modelId="{566690EF-D400-4C75-9880-7DF99C35FA8C}">
      <dsp:nvSpPr>
        <dsp:cNvPr id="0" name=""/>
        <dsp:cNvSpPr/>
      </dsp:nvSpPr>
      <dsp:spPr>
        <a:xfrm>
          <a:off x="315344" y="1430475"/>
          <a:ext cx="1021038" cy="612623"/>
        </a:xfrm>
        <a:prstGeom prst="rect">
          <a:avLst/>
        </a:prstGeom>
        <a:gradFill rotWithShape="0">
          <a:gsLst>
            <a:gs pos="0">
              <a:schemeClr val="accent4">
                <a:hueOff val="20423033"/>
                <a:satOff val="-23986"/>
                <a:lumOff val="9216"/>
                <a:alphaOff val="0"/>
                <a:shade val="85000"/>
                <a:satMod val="130000"/>
              </a:schemeClr>
            </a:gs>
            <a:gs pos="34000">
              <a:schemeClr val="accent4">
                <a:hueOff val="20423033"/>
                <a:satOff val="-23986"/>
                <a:lumOff val="9216"/>
                <a:alphaOff val="0"/>
                <a:shade val="87000"/>
                <a:satMod val="125000"/>
              </a:schemeClr>
            </a:gs>
            <a:gs pos="70000">
              <a:schemeClr val="accent4">
                <a:hueOff val="20423033"/>
                <a:satOff val="-23986"/>
                <a:lumOff val="9216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20423033"/>
                <a:satOff val="-23986"/>
                <a:lumOff val="9216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PPQP</a:t>
          </a:r>
          <a:endParaRPr lang="zh-CN" altLang="en-US" sz="2400" kern="1200" dirty="0"/>
        </a:p>
      </dsp:txBody>
      <dsp:txXfrm>
        <a:off x="315344" y="1430475"/>
        <a:ext cx="1021038" cy="61262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6AFB79-35F2-4BB4-873F-9D26C0A7C773}">
      <dsp:nvSpPr>
        <dsp:cNvPr id="0" name=""/>
        <dsp:cNvSpPr/>
      </dsp:nvSpPr>
      <dsp:spPr>
        <a:xfrm>
          <a:off x="0" y="37623"/>
          <a:ext cx="936501" cy="56190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4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PPAP</a:t>
          </a:r>
          <a:endParaRPr lang="zh-CN" altLang="en-US" sz="2400" kern="1200" dirty="0"/>
        </a:p>
      </dsp:txBody>
      <dsp:txXfrm>
        <a:off x="0" y="37623"/>
        <a:ext cx="936501" cy="561900"/>
      </dsp:txXfrm>
    </dsp:sp>
    <dsp:sp modelId="{566690EF-D400-4C75-9880-7DF99C35FA8C}">
      <dsp:nvSpPr>
        <dsp:cNvPr id="0" name=""/>
        <dsp:cNvSpPr/>
      </dsp:nvSpPr>
      <dsp:spPr>
        <a:xfrm>
          <a:off x="0" y="693174"/>
          <a:ext cx="936501" cy="561900"/>
        </a:xfrm>
        <a:prstGeom prst="rect">
          <a:avLst/>
        </a:prstGeom>
        <a:gradFill rotWithShape="0">
          <a:gsLst>
            <a:gs pos="0">
              <a:schemeClr val="accent4">
                <a:hueOff val="20423033"/>
                <a:satOff val="-23986"/>
                <a:lumOff val="9216"/>
                <a:alphaOff val="0"/>
                <a:shade val="85000"/>
                <a:satMod val="130000"/>
              </a:schemeClr>
            </a:gs>
            <a:gs pos="34000">
              <a:schemeClr val="accent4">
                <a:hueOff val="20423033"/>
                <a:satOff val="-23986"/>
                <a:lumOff val="9216"/>
                <a:alphaOff val="0"/>
                <a:shade val="87000"/>
                <a:satMod val="125000"/>
              </a:schemeClr>
            </a:gs>
            <a:gs pos="70000">
              <a:schemeClr val="accent4">
                <a:hueOff val="20423033"/>
                <a:satOff val="-23986"/>
                <a:lumOff val="9216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20423033"/>
                <a:satOff val="-23986"/>
                <a:lumOff val="9216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PPQP</a:t>
          </a:r>
          <a:endParaRPr lang="zh-CN" altLang="en-US" sz="2400" kern="1200" dirty="0"/>
        </a:p>
      </dsp:txBody>
      <dsp:txXfrm>
        <a:off x="0" y="693174"/>
        <a:ext cx="936501" cy="5619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832328-D500-4BF3-9241-408CE0C9156B}">
      <dsp:nvSpPr>
        <dsp:cNvPr id="0" name=""/>
        <dsp:cNvSpPr/>
      </dsp:nvSpPr>
      <dsp:spPr>
        <a:xfrm>
          <a:off x="165199" y="2851"/>
          <a:ext cx="3200734" cy="192044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100" kern="1200" dirty="0" smtClean="0"/>
            <a:t>System Setup</a:t>
          </a:r>
          <a:endParaRPr lang="zh-CN" altLang="en-US" sz="4100" kern="1200" dirty="0"/>
        </a:p>
      </dsp:txBody>
      <dsp:txXfrm>
        <a:off x="165199" y="2851"/>
        <a:ext cx="3200734" cy="1920440"/>
      </dsp:txXfrm>
    </dsp:sp>
    <dsp:sp modelId="{F98FFDFF-6F8F-4FB7-BD2B-9799B8CE2868}">
      <dsp:nvSpPr>
        <dsp:cNvPr id="0" name=""/>
        <dsp:cNvSpPr/>
      </dsp:nvSpPr>
      <dsp:spPr>
        <a:xfrm>
          <a:off x="3686007" y="2851"/>
          <a:ext cx="3200734" cy="192044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100" kern="1200" dirty="0" smtClean="0"/>
            <a:t>Project Management</a:t>
          </a:r>
          <a:endParaRPr lang="zh-CN" altLang="en-US" sz="4100" kern="1200" dirty="0"/>
        </a:p>
      </dsp:txBody>
      <dsp:txXfrm>
        <a:off x="3686007" y="2851"/>
        <a:ext cx="3200734" cy="1920440"/>
      </dsp:txXfrm>
    </dsp:sp>
    <dsp:sp modelId="{0005034B-9000-4FE9-A7E9-9F4B2F15B310}">
      <dsp:nvSpPr>
        <dsp:cNvPr id="0" name=""/>
        <dsp:cNvSpPr/>
      </dsp:nvSpPr>
      <dsp:spPr>
        <a:xfrm>
          <a:off x="7206815" y="2851"/>
          <a:ext cx="3200734" cy="192044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4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100" kern="1200" dirty="0" smtClean="0"/>
            <a:t>Issue Management</a:t>
          </a:r>
          <a:endParaRPr lang="zh-CN" altLang="en-US" sz="4100" kern="1200" dirty="0"/>
        </a:p>
      </dsp:txBody>
      <dsp:txXfrm>
        <a:off x="7206815" y="2851"/>
        <a:ext cx="3200734" cy="1920440"/>
      </dsp:txXfrm>
    </dsp:sp>
    <dsp:sp modelId="{A88DC07F-A4B7-494D-923F-F56C153EFA6B}">
      <dsp:nvSpPr>
        <dsp:cNvPr id="0" name=""/>
        <dsp:cNvSpPr/>
      </dsp:nvSpPr>
      <dsp:spPr>
        <a:xfrm>
          <a:off x="165199" y="2243365"/>
          <a:ext cx="3200734" cy="192044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100" kern="1200" dirty="0" smtClean="0"/>
            <a:t>Advanced Settings</a:t>
          </a:r>
          <a:endParaRPr lang="zh-CN" altLang="en-US" sz="4100" kern="1200" dirty="0"/>
        </a:p>
      </dsp:txBody>
      <dsp:txXfrm>
        <a:off x="165199" y="2243365"/>
        <a:ext cx="3200734" cy="1920440"/>
      </dsp:txXfrm>
    </dsp:sp>
    <dsp:sp modelId="{9290F822-B237-409D-A4D1-FBE65FD56504}">
      <dsp:nvSpPr>
        <dsp:cNvPr id="0" name=""/>
        <dsp:cNvSpPr/>
      </dsp:nvSpPr>
      <dsp:spPr>
        <a:xfrm>
          <a:off x="3686007" y="2243365"/>
          <a:ext cx="3200734" cy="192044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100" kern="1200" dirty="0" smtClean="0"/>
            <a:t>Report Management</a:t>
          </a:r>
          <a:endParaRPr lang="zh-CN" altLang="en-US" sz="4100" kern="1200" dirty="0"/>
        </a:p>
      </dsp:txBody>
      <dsp:txXfrm>
        <a:off x="3686007" y="2243365"/>
        <a:ext cx="3200734" cy="1920440"/>
      </dsp:txXfrm>
    </dsp:sp>
    <dsp:sp modelId="{77F0FFE8-74DE-4B0E-9514-7CAE15F10921}">
      <dsp:nvSpPr>
        <dsp:cNvPr id="0" name=""/>
        <dsp:cNvSpPr/>
      </dsp:nvSpPr>
      <dsp:spPr>
        <a:xfrm>
          <a:off x="7206815" y="2243365"/>
          <a:ext cx="3200734" cy="192044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100" kern="1200" dirty="0" smtClean="0"/>
            <a:t>System Integration</a:t>
          </a:r>
          <a:endParaRPr lang="zh-CN" altLang="en-US" sz="4100" kern="1200" dirty="0"/>
        </a:p>
      </dsp:txBody>
      <dsp:txXfrm>
        <a:off x="7206815" y="2243365"/>
        <a:ext cx="3200734" cy="1920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723F55-7576-426E-B421-29A3D1E1904B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44791-240A-4B0C-BFB8-3C71B35EA0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761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0" y="618275"/>
            <a:ext cx="12188840" cy="2673565"/>
          </a:xfrm>
          <a:solidFill>
            <a:srgbClr val="0070C0">
              <a:alpha val="74000"/>
            </a:srgbClr>
          </a:solidFill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D0B8-F2CC-4C5A-9080-2D86E764D550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3100-14F9-4380-9B3F-843436459F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722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097280" y="1617785"/>
            <a:ext cx="10115203" cy="2532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083" y="195759"/>
            <a:ext cx="10058400" cy="804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7280" y="1252025"/>
            <a:ext cx="10058400" cy="4617069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D0B8-F2CC-4C5A-9080-2D86E764D550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3100-14F9-4380-9B3F-843436459F8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1097280" y="1055077"/>
            <a:ext cx="101152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134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D0B8-F2CC-4C5A-9080-2D86E764D550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3100-14F9-4380-9B3F-843436459F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21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097280" y="1561514"/>
            <a:ext cx="10115203" cy="3235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44402"/>
            <a:ext cx="10058400" cy="74033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280160"/>
            <a:ext cx="10058400" cy="458893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D0B8-F2CC-4C5A-9080-2D86E764D550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3100-14F9-4380-9B3F-843436459F8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1097280" y="1055077"/>
            <a:ext cx="101152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805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D0B8-F2CC-4C5A-9080-2D86E764D550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3100-14F9-4380-9B3F-843436459F8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168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097278" y="1617785"/>
            <a:ext cx="10115205" cy="2954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145923"/>
            <a:ext cx="10058400" cy="74033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223894"/>
            <a:ext cx="4937760" cy="4645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223893"/>
            <a:ext cx="4937760" cy="4645201"/>
          </a:xfrm>
        </p:spPr>
        <p:txBody>
          <a:bodyPr/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D0B8-F2CC-4C5A-9080-2D86E764D550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3100-14F9-4380-9B3F-843436459F8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1097280" y="1055077"/>
            <a:ext cx="101152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43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097280" y="1617785"/>
            <a:ext cx="10115203" cy="2110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154745"/>
            <a:ext cx="10058400" cy="76577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308296"/>
            <a:ext cx="4937760" cy="922350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30646"/>
            <a:ext cx="4937760" cy="3888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308296"/>
            <a:ext cx="4937760" cy="922350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30646"/>
            <a:ext cx="4937760" cy="3888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D0B8-F2CC-4C5A-9080-2D86E764D550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3100-14F9-4380-9B3F-843436459F8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1097280" y="1055077"/>
            <a:ext cx="101152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209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1097280" y="1533378"/>
            <a:ext cx="10115203" cy="3657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54745"/>
            <a:ext cx="10058400" cy="7315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D0B8-F2CC-4C5A-9080-2D86E764D550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3100-14F9-4380-9B3F-843436459F8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1097280" y="1055077"/>
            <a:ext cx="101152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803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D0B8-F2CC-4C5A-9080-2D86E764D550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3100-14F9-4380-9B3F-843436459F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309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868D0B8-F2CC-4C5A-9080-2D86E764D550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C63100-14F9-4380-9B3F-843436459F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837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D0B8-F2CC-4C5A-9080-2D86E764D550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3100-14F9-4380-9B3F-843436459F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926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868D0B8-F2CC-4C5A-9080-2D86E764D550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1C63100-14F9-4380-9B3F-843436459F8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619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3" Type="http://schemas.openxmlformats.org/officeDocument/2006/relationships/diagramLayout" Target="../diagrams/layout7.xml"/><Relationship Id="rId7" Type="http://schemas.openxmlformats.org/officeDocument/2006/relationships/image" Target="../media/image2.jpg"/><Relationship Id="rId12" Type="http://schemas.microsoft.com/office/2007/relationships/diagramDrawing" Target="../diagrams/drawing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openxmlformats.org/officeDocument/2006/relationships/diagramColors" Target="../diagrams/colors8.xml"/><Relationship Id="rId5" Type="http://schemas.openxmlformats.org/officeDocument/2006/relationships/diagramColors" Target="../diagrams/colors7.xml"/><Relationship Id="rId10" Type="http://schemas.openxmlformats.org/officeDocument/2006/relationships/diagramQuickStyle" Target="../diagrams/quickStyle8.xml"/><Relationship Id="rId4" Type="http://schemas.openxmlformats.org/officeDocument/2006/relationships/diagramQuickStyle" Target="../diagrams/quickStyle7.xml"/><Relationship Id="rId9" Type="http://schemas.openxmlformats.org/officeDocument/2006/relationships/diagramLayout" Target="../diagrams/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160" y="676332"/>
            <a:ext cx="12188840" cy="267356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Supplier Portal High-Level Design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790562" y="4272741"/>
            <a:ext cx="10058400" cy="995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Implementation Team, </a:t>
            </a:r>
            <a:r>
              <a:rPr lang="en-US" altLang="zh-CN" dirty="0" err="1" smtClean="0">
                <a:solidFill>
                  <a:schemeClr val="bg1"/>
                </a:solidFill>
              </a:rPr>
              <a:t>Omnex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2018/04/04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96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0" y="1468585"/>
            <a:ext cx="11651141" cy="4375321"/>
            <a:chOff x="249382" y="1385455"/>
            <a:chExt cx="11401759" cy="437532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矩形 19"/>
            <p:cNvSpPr/>
            <p:nvPr/>
          </p:nvSpPr>
          <p:spPr>
            <a:xfrm>
              <a:off x="249382" y="1385455"/>
              <a:ext cx="1676400" cy="425334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>
              <a:stCxn id="20" idx="2"/>
            </p:cNvCxnSpPr>
            <p:nvPr/>
          </p:nvCxnSpPr>
          <p:spPr>
            <a:xfrm>
              <a:off x="1087582" y="5638803"/>
              <a:ext cx="10361175" cy="1385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等腰三角形 8"/>
            <p:cNvSpPr/>
            <p:nvPr/>
          </p:nvSpPr>
          <p:spPr>
            <a:xfrm rot="5400000">
              <a:off x="11427976" y="5537611"/>
              <a:ext cx="243946" cy="20238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600" b="1" dirty="0" smtClean="0"/>
              <a:t>Requirements Understanding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800" dirty="0" smtClean="0"/>
              <a:t>- Functional Requirements – Main Process</a:t>
            </a:r>
            <a:endParaRPr lang="zh-CN" altLang="en-US" sz="2800" dirty="0"/>
          </a:p>
        </p:txBody>
      </p:sp>
      <p:sp>
        <p:nvSpPr>
          <p:cNvPr id="7" name="流程图: 多文档 6"/>
          <p:cNvSpPr/>
          <p:nvPr/>
        </p:nvSpPr>
        <p:spPr>
          <a:xfrm>
            <a:off x="304792" y="2806789"/>
            <a:ext cx="901337" cy="604647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ECR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4533116" y="1805918"/>
            <a:ext cx="1197525" cy="2229549"/>
          </a:xfrm>
          <a:prstGeom prst="roundRect">
            <a:avLst>
              <a:gd name="adj" fmla="val 61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graphicFrame>
        <p:nvGraphicFramePr>
          <p:cNvPr id="15" name="图示 14"/>
          <p:cNvGraphicFramePr/>
          <p:nvPr>
            <p:extLst/>
          </p:nvPr>
        </p:nvGraphicFramePr>
        <p:xfrm>
          <a:off x="4325330" y="1896111"/>
          <a:ext cx="1651728" cy="20441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altLang="zh-CN" smtClean="0"/>
              <a:t>Cpyright © 2018 Omnex Inc. </a:t>
            </a:r>
            <a:endParaRPr lang="zh-CN" altLang="en-US"/>
          </a:p>
        </p:txBody>
      </p:sp>
      <p:sp>
        <p:nvSpPr>
          <p:cNvPr id="4" name="梯形 3"/>
          <p:cNvSpPr/>
          <p:nvPr/>
        </p:nvSpPr>
        <p:spPr>
          <a:xfrm>
            <a:off x="304792" y="1888477"/>
            <a:ext cx="901337" cy="470263"/>
          </a:xfrm>
          <a:prstGeom prst="trapezoid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SNL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405910" y="3859485"/>
            <a:ext cx="800219" cy="686196"/>
            <a:chOff x="456423" y="3505697"/>
            <a:chExt cx="800219" cy="94275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959" y="3505697"/>
              <a:ext cx="721170" cy="668721"/>
            </a:xfrm>
            <a:prstGeom prst="rect">
              <a:avLst/>
            </a:prstGeom>
            <a:ln>
              <a:solidFill>
                <a:schemeClr val="accent5"/>
              </a:solidFill>
            </a:ln>
          </p:spPr>
        </p:pic>
        <p:sp>
          <p:nvSpPr>
            <p:cNvPr id="10" name="文本框 9"/>
            <p:cNvSpPr txBox="1"/>
            <p:nvPr/>
          </p:nvSpPr>
          <p:spPr>
            <a:xfrm>
              <a:off x="456423" y="4171455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批量导入</a:t>
              </a:r>
              <a:endParaRPr lang="zh-CN" altLang="en-US" sz="1200" dirty="0"/>
            </a:p>
          </p:txBody>
        </p:sp>
      </p:grpSp>
      <p:sp>
        <p:nvSpPr>
          <p:cNvPr id="11" name="流程图: 预定义过程 10"/>
          <p:cNvSpPr/>
          <p:nvPr/>
        </p:nvSpPr>
        <p:spPr>
          <a:xfrm>
            <a:off x="304792" y="4993729"/>
            <a:ext cx="901337" cy="506680"/>
          </a:xfrm>
          <a:prstGeom prst="flowChartPredefinedProcess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Single part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Rectangle 24">
            <a:extLst>
              <a:ext uri="{FF2B5EF4-FFF2-40B4-BE49-F238E27FC236}">
                <a16:creationId xmlns:a16="http://schemas.microsoft.com/office/drawing/2014/main" id="{0056FD5C-6AE5-49F2-BC32-43E3F8F683F0}"/>
              </a:ext>
            </a:extLst>
          </p:cNvPr>
          <p:cNvSpPr/>
          <p:nvPr/>
        </p:nvSpPr>
        <p:spPr>
          <a:xfrm>
            <a:off x="2274754" y="1570076"/>
            <a:ext cx="1513474" cy="942295"/>
          </a:xfrm>
          <a:prstGeom prst="rect">
            <a:avLst/>
          </a:prstGeom>
          <a:solidFill>
            <a:schemeClr val="accent5"/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zh-CN" altLang="en-US" sz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建立</a:t>
            </a:r>
            <a:r>
              <a:rPr lang="zh-CN" altLang="en-US" sz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料号，录入基本信息，项目责任人定义</a:t>
            </a:r>
          </a:p>
        </p:txBody>
      </p:sp>
      <p:cxnSp>
        <p:nvCxnSpPr>
          <p:cNvPr id="13" name="肘形连接符 12"/>
          <p:cNvCxnSpPr>
            <a:stCxn id="4" idx="3"/>
            <a:endCxn id="16" idx="1"/>
          </p:cNvCxnSpPr>
          <p:nvPr/>
        </p:nvCxnSpPr>
        <p:spPr>
          <a:xfrm flipV="1">
            <a:off x="1147346" y="2041224"/>
            <a:ext cx="1127408" cy="8238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7" idx="3"/>
            <a:endCxn id="16" idx="1"/>
          </p:cNvCxnSpPr>
          <p:nvPr/>
        </p:nvCxnSpPr>
        <p:spPr>
          <a:xfrm flipV="1">
            <a:off x="1206129" y="2041224"/>
            <a:ext cx="1068625" cy="106788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8" idx="3"/>
            <a:endCxn id="16" idx="1"/>
          </p:cNvCxnSpPr>
          <p:nvPr/>
        </p:nvCxnSpPr>
        <p:spPr>
          <a:xfrm flipV="1">
            <a:off x="1155616" y="2041224"/>
            <a:ext cx="1119138" cy="206162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11" idx="3"/>
            <a:endCxn id="16" idx="1"/>
          </p:cNvCxnSpPr>
          <p:nvPr/>
        </p:nvCxnSpPr>
        <p:spPr>
          <a:xfrm flipV="1">
            <a:off x="1206129" y="2041224"/>
            <a:ext cx="1068625" cy="320584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1">
            <a:extLst>
              <a:ext uri="{FF2B5EF4-FFF2-40B4-BE49-F238E27FC236}">
                <a16:creationId xmlns:a16="http://schemas.microsoft.com/office/drawing/2014/main" id="{2C436A88-8028-4C3E-B039-2EE741A216A6}"/>
              </a:ext>
            </a:extLst>
          </p:cNvPr>
          <p:cNvSpPr/>
          <p:nvPr/>
        </p:nvSpPr>
        <p:spPr>
          <a:xfrm>
            <a:off x="2299141" y="2878526"/>
            <a:ext cx="1462961" cy="530878"/>
          </a:xfrm>
          <a:prstGeom prst="rect">
            <a:avLst/>
          </a:prstGeom>
          <a:solidFill>
            <a:schemeClr val="accent5"/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分配</a:t>
            </a:r>
            <a:r>
              <a:rPr lang="zh-CN" altLang="en-US" sz="1200" dirty="0"/>
              <a:t>任务</a:t>
            </a:r>
          </a:p>
        </p:txBody>
      </p:sp>
      <p:cxnSp>
        <p:nvCxnSpPr>
          <p:cNvPr id="28" name="肘形连接符 27"/>
          <p:cNvCxnSpPr>
            <a:stCxn id="16" idx="2"/>
            <a:endCxn id="26" idx="0"/>
          </p:cNvCxnSpPr>
          <p:nvPr/>
        </p:nvCxnSpPr>
        <p:spPr>
          <a:xfrm rot="5400000">
            <a:off x="2847980" y="2695014"/>
            <a:ext cx="366155" cy="8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4">
            <a:extLst>
              <a:ext uri="{FF2B5EF4-FFF2-40B4-BE49-F238E27FC236}">
                <a16:creationId xmlns:a16="http://schemas.microsoft.com/office/drawing/2014/main" id="{D465F1F8-3C92-4FA2-A366-344F569CCA6F}"/>
              </a:ext>
            </a:extLst>
          </p:cNvPr>
          <p:cNvSpPr/>
          <p:nvPr/>
        </p:nvSpPr>
        <p:spPr>
          <a:xfrm>
            <a:off x="2210748" y="3700367"/>
            <a:ext cx="1641487" cy="462024"/>
          </a:xfrm>
          <a:prstGeom prst="rect">
            <a:avLst/>
          </a:prstGeom>
          <a:solidFill>
            <a:schemeClr val="accent5"/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责任人</a:t>
            </a:r>
            <a:r>
              <a:rPr lang="zh-CN" altLang="en-US" sz="1200" dirty="0"/>
              <a:t>接收料件任务</a:t>
            </a:r>
          </a:p>
        </p:txBody>
      </p:sp>
      <p:cxnSp>
        <p:nvCxnSpPr>
          <p:cNvPr id="32" name="肘形连接符 31"/>
          <p:cNvCxnSpPr>
            <a:stCxn id="26" idx="2"/>
            <a:endCxn id="30" idx="0"/>
          </p:cNvCxnSpPr>
          <p:nvPr/>
        </p:nvCxnSpPr>
        <p:spPr>
          <a:xfrm rot="16200000" flipH="1">
            <a:off x="2885576" y="3554450"/>
            <a:ext cx="290963" cy="8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5">
            <a:extLst>
              <a:ext uri="{FF2B5EF4-FFF2-40B4-BE49-F238E27FC236}">
                <a16:creationId xmlns:a16="http://schemas.microsoft.com/office/drawing/2014/main" id="{07199BC3-ADEF-42F7-A3E8-725C9E084101}"/>
              </a:ext>
            </a:extLst>
          </p:cNvPr>
          <p:cNvSpPr/>
          <p:nvPr/>
        </p:nvSpPr>
        <p:spPr>
          <a:xfrm>
            <a:off x="2208148" y="4578549"/>
            <a:ext cx="1639603" cy="712300"/>
          </a:xfrm>
          <a:prstGeom prst="rect">
            <a:avLst/>
          </a:prstGeom>
          <a:solidFill>
            <a:schemeClr val="accent5"/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5. HIS</a:t>
            </a:r>
            <a:r>
              <a:rPr lang="zh-CN" altLang="en-US" sz="1200" dirty="0"/>
              <a:t>与否</a:t>
            </a:r>
            <a:endParaRPr lang="en-US" altLang="zh-CN" sz="1200" dirty="0"/>
          </a:p>
          <a:p>
            <a:pPr algn="ctr"/>
            <a:r>
              <a:rPr lang="en-US" altLang="zh-CN" sz="1200" dirty="0"/>
              <a:t>(</a:t>
            </a:r>
            <a:r>
              <a:rPr lang="zh-CN" altLang="en-US" sz="1200" dirty="0"/>
              <a:t>系统评估结果和附件</a:t>
            </a:r>
            <a:r>
              <a:rPr lang="en-US" altLang="zh-CN" sz="1200" dirty="0"/>
              <a:t>)</a:t>
            </a:r>
            <a:endParaRPr lang="zh-CN" altLang="en-US" sz="1200" dirty="0"/>
          </a:p>
        </p:txBody>
      </p:sp>
      <p:cxnSp>
        <p:nvCxnSpPr>
          <p:cNvPr id="35" name="肘形连接符 34"/>
          <p:cNvCxnSpPr>
            <a:stCxn id="30" idx="2"/>
            <a:endCxn id="33" idx="0"/>
          </p:cNvCxnSpPr>
          <p:nvPr/>
        </p:nvCxnSpPr>
        <p:spPr>
          <a:xfrm rot="5400000">
            <a:off x="2821642" y="4368699"/>
            <a:ext cx="416158" cy="35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流程图: 文档 35"/>
          <p:cNvSpPr/>
          <p:nvPr/>
        </p:nvSpPr>
        <p:spPr>
          <a:xfrm>
            <a:off x="4065451" y="1110823"/>
            <a:ext cx="809897" cy="429194"/>
          </a:xfrm>
          <a:prstGeom prst="flowChartDocumen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HIS</a:t>
            </a:r>
            <a:r>
              <a:rPr lang="zh-CN" altLang="en-US" sz="1200" dirty="0" smtClean="0"/>
              <a:t>证明</a:t>
            </a:r>
            <a:endParaRPr lang="zh-CN" altLang="en-US" sz="1200" dirty="0"/>
          </a:p>
        </p:txBody>
      </p:sp>
      <p:cxnSp>
        <p:nvCxnSpPr>
          <p:cNvPr id="38" name="肘形连接符 37"/>
          <p:cNvCxnSpPr>
            <a:stCxn id="36" idx="1"/>
            <a:endCxn id="16" idx="0"/>
          </p:cNvCxnSpPr>
          <p:nvPr/>
        </p:nvCxnSpPr>
        <p:spPr>
          <a:xfrm rot="10800000" flipV="1">
            <a:off x="3031491" y="1325420"/>
            <a:ext cx="1033960" cy="2446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3187337" y="1202264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upload</a:t>
            </a:r>
            <a:endParaRPr lang="zh-CN" altLang="en-US" dirty="0"/>
          </a:p>
        </p:txBody>
      </p:sp>
      <p:grpSp>
        <p:nvGrpSpPr>
          <p:cNvPr id="83" name="组合 82"/>
          <p:cNvGrpSpPr/>
          <p:nvPr/>
        </p:nvGrpSpPr>
        <p:grpSpPr>
          <a:xfrm>
            <a:off x="7667894" y="2276357"/>
            <a:ext cx="1084215" cy="1299772"/>
            <a:chOff x="7916091" y="2276357"/>
            <a:chExt cx="1084215" cy="1299772"/>
          </a:xfrm>
        </p:grpSpPr>
        <p:sp>
          <p:nvSpPr>
            <p:cNvPr id="47" name="圆角矩形 46"/>
            <p:cNvSpPr/>
            <p:nvPr/>
          </p:nvSpPr>
          <p:spPr>
            <a:xfrm>
              <a:off x="7916091" y="2276357"/>
              <a:ext cx="1084215" cy="1299772"/>
            </a:xfrm>
            <a:prstGeom prst="roundRect">
              <a:avLst>
                <a:gd name="adj" fmla="val 615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40" name="图示 39"/>
            <p:cNvGraphicFramePr/>
            <p:nvPr>
              <p:extLst/>
            </p:nvPr>
          </p:nvGraphicFramePr>
          <p:xfrm>
            <a:off x="7993240" y="2276357"/>
            <a:ext cx="936501" cy="129269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</p:grpSp>
      <p:cxnSp>
        <p:nvCxnSpPr>
          <p:cNvPr id="50" name="肘形连接符 49"/>
          <p:cNvCxnSpPr>
            <a:stCxn id="52" idx="0"/>
            <a:endCxn id="45" idx="1"/>
          </p:cNvCxnSpPr>
          <p:nvPr/>
        </p:nvCxnSpPr>
        <p:spPr>
          <a:xfrm rot="5400000" flipH="1" flipV="1">
            <a:off x="3478501" y="3741397"/>
            <a:ext cx="1875318" cy="2339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菱形 51"/>
          <p:cNvSpPr/>
          <p:nvPr/>
        </p:nvSpPr>
        <p:spPr>
          <a:xfrm>
            <a:off x="4096730" y="4796011"/>
            <a:ext cx="404949" cy="28624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肘形连接符 55"/>
          <p:cNvCxnSpPr>
            <a:stCxn id="33" idx="3"/>
            <a:endCxn id="52" idx="1"/>
          </p:cNvCxnSpPr>
          <p:nvPr/>
        </p:nvCxnSpPr>
        <p:spPr>
          <a:xfrm>
            <a:off x="3847751" y="4934699"/>
            <a:ext cx="248979" cy="44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连接符 57"/>
          <p:cNvCxnSpPr>
            <a:stCxn id="52" idx="2"/>
            <a:endCxn id="47" idx="2"/>
          </p:cNvCxnSpPr>
          <p:nvPr/>
        </p:nvCxnSpPr>
        <p:spPr>
          <a:xfrm rot="5400000" flipH="1" flipV="1">
            <a:off x="5501540" y="2373793"/>
            <a:ext cx="1506126" cy="3910797"/>
          </a:xfrm>
          <a:prstGeom prst="bentConnector3">
            <a:avLst>
              <a:gd name="adj1" fmla="val -151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4010454" y="4075402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yes</a:t>
            </a:r>
            <a:endParaRPr lang="zh-CN" altLang="en-US" dirty="0"/>
          </a:p>
        </p:txBody>
      </p:sp>
      <p:sp>
        <p:nvSpPr>
          <p:cNvPr id="64" name="Rectangle 103">
            <a:extLst>
              <a:ext uri="{FF2B5EF4-FFF2-40B4-BE49-F238E27FC236}">
                <a16:creationId xmlns:a16="http://schemas.microsoft.com/office/drawing/2014/main" id="{00000000-0008-0000-0100-000068000000}"/>
              </a:ext>
            </a:extLst>
          </p:cNvPr>
          <p:cNvSpPr/>
          <p:nvPr/>
        </p:nvSpPr>
        <p:spPr>
          <a:xfrm>
            <a:off x="6050702" y="2622471"/>
            <a:ext cx="1168884" cy="599872"/>
          </a:xfrm>
          <a:prstGeom prst="rect">
            <a:avLst/>
          </a:prstGeom>
          <a:solidFill>
            <a:schemeClr val="accent5"/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定期</a:t>
            </a:r>
            <a:r>
              <a:rPr lang="zh-CN" altLang="en-US" sz="1200" dirty="0"/>
              <a:t>跟踪</a:t>
            </a:r>
            <a:r>
              <a:rPr lang="en-US" sz="1200" dirty="0"/>
              <a:t>APQP</a:t>
            </a:r>
            <a:r>
              <a:rPr lang="zh-CN" altLang="en-US" sz="1200" dirty="0"/>
              <a:t>状态</a:t>
            </a:r>
            <a:endParaRPr lang="en-US" sz="1200" dirty="0"/>
          </a:p>
        </p:txBody>
      </p:sp>
      <p:cxnSp>
        <p:nvCxnSpPr>
          <p:cNvPr id="66" name="肘形连接符 65"/>
          <p:cNvCxnSpPr>
            <a:stCxn id="45" idx="3"/>
            <a:endCxn id="64" idx="1"/>
          </p:cNvCxnSpPr>
          <p:nvPr/>
        </p:nvCxnSpPr>
        <p:spPr>
          <a:xfrm>
            <a:off x="5730641" y="2920693"/>
            <a:ext cx="320061" cy="17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肘形连接符 79"/>
          <p:cNvCxnSpPr>
            <a:stCxn id="64" idx="3"/>
            <a:endCxn id="47" idx="1"/>
          </p:cNvCxnSpPr>
          <p:nvPr/>
        </p:nvCxnSpPr>
        <p:spPr>
          <a:xfrm>
            <a:off x="7219586" y="2922407"/>
            <a:ext cx="448308" cy="38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61">
            <a:extLst>
              <a:ext uri="{FF2B5EF4-FFF2-40B4-BE49-F238E27FC236}">
                <a16:creationId xmlns:a16="http://schemas.microsoft.com/office/drawing/2014/main" id="{00000000-0008-0000-0100-00003E000000}"/>
              </a:ext>
            </a:extLst>
          </p:cNvPr>
          <p:cNvSpPr/>
          <p:nvPr/>
        </p:nvSpPr>
        <p:spPr>
          <a:xfrm>
            <a:off x="9610756" y="2589821"/>
            <a:ext cx="1260444" cy="668467"/>
          </a:xfrm>
          <a:prstGeom prst="rect">
            <a:avLst/>
          </a:prstGeom>
          <a:solidFill>
            <a:schemeClr val="accent5"/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ASDE/SQE </a:t>
            </a:r>
            <a:r>
              <a:rPr lang="zh-CN" altLang="en-US" sz="1200" dirty="0"/>
              <a:t>上传</a:t>
            </a:r>
            <a:r>
              <a:rPr lang="en-US" altLang="zh-CN" sz="1200" dirty="0"/>
              <a:t>PSW</a:t>
            </a:r>
            <a:endParaRPr lang="zh-CN" altLang="en-US" sz="1200" dirty="0"/>
          </a:p>
        </p:txBody>
      </p:sp>
      <p:cxnSp>
        <p:nvCxnSpPr>
          <p:cNvPr id="86" name="肘形连接符 85"/>
          <p:cNvCxnSpPr>
            <a:stCxn id="47" idx="3"/>
            <a:endCxn id="84" idx="1"/>
          </p:cNvCxnSpPr>
          <p:nvPr/>
        </p:nvCxnSpPr>
        <p:spPr>
          <a:xfrm flipV="1">
            <a:off x="8752109" y="2924055"/>
            <a:ext cx="858647" cy="21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22">
            <a:extLst>
              <a:ext uri="{FF2B5EF4-FFF2-40B4-BE49-F238E27FC236}">
                <a16:creationId xmlns:a16="http://schemas.microsoft.com/office/drawing/2014/main" id="{00000000-0008-0000-0100-000017000000}"/>
              </a:ext>
            </a:extLst>
          </p:cNvPr>
          <p:cNvSpPr/>
          <p:nvPr/>
        </p:nvSpPr>
        <p:spPr>
          <a:xfrm>
            <a:off x="9506742" y="3593093"/>
            <a:ext cx="1474307" cy="564620"/>
          </a:xfrm>
          <a:prstGeom prst="rect">
            <a:avLst/>
          </a:prstGeom>
          <a:solidFill>
            <a:schemeClr val="accent5"/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各项</a:t>
            </a:r>
            <a:r>
              <a:rPr lang="zh-CN" altLang="en-US" sz="1200" dirty="0"/>
              <a:t>任务完成完任务关闭</a:t>
            </a:r>
            <a:endParaRPr lang="zh-CN" altLang="zh-CN" sz="1200" dirty="0"/>
          </a:p>
        </p:txBody>
      </p:sp>
      <p:cxnSp>
        <p:nvCxnSpPr>
          <p:cNvPr id="89" name="肘形连接符 88"/>
          <p:cNvCxnSpPr>
            <a:stCxn id="84" idx="2"/>
            <a:endCxn id="87" idx="0"/>
          </p:cNvCxnSpPr>
          <p:nvPr/>
        </p:nvCxnSpPr>
        <p:spPr>
          <a:xfrm rot="16200000" flipH="1">
            <a:off x="10075035" y="3424231"/>
            <a:ext cx="334805" cy="29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云形标注 89"/>
          <p:cNvSpPr/>
          <p:nvPr/>
        </p:nvSpPr>
        <p:spPr>
          <a:xfrm>
            <a:off x="7852052" y="770231"/>
            <a:ext cx="2049594" cy="1290584"/>
          </a:xfrm>
          <a:prstGeom prst="cloudCallout">
            <a:avLst/>
          </a:prstGeom>
          <a:solidFill>
            <a:schemeClr val="bg1"/>
          </a:solidFill>
          <a:ln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solidFill>
                  <a:schemeClr val="tx1"/>
                </a:solidFill>
              </a:rPr>
              <a:t>根据外部输入</a:t>
            </a:r>
            <a:endParaRPr lang="en-US" altLang="zh-CN" sz="1100">
              <a:solidFill>
                <a:schemeClr val="tx1"/>
              </a:solidFill>
            </a:endParaRPr>
          </a:p>
          <a:p>
            <a:pPr algn="ctr"/>
            <a:r>
              <a:rPr lang="zh-CN" altLang="en-US" sz="1100">
                <a:solidFill>
                  <a:schemeClr val="tx1"/>
                </a:solidFill>
              </a:rPr>
              <a:t>任务选择</a:t>
            </a:r>
            <a:endParaRPr lang="en-US" altLang="zh-CN" sz="1100">
              <a:solidFill>
                <a:schemeClr val="tx1"/>
              </a:solidFill>
            </a:endParaRPr>
          </a:p>
          <a:p>
            <a:pPr algn="ctr"/>
            <a:r>
              <a:rPr lang="zh-CN" altLang="en-US" sz="1100">
                <a:solidFill>
                  <a:schemeClr val="tx1"/>
                </a:solidFill>
              </a:rPr>
              <a:t>开启</a:t>
            </a:r>
            <a:r>
              <a:rPr lang="en-US" altLang="zh-CN" sz="1100">
                <a:solidFill>
                  <a:schemeClr val="tx1"/>
                </a:solidFill>
              </a:rPr>
              <a:t>/</a:t>
            </a:r>
            <a:r>
              <a:rPr lang="zh-CN" altLang="en-US" sz="1100">
                <a:solidFill>
                  <a:schemeClr val="tx1"/>
                </a:solidFill>
              </a:rPr>
              <a:t>关闭或重新开启模块及具体任务</a:t>
            </a:r>
          </a:p>
        </p:txBody>
      </p:sp>
      <p:sp>
        <p:nvSpPr>
          <p:cNvPr id="91" name="云形标注 90"/>
          <p:cNvSpPr/>
          <p:nvPr/>
        </p:nvSpPr>
        <p:spPr>
          <a:xfrm>
            <a:off x="5620236" y="961347"/>
            <a:ext cx="2049594" cy="1290584"/>
          </a:xfrm>
          <a:prstGeom prst="cloudCallout">
            <a:avLst>
              <a:gd name="adj1" fmla="val -65447"/>
              <a:gd name="adj2" fmla="val 21001"/>
            </a:avLst>
          </a:prstGeom>
          <a:solidFill>
            <a:schemeClr val="bg1"/>
          </a:solidFill>
          <a:ln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solidFill>
                  <a:schemeClr val="tx1"/>
                </a:solidFill>
              </a:rPr>
              <a:t>根据外部输入</a:t>
            </a:r>
            <a:endParaRPr lang="en-US" altLang="zh-CN" sz="1100">
              <a:solidFill>
                <a:schemeClr val="tx1"/>
              </a:solidFill>
            </a:endParaRPr>
          </a:p>
          <a:p>
            <a:pPr algn="ctr"/>
            <a:r>
              <a:rPr lang="zh-CN" altLang="en-US" sz="1100">
                <a:solidFill>
                  <a:schemeClr val="tx1"/>
                </a:solidFill>
              </a:rPr>
              <a:t>任务选择</a:t>
            </a:r>
            <a:endParaRPr lang="en-US" altLang="zh-CN" sz="1100">
              <a:solidFill>
                <a:schemeClr val="tx1"/>
              </a:solidFill>
            </a:endParaRPr>
          </a:p>
          <a:p>
            <a:pPr algn="ctr"/>
            <a:r>
              <a:rPr lang="zh-CN" altLang="en-US" sz="1100">
                <a:solidFill>
                  <a:schemeClr val="tx1"/>
                </a:solidFill>
              </a:rPr>
              <a:t>开启</a:t>
            </a:r>
            <a:r>
              <a:rPr lang="en-US" altLang="zh-CN" sz="1100">
                <a:solidFill>
                  <a:schemeClr val="tx1"/>
                </a:solidFill>
              </a:rPr>
              <a:t>/</a:t>
            </a:r>
            <a:r>
              <a:rPr lang="zh-CN" altLang="en-US" sz="1100">
                <a:solidFill>
                  <a:schemeClr val="tx1"/>
                </a:solidFill>
              </a:rPr>
              <a:t>关闭或重新开启模块及具体任务</a:t>
            </a:r>
          </a:p>
        </p:txBody>
      </p:sp>
      <p:sp>
        <p:nvSpPr>
          <p:cNvPr id="93" name="Rectangle 22">
            <a:extLst>
              <a:ext uri="{FF2B5EF4-FFF2-40B4-BE49-F238E27FC236}">
                <a16:creationId xmlns:a16="http://schemas.microsoft.com/office/drawing/2014/main" id="{00000000-0008-0000-0100-000017000000}"/>
              </a:ext>
            </a:extLst>
          </p:cNvPr>
          <p:cNvSpPr/>
          <p:nvPr/>
        </p:nvSpPr>
        <p:spPr>
          <a:xfrm>
            <a:off x="9571811" y="4507876"/>
            <a:ext cx="1338333" cy="564620"/>
          </a:xfrm>
          <a:prstGeom prst="rect">
            <a:avLst/>
          </a:prstGeom>
          <a:solidFill>
            <a:schemeClr val="accent5"/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项目交接</a:t>
            </a:r>
            <a:endParaRPr lang="zh-CN" altLang="zh-CN" sz="1200" dirty="0"/>
          </a:p>
        </p:txBody>
      </p:sp>
      <p:cxnSp>
        <p:nvCxnSpPr>
          <p:cNvPr id="95" name="肘形连接符 94"/>
          <p:cNvCxnSpPr>
            <a:stCxn id="87" idx="2"/>
            <a:endCxn id="93" idx="0"/>
          </p:cNvCxnSpPr>
          <p:nvPr/>
        </p:nvCxnSpPr>
        <p:spPr>
          <a:xfrm rot="5400000">
            <a:off x="10067356" y="4331335"/>
            <a:ext cx="350163" cy="29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椭圆 97"/>
          <p:cNvSpPr/>
          <p:nvPr/>
        </p:nvSpPr>
        <p:spPr>
          <a:xfrm>
            <a:off x="9901646" y="5343101"/>
            <a:ext cx="692331" cy="3091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End</a:t>
            </a:r>
            <a:endParaRPr lang="zh-CN" altLang="en-US" sz="1400" dirty="0"/>
          </a:p>
        </p:txBody>
      </p:sp>
      <p:cxnSp>
        <p:nvCxnSpPr>
          <p:cNvPr id="100" name="肘形连接符 99"/>
          <p:cNvCxnSpPr>
            <a:stCxn id="93" idx="2"/>
            <a:endCxn id="98" idx="0"/>
          </p:cNvCxnSpPr>
          <p:nvPr/>
        </p:nvCxnSpPr>
        <p:spPr>
          <a:xfrm rot="16200000" flipH="1">
            <a:off x="10109093" y="5204381"/>
            <a:ext cx="270605" cy="68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29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Supplier Portal Business Process</a:t>
            </a:r>
            <a:br>
              <a:rPr lang="en-US" altLang="zh-CN" dirty="0"/>
            </a:br>
            <a:r>
              <a:rPr lang="en-US" altLang="zh-CN" sz="2700" dirty="0"/>
              <a:t>- </a:t>
            </a:r>
            <a:r>
              <a:rPr lang="en-US" altLang="zh-CN" sz="2700" dirty="0" smtClean="0"/>
              <a:t>Project Hierarchy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0" y="174307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2357437" y="1085850"/>
            <a:ext cx="0" cy="5243513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776480" y="1229797"/>
            <a:ext cx="952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External</a:t>
            </a:r>
            <a:endParaRPr lang="zh-CN" altLang="en-US" dirty="0"/>
          </a:p>
        </p:txBody>
      </p:sp>
      <p:sp>
        <p:nvSpPr>
          <p:cNvPr id="13" name="流程图: 卡片 12"/>
          <p:cNvSpPr/>
          <p:nvPr/>
        </p:nvSpPr>
        <p:spPr>
          <a:xfrm>
            <a:off x="2588410" y="1887022"/>
            <a:ext cx="1557337" cy="685800"/>
          </a:xfrm>
          <a:prstGeom prst="flowChartPunchedCard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Project</a:t>
            </a:r>
            <a:endParaRPr lang="zh-CN" altLang="en-US" dirty="0"/>
          </a:p>
        </p:txBody>
      </p:sp>
      <p:sp>
        <p:nvSpPr>
          <p:cNvPr id="14" name="流程图: 多文档 13"/>
          <p:cNvSpPr/>
          <p:nvPr/>
        </p:nvSpPr>
        <p:spPr>
          <a:xfrm>
            <a:off x="364329" y="2886071"/>
            <a:ext cx="1357312" cy="635793"/>
          </a:xfrm>
          <a:prstGeom prst="flowChartMultidocumen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SNL 1</a:t>
            </a:r>
            <a:endParaRPr lang="zh-CN" altLang="en-US" dirty="0"/>
          </a:p>
        </p:txBody>
      </p:sp>
      <p:sp>
        <p:nvSpPr>
          <p:cNvPr id="15" name="流程图: 多文档 14"/>
          <p:cNvSpPr/>
          <p:nvPr/>
        </p:nvSpPr>
        <p:spPr>
          <a:xfrm>
            <a:off x="364329" y="3767133"/>
            <a:ext cx="1357312" cy="635793"/>
          </a:xfrm>
          <a:prstGeom prst="flowChartMultidocumen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SNL 2</a:t>
            </a:r>
            <a:endParaRPr lang="zh-CN" altLang="en-US" dirty="0"/>
          </a:p>
        </p:txBody>
      </p:sp>
      <p:sp>
        <p:nvSpPr>
          <p:cNvPr id="16" name="流程图: 多文档 15"/>
          <p:cNvSpPr/>
          <p:nvPr/>
        </p:nvSpPr>
        <p:spPr>
          <a:xfrm>
            <a:off x="364329" y="4648195"/>
            <a:ext cx="1357312" cy="635793"/>
          </a:xfrm>
          <a:prstGeom prst="flowChartMultidocumen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17" name="流程图: 多文档 16"/>
          <p:cNvSpPr/>
          <p:nvPr/>
        </p:nvSpPr>
        <p:spPr>
          <a:xfrm>
            <a:off x="364325" y="5529257"/>
            <a:ext cx="1357312" cy="635793"/>
          </a:xfrm>
          <a:prstGeom prst="flowChartMultidocumen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SNL n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2905472" y="1229797"/>
            <a:ext cx="422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Supplier Portal Project Detail (Master Data)</a:t>
            </a:r>
            <a:endParaRPr lang="zh-CN" altLang="en-US" dirty="0"/>
          </a:p>
        </p:txBody>
      </p:sp>
      <p:cxnSp>
        <p:nvCxnSpPr>
          <p:cNvPr id="20" name="肘形连接符 19"/>
          <p:cNvCxnSpPr>
            <a:stCxn id="14" idx="3"/>
            <a:endCxn id="13" idx="1"/>
          </p:cNvCxnSpPr>
          <p:nvPr/>
        </p:nvCxnSpPr>
        <p:spPr>
          <a:xfrm flipV="1">
            <a:off x="1721641" y="2229922"/>
            <a:ext cx="866769" cy="974046"/>
          </a:xfrm>
          <a:prstGeom prst="bent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15" idx="3"/>
            <a:endCxn id="13" idx="1"/>
          </p:cNvCxnSpPr>
          <p:nvPr/>
        </p:nvCxnSpPr>
        <p:spPr>
          <a:xfrm flipV="1">
            <a:off x="1721641" y="2229922"/>
            <a:ext cx="866769" cy="1855108"/>
          </a:xfrm>
          <a:prstGeom prst="bent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16" idx="3"/>
            <a:endCxn id="13" idx="1"/>
          </p:cNvCxnSpPr>
          <p:nvPr/>
        </p:nvCxnSpPr>
        <p:spPr>
          <a:xfrm flipV="1">
            <a:off x="1721641" y="2229922"/>
            <a:ext cx="866769" cy="2736170"/>
          </a:xfrm>
          <a:prstGeom prst="bent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17" idx="3"/>
            <a:endCxn id="13" idx="1"/>
          </p:cNvCxnSpPr>
          <p:nvPr/>
        </p:nvCxnSpPr>
        <p:spPr>
          <a:xfrm flipV="1">
            <a:off x="1721637" y="2229922"/>
            <a:ext cx="866773" cy="3617232"/>
          </a:xfrm>
          <a:prstGeom prst="bent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流程图: 多文档 26"/>
          <p:cNvSpPr/>
          <p:nvPr/>
        </p:nvSpPr>
        <p:spPr>
          <a:xfrm>
            <a:off x="3945718" y="2886071"/>
            <a:ext cx="1357312" cy="635793"/>
          </a:xfrm>
          <a:prstGeom prst="flowChartMultidocument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SNL 1</a:t>
            </a:r>
            <a:endParaRPr lang="zh-CN" altLang="en-US" dirty="0"/>
          </a:p>
        </p:txBody>
      </p:sp>
      <p:sp>
        <p:nvSpPr>
          <p:cNvPr id="28" name="流程图: 多文档 27"/>
          <p:cNvSpPr/>
          <p:nvPr/>
        </p:nvSpPr>
        <p:spPr>
          <a:xfrm>
            <a:off x="3945718" y="3767133"/>
            <a:ext cx="1357312" cy="635793"/>
          </a:xfrm>
          <a:prstGeom prst="flowChartMultidocument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SNL 2</a:t>
            </a:r>
            <a:endParaRPr lang="zh-CN" altLang="en-US" dirty="0"/>
          </a:p>
        </p:txBody>
      </p:sp>
      <p:sp>
        <p:nvSpPr>
          <p:cNvPr id="29" name="流程图: 多文档 28"/>
          <p:cNvSpPr/>
          <p:nvPr/>
        </p:nvSpPr>
        <p:spPr>
          <a:xfrm>
            <a:off x="3945718" y="4648195"/>
            <a:ext cx="1357312" cy="635793"/>
          </a:xfrm>
          <a:prstGeom prst="flowChartMultidocument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30" name="流程图: 多文档 29"/>
          <p:cNvSpPr/>
          <p:nvPr/>
        </p:nvSpPr>
        <p:spPr>
          <a:xfrm>
            <a:off x="3945714" y="5529257"/>
            <a:ext cx="1357312" cy="635793"/>
          </a:xfrm>
          <a:prstGeom prst="flowChartMultidocument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SNL n</a:t>
            </a:r>
            <a:endParaRPr lang="zh-CN" altLang="en-US" dirty="0"/>
          </a:p>
        </p:txBody>
      </p:sp>
      <p:cxnSp>
        <p:nvCxnSpPr>
          <p:cNvPr id="32" name="肘形连接符 31"/>
          <p:cNvCxnSpPr>
            <a:stCxn id="13" idx="2"/>
            <a:endCxn id="27" idx="1"/>
          </p:cNvCxnSpPr>
          <p:nvPr/>
        </p:nvCxnSpPr>
        <p:spPr>
          <a:xfrm rot="16200000" flipH="1">
            <a:off x="3340825" y="2599075"/>
            <a:ext cx="631146" cy="5786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13" idx="2"/>
            <a:endCxn id="28" idx="1"/>
          </p:cNvCxnSpPr>
          <p:nvPr/>
        </p:nvCxnSpPr>
        <p:spPr>
          <a:xfrm rot="16200000" flipH="1">
            <a:off x="2900294" y="3039606"/>
            <a:ext cx="1512208" cy="5786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13" idx="2"/>
            <a:endCxn id="29" idx="1"/>
          </p:cNvCxnSpPr>
          <p:nvPr/>
        </p:nvCxnSpPr>
        <p:spPr>
          <a:xfrm rot="16200000" flipH="1">
            <a:off x="2459763" y="3480137"/>
            <a:ext cx="2393270" cy="5786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13" idx="2"/>
            <a:endCxn id="30" idx="1"/>
          </p:cNvCxnSpPr>
          <p:nvPr/>
        </p:nvCxnSpPr>
        <p:spPr>
          <a:xfrm rot="16200000" flipH="1">
            <a:off x="2019230" y="3920670"/>
            <a:ext cx="3274332" cy="5786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流程图: 文档 38"/>
          <p:cNvSpPr/>
          <p:nvPr/>
        </p:nvSpPr>
        <p:spPr>
          <a:xfrm>
            <a:off x="6288854" y="2965746"/>
            <a:ext cx="1085851" cy="484678"/>
          </a:xfrm>
          <a:prstGeom prst="flowChartDocument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Part 1</a:t>
            </a:r>
            <a:endParaRPr lang="zh-CN" altLang="en-US" dirty="0"/>
          </a:p>
        </p:txBody>
      </p:sp>
      <p:sp>
        <p:nvSpPr>
          <p:cNvPr id="40" name="流程图: 文档 39"/>
          <p:cNvSpPr/>
          <p:nvPr/>
        </p:nvSpPr>
        <p:spPr>
          <a:xfrm>
            <a:off x="6288854" y="3794415"/>
            <a:ext cx="1085851" cy="484678"/>
          </a:xfrm>
          <a:prstGeom prst="flowChartDocument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Part 2</a:t>
            </a:r>
            <a:endParaRPr lang="zh-CN" altLang="en-US" dirty="0"/>
          </a:p>
        </p:txBody>
      </p:sp>
      <p:sp>
        <p:nvSpPr>
          <p:cNvPr id="41" name="流程图: 文档 40"/>
          <p:cNvSpPr/>
          <p:nvPr/>
        </p:nvSpPr>
        <p:spPr>
          <a:xfrm>
            <a:off x="6288854" y="4623084"/>
            <a:ext cx="1085851" cy="484678"/>
          </a:xfrm>
          <a:prstGeom prst="flowChartDocument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42" name="流程图: 文档 41"/>
          <p:cNvSpPr/>
          <p:nvPr/>
        </p:nvSpPr>
        <p:spPr>
          <a:xfrm>
            <a:off x="6288854" y="5451753"/>
            <a:ext cx="1085851" cy="484678"/>
          </a:xfrm>
          <a:prstGeom prst="flowChartDocument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Part n</a:t>
            </a:r>
            <a:endParaRPr lang="zh-CN" altLang="en-US" dirty="0"/>
          </a:p>
        </p:txBody>
      </p:sp>
      <p:cxnSp>
        <p:nvCxnSpPr>
          <p:cNvPr id="44" name="肘形连接符 43"/>
          <p:cNvCxnSpPr>
            <a:stCxn id="27" idx="3"/>
            <a:endCxn id="39" idx="1"/>
          </p:cNvCxnSpPr>
          <p:nvPr/>
        </p:nvCxnSpPr>
        <p:spPr>
          <a:xfrm>
            <a:off x="5303030" y="3203968"/>
            <a:ext cx="985824" cy="41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27" idx="3"/>
            <a:endCxn id="40" idx="1"/>
          </p:cNvCxnSpPr>
          <p:nvPr/>
        </p:nvCxnSpPr>
        <p:spPr>
          <a:xfrm>
            <a:off x="5303030" y="3203968"/>
            <a:ext cx="985824" cy="8327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27" idx="3"/>
            <a:endCxn id="41" idx="1"/>
          </p:cNvCxnSpPr>
          <p:nvPr/>
        </p:nvCxnSpPr>
        <p:spPr>
          <a:xfrm>
            <a:off x="5303030" y="3203968"/>
            <a:ext cx="985824" cy="16614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stCxn id="27" idx="3"/>
            <a:endCxn id="42" idx="1"/>
          </p:cNvCxnSpPr>
          <p:nvPr/>
        </p:nvCxnSpPr>
        <p:spPr>
          <a:xfrm>
            <a:off x="5303030" y="3203968"/>
            <a:ext cx="985824" cy="24901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流程图: 过程 50"/>
          <p:cNvSpPr/>
          <p:nvPr/>
        </p:nvSpPr>
        <p:spPr>
          <a:xfrm>
            <a:off x="8072428" y="2977000"/>
            <a:ext cx="1185863" cy="457204"/>
          </a:xfrm>
          <a:prstGeom prst="flowChartProcess">
            <a:avLst/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 1</a:t>
            </a:r>
            <a:endParaRPr lang="zh-CN" altLang="en-US" dirty="0"/>
          </a:p>
        </p:txBody>
      </p:sp>
      <p:cxnSp>
        <p:nvCxnSpPr>
          <p:cNvPr id="53" name="肘形连接符 52"/>
          <p:cNvCxnSpPr>
            <a:stCxn id="39" idx="3"/>
            <a:endCxn id="51" idx="1"/>
          </p:cNvCxnSpPr>
          <p:nvPr/>
        </p:nvCxnSpPr>
        <p:spPr>
          <a:xfrm flipV="1">
            <a:off x="7374705" y="3205602"/>
            <a:ext cx="697723" cy="2483"/>
          </a:xfrm>
          <a:prstGeom prst="bent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组合 56"/>
          <p:cNvGrpSpPr/>
          <p:nvPr/>
        </p:nvGrpSpPr>
        <p:grpSpPr>
          <a:xfrm>
            <a:off x="9891242" y="3372580"/>
            <a:ext cx="1500179" cy="712449"/>
            <a:chOff x="10015546" y="2229922"/>
            <a:chExt cx="1500179" cy="712449"/>
          </a:xfr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4" name="流程图: 预定义过程 53"/>
            <p:cNvSpPr/>
            <p:nvPr/>
          </p:nvSpPr>
          <p:spPr>
            <a:xfrm>
              <a:off x="10315575" y="2229922"/>
              <a:ext cx="1200150" cy="487023"/>
            </a:xfrm>
            <a:prstGeom prst="flowChartPredefinedProcess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流程图: 预定义过程 54"/>
            <p:cNvSpPr/>
            <p:nvPr/>
          </p:nvSpPr>
          <p:spPr>
            <a:xfrm>
              <a:off x="10155559" y="2329309"/>
              <a:ext cx="1200150" cy="487023"/>
            </a:xfrm>
            <a:prstGeom prst="flowChartPredefinedProcess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流程图: 预定义过程 55"/>
            <p:cNvSpPr/>
            <p:nvPr/>
          </p:nvSpPr>
          <p:spPr>
            <a:xfrm>
              <a:off x="10015546" y="2455348"/>
              <a:ext cx="1200150" cy="487023"/>
            </a:xfrm>
            <a:prstGeom prst="flowChartPredefinedProcess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APQP Task</a:t>
              </a:r>
              <a:endParaRPr lang="zh-CN" altLang="en-US" sz="1600" dirty="0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9894101" y="4314524"/>
            <a:ext cx="1500179" cy="712449"/>
            <a:chOff x="10015546" y="2229922"/>
            <a:chExt cx="1500179" cy="712449"/>
          </a:xfr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9" name="流程图: 预定义过程 58"/>
            <p:cNvSpPr/>
            <p:nvPr/>
          </p:nvSpPr>
          <p:spPr>
            <a:xfrm>
              <a:off x="10315575" y="2229922"/>
              <a:ext cx="1200150" cy="487023"/>
            </a:xfrm>
            <a:prstGeom prst="flowChartPredefinedProcess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流程图: 预定义过程 59"/>
            <p:cNvSpPr/>
            <p:nvPr/>
          </p:nvSpPr>
          <p:spPr>
            <a:xfrm>
              <a:off x="10155559" y="2329309"/>
              <a:ext cx="1200150" cy="487023"/>
            </a:xfrm>
            <a:prstGeom prst="flowChartPredefinedProcess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流程图: 预定义过程 60"/>
            <p:cNvSpPr/>
            <p:nvPr/>
          </p:nvSpPr>
          <p:spPr>
            <a:xfrm>
              <a:off x="10015546" y="2455348"/>
              <a:ext cx="1200150" cy="487023"/>
            </a:xfrm>
            <a:prstGeom prst="flowChartPredefinedProcess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PPAP Task</a:t>
              </a:r>
              <a:endParaRPr lang="zh-CN" altLang="en-US" sz="1600" dirty="0"/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9894101" y="5223982"/>
            <a:ext cx="1500179" cy="712449"/>
            <a:chOff x="10015546" y="2229922"/>
            <a:chExt cx="1500179" cy="712449"/>
          </a:xfr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3" name="流程图: 预定义过程 62"/>
            <p:cNvSpPr/>
            <p:nvPr/>
          </p:nvSpPr>
          <p:spPr>
            <a:xfrm>
              <a:off x="10315575" y="2229922"/>
              <a:ext cx="1200150" cy="487023"/>
            </a:xfrm>
            <a:prstGeom prst="flowChartPredefinedProcess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流程图: 预定义过程 63"/>
            <p:cNvSpPr/>
            <p:nvPr/>
          </p:nvSpPr>
          <p:spPr>
            <a:xfrm>
              <a:off x="10155559" y="2329309"/>
              <a:ext cx="1200150" cy="487023"/>
            </a:xfrm>
            <a:prstGeom prst="flowChartPredefinedProcess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流程图: 预定义过程 64"/>
            <p:cNvSpPr/>
            <p:nvPr/>
          </p:nvSpPr>
          <p:spPr>
            <a:xfrm>
              <a:off x="10015546" y="2455348"/>
              <a:ext cx="1200150" cy="487023"/>
            </a:xfrm>
            <a:prstGeom prst="flowChartPredefinedProcess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PPQP Task</a:t>
              </a:r>
              <a:endParaRPr lang="zh-CN" altLang="en-US" sz="1600" dirty="0"/>
            </a:p>
          </p:txBody>
        </p:sp>
      </p:grpSp>
      <p:cxnSp>
        <p:nvCxnSpPr>
          <p:cNvPr id="67" name="肘形连接符 66"/>
          <p:cNvCxnSpPr>
            <a:stCxn id="51" idx="3"/>
            <a:endCxn id="56" idx="1"/>
          </p:cNvCxnSpPr>
          <p:nvPr/>
        </p:nvCxnSpPr>
        <p:spPr>
          <a:xfrm>
            <a:off x="9258291" y="3205602"/>
            <a:ext cx="632951" cy="6359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肘形连接符 68"/>
          <p:cNvCxnSpPr>
            <a:stCxn id="51" idx="3"/>
            <a:endCxn id="61" idx="1"/>
          </p:cNvCxnSpPr>
          <p:nvPr/>
        </p:nvCxnSpPr>
        <p:spPr>
          <a:xfrm>
            <a:off x="9258291" y="3205602"/>
            <a:ext cx="635810" cy="15778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肘形连接符 70"/>
          <p:cNvCxnSpPr>
            <a:stCxn id="51" idx="3"/>
            <a:endCxn id="65" idx="1"/>
          </p:cNvCxnSpPr>
          <p:nvPr/>
        </p:nvCxnSpPr>
        <p:spPr>
          <a:xfrm>
            <a:off x="9258291" y="3205602"/>
            <a:ext cx="635810" cy="24873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7652127" y="1085849"/>
            <a:ext cx="0" cy="5243513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7860482" y="1224597"/>
            <a:ext cx="421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Supplier Portal Task (Transactional Process)</a:t>
            </a:r>
            <a:endParaRPr lang="zh-CN" altLang="en-US" dirty="0"/>
          </a:p>
        </p:txBody>
      </p:sp>
      <p:sp>
        <p:nvSpPr>
          <p:cNvPr id="74" name="流程图: 过程 73"/>
          <p:cNvSpPr/>
          <p:nvPr/>
        </p:nvSpPr>
        <p:spPr>
          <a:xfrm>
            <a:off x="8069569" y="3801828"/>
            <a:ext cx="1185863" cy="457204"/>
          </a:xfrm>
          <a:prstGeom prst="flowChartProcess">
            <a:avLst/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 2</a:t>
            </a:r>
            <a:endParaRPr lang="zh-CN" altLang="en-US" dirty="0"/>
          </a:p>
        </p:txBody>
      </p:sp>
      <p:cxnSp>
        <p:nvCxnSpPr>
          <p:cNvPr id="76" name="肘形连接符 75"/>
          <p:cNvCxnSpPr>
            <a:stCxn id="40" idx="3"/>
            <a:endCxn id="74" idx="1"/>
          </p:cNvCxnSpPr>
          <p:nvPr/>
        </p:nvCxnSpPr>
        <p:spPr>
          <a:xfrm flipV="1">
            <a:off x="7374705" y="4030430"/>
            <a:ext cx="694864" cy="63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流程图: 过程 76"/>
          <p:cNvSpPr/>
          <p:nvPr/>
        </p:nvSpPr>
        <p:spPr>
          <a:xfrm>
            <a:off x="8079599" y="4633907"/>
            <a:ext cx="1185863" cy="457204"/>
          </a:xfrm>
          <a:prstGeom prst="flowChartProcess">
            <a:avLst/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78" name="流程图: 过程 77"/>
          <p:cNvSpPr/>
          <p:nvPr/>
        </p:nvSpPr>
        <p:spPr>
          <a:xfrm>
            <a:off x="8069568" y="5469160"/>
            <a:ext cx="1185863" cy="457204"/>
          </a:xfrm>
          <a:prstGeom prst="flowChartProcess">
            <a:avLst/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 n</a:t>
            </a:r>
            <a:endParaRPr lang="zh-CN" altLang="en-US" dirty="0"/>
          </a:p>
        </p:txBody>
      </p:sp>
      <p:cxnSp>
        <p:nvCxnSpPr>
          <p:cNvPr id="80" name="肘形连接符 79"/>
          <p:cNvCxnSpPr>
            <a:stCxn id="41" idx="3"/>
            <a:endCxn id="77" idx="1"/>
          </p:cNvCxnSpPr>
          <p:nvPr/>
        </p:nvCxnSpPr>
        <p:spPr>
          <a:xfrm flipV="1">
            <a:off x="7374705" y="4862509"/>
            <a:ext cx="704894" cy="29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肘形连接符 81"/>
          <p:cNvCxnSpPr>
            <a:stCxn id="42" idx="3"/>
            <a:endCxn id="78" idx="1"/>
          </p:cNvCxnSpPr>
          <p:nvPr/>
        </p:nvCxnSpPr>
        <p:spPr>
          <a:xfrm>
            <a:off x="7374705" y="5694092"/>
            <a:ext cx="694863" cy="36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013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Supplier Portal Business Process</a:t>
            </a:r>
            <a:br>
              <a:rPr lang="en-US" altLang="zh-CN" dirty="0" smtClean="0"/>
            </a:br>
            <a:r>
              <a:rPr lang="en-US" altLang="zh-CN" sz="2700" dirty="0" smtClean="0"/>
              <a:t>- Main Process</a:t>
            </a:r>
            <a:endParaRPr lang="zh-CN" altLang="en-US" sz="2700" dirty="0"/>
          </a:p>
        </p:txBody>
      </p:sp>
      <p:sp>
        <p:nvSpPr>
          <p:cNvPr id="4" name="流程图: 终止 3"/>
          <p:cNvSpPr/>
          <p:nvPr/>
        </p:nvSpPr>
        <p:spPr>
          <a:xfrm>
            <a:off x="1797357" y="1729056"/>
            <a:ext cx="1228725" cy="328613"/>
          </a:xfrm>
          <a:prstGeom prst="flowChartTerminator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Start</a:t>
            </a:r>
            <a:endParaRPr lang="zh-CN" altLang="en-US" dirty="0"/>
          </a:p>
        </p:txBody>
      </p:sp>
      <p:sp>
        <p:nvSpPr>
          <p:cNvPr id="5" name="流程图: 过程 4"/>
          <p:cNvSpPr/>
          <p:nvPr/>
        </p:nvSpPr>
        <p:spPr>
          <a:xfrm>
            <a:off x="740090" y="2587145"/>
            <a:ext cx="1457325" cy="506113"/>
          </a:xfrm>
          <a:prstGeom prst="flowChartProcess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New Project</a:t>
            </a:r>
            <a:endParaRPr lang="zh-CN" altLang="en-US" sz="1400" dirty="0"/>
          </a:p>
        </p:txBody>
      </p:sp>
      <p:sp>
        <p:nvSpPr>
          <p:cNvPr id="8" name="流程图: 过程 7"/>
          <p:cNvSpPr/>
          <p:nvPr/>
        </p:nvSpPr>
        <p:spPr>
          <a:xfrm>
            <a:off x="2540310" y="2587145"/>
            <a:ext cx="1457325" cy="506112"/>
          </a:xfrm>
          <a:prstGeom prst="flowChartProcess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Existing Project</a:t>
            </a:r>
            <a:endParaRPr lang="zh-CN" altLang="en-US" sz="1400" dirty="0"/>
          </a:p>
        </p:txBody>
      </p:sp>
      <p:sp>
        <p:nvSpPr>
          <p:cNvPr id="9" name="流程图: 过程 8"/>
          <p:cNvSpPr/>
          <p:nvPr/>
        </p:nvSpPr>
        <p:spPr>
          <a:xfrm>
            <a:off x="1683058" y="4547237"/>
            <a:ext cx="1457325" cy="407753"/>
          </a:xfrm>
          <a:prstGeom prst="flowChartProcess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Task Assignment</a:t>
            </a:r>
            <a:endParaRPr lang="zh-CN" altLang="en-US" sz="1400" dirty="0"/>
          </a:p>
        </p:txBody>
      </p:sp>
      <p:cxnSp>
        <p:nvCxnSpPr>
          <p:cNvPr id="13" name="直接连接符 12"/>
          <p:cNvCxnSpPr/>
          <p:nvPr/>
        </p:nvCxnSpPr>
        <p:spPr>
          <a:xfrm>
            <a:off x="4443414" y="1085850"/>
            <a:ext cx="28574" cy="52720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0" y="150018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282997" y="1086655"/>
            <a:ext cx="2190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ASDE/SQE Supervisor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5240779" y="1051641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ASDE/SQE</a:t>
            </a:r>
            <a:endParaRPr lang="zh-CN" altLang="en-US" dirty="0"/>
          </a:p>
        </p:txBody>
      </p:sp>
      <p:sp>
        <p:nvSpPr>
          <p:cNvPr id="19" name="流程图: 过程 18"/>
          <p:cNvSpPr/>
          <p:nvPr/>
        </p:nvSpPr>
        <p:spPr>
          <a:xfrm>
            <a:off x="5078251" y="1636373"/>
            <a:ext cx="1457325" cy="379046"/>
          </a:xfrm>
          <a:prstGeom prst="flowChartProcess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Task Query</a:t>
            </a:r>
            <a:endParaRPr lang="zh-CN" altLang="en-US" sz="1600" dirty="0"/>
          </a:p>
        </p:txBody>
      </p:sp>
      <p:cxnSp>
        <p:nvCxnSpPr>
          <p:cNvPr id="20" name="直接连接符 19"/>
          <p:cNvCxnSpPr/>
          <p:nvPr/>
        </p:nvCxnSpPr>
        <p:spPr>
          <a:xfrm>
            <a:off x="7151230" y="1101621"/>
            <a:ext cx="28574" cy="52720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0101930" y="1130856"/>
            <a:ext cx="186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trike="sngStrike" dirty="0" smtClean="0"/>
              <a:t>Supplier Operator</a:t>
            </a:r>
            <a:endParaRPr lang="zh-CN" altLang="en-US" strike="sngStrike" dirty="0"/>
          </a:p>
        </p:txBody>
      </p:sp>
      <p:sp>
        <p:nvSpPr>
          <p:cNvPr id="22" name="流程图: 数据 21"/>
          <p:cNvSpPr/>
          <p:nvPr/>
        </p:nvSpPr>
        <p:spPr>
          <a:xfrm>
            <a:off x="67160" y="1729055"/>
            <a:ext cx="1168697" cy="328613"/>
          </a:xfrm>
          <a:prstGeom prst="flowChartInputOutpu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Project data</a:t>
            </a:r>
            <a:endParaRPr lang="zh-CN" altLang="en-US" sz="1200" dirty="0"/>
          </a:p>
        </p:txBody>
      </p:sp>
      <p:cxnSp>
        <p:nvCxnSpPr>
          <p:cNvPr id="24" name="肘形连接符 23"/>
          <p:cNvCxnSpPr>
            <a:stCxn id="22" idx="5"/>
            <a:endCxn id="4" idx="1"/>
          </p:cNvCxnSpPr>
          <p:nvPr/>
        </p:nvCxnSpPr>
        <p:spPr>
          <a:xfrm>
            <a:off x="1118987" y="1893362"/>
            <a:ext cx="678370" cy="1"/>
          </a:xfrm>
          <a:prstGeom prst="bent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4" idx="2"/>
            <a:endCxn id="5" idx="0"/>
          </p:cNvCxnSpPr>
          <p:nvPr/>
        </p:nvCxnSpPr>
        <p:spPr>
          <a:xfrm rot="5400000">
            <a:off x="1675499" y="1850924"/>
            <a:ext cx="529476" cy="942967"/>
          </a:xfrm>
          <a:prstGeom prst="bentConnector3">
            <a:avLst/>
          </a:prstGeom>
          <a:ln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4" idx="2"/>
            <a:endCxn id="8" idx="0"/>
          </p:cNvCxnSpPr>
          <p:nvPr/>
        </p:nvCxnSpPr>
        <p:spPr>
          <a:xfrm rot="16200000" flipH="1">
            <a:off x="2575608" y="1893780"/>
            <a:ext cx="529476" cy="857253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5" idx="2"/>
            <a:endCxn id="36" idx="0"/>
          </p:cNvCxnSpPr>
          <p:nvPr/>
        </p:nvCxnSpPr>
        <p:spPr>
          <a:xfrm rot="16200000" flipH="1">
            <a:off x="1646680" y="2915330"/>
            <a:ext cx="584938" cy="940793"/>
          </a:xfrm>
          <a:prstGeom prst="bent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8" idx="2"/>
            <a:endCxn id="36" idx="0"/>
          </p:cNvCxnSpPr>
          <p:nvPr/>
        </p:nvCxnSpPr>
        <p:spPr>
          <a:xfrm rot="5400000">
            <a:off x="2546791" y="2956013"/>
            <a:ext cx="584939" cy="859427"/>
          </a:xfrm>
          <a:prstGeom prst="bent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36" idx="2"/>
            <a:endCxn id="9" idx="0"/>
          </p:cNvCxnSpPr>
          <p:nvPr/>
        </p:nvCxnSpPr>
        <p:spPr>
          <a:xfrm rot="16200000" flipH="1">
            <a:off x="2211031" y="4346546"/>
            <a:ext cx="399205" cy="2175"/>
          </a:xfrm>
          <a:prstGeom prst="bent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流程图: 决策 35"/>
          <p:cNvSpPr/>
          <p:nvPr/>
        </p:nvSpPr>
        <p:spPr>
          <a:xfrm>
            <a:off x="1619368" y="3678196"/>
            <a:ext cx="1580355" cy="469836"/>
          </a:xfrm>
          <a:prstGeom prst="flowChartDecision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Add New Part</a:t>
            </a:r>
            <a:endParaRPr lang="zh-CN" altLang="en-US" sz="1100" dirty="0"/>
          </a:p>
        </p:txBody>
      </p:sp>
      <p:sp>
        <p:nvSpPr>
          <p:cNvPr id="40" name="流程图: 预定义过程 39"/>
          <p:cNvSpPr/>
          <p:nvPr/>
        </p:nvSpPr>
        <p:spPr>
          <a:xfrm>
            <a:off x="67160" y="3678195"/>
            <a:ext cx="1030120" cy="469836"/>
          </a:xfrm>
          <a:prstGeom prst="flowChartPredefinedProcess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FF0000"/>
                </a:solidFill>
              </a:rPr>
              <a:t>Add Part Process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42" name="肘形连接符 41"/>
          <p:cNvCxnSpPr>
            <a:stCxn id="36" idx="1"/>
            <a:endCxn id="40" idx="3"/>
          </p:cNvCxnSpPr>
          <p:nvPr/>
        </p:nvCxnSpPr>
        <p:spPr>
          <a:xfrm rot="10800000">
            <a:off x="1097280" y="3913114"/>
            <a:ext cx="522088" cy="1"/>
          </a:xfrm>
          <a:prstGeom prst="bent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40" idx="2"/>
            <a:endCxn id="9" idx="1"/>
          </p:cNvCxnSpPr>
          <p:nvPr/>
        </p:nvCxnSpPr>
        <p:spPr>
          <a:xfrm rot="16200000" flipH="1">
            <a:off x="831098" y="3899153"/>
            <a:ext cx="603083" cy="1100838"/>
          </a:xfrm>
          <a:prstGeom prst="bentConnector2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7500137" y="1100129"/>
            <a:ext cx="2006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Supplier Supervisor</a:t>
            </a:r>
            <a:endParaRPr lang="zh-CN" altLang="en-US" dirty="0"/>
          </a:p>
        </p:txBody>
      </p:sp>
      <p:sp>
        <p:nvSpPr>
          <p:cNvPr id="47" name="流程图: 过程 46"/>
          <p:cNvSpPr/>
          <p:nvPr/>
        </p:nvSpPr>
        <p:spPr>
          <a:xfrm>
            <a:off x="7397129" y="1883799"/>
            <a:ext cx="2031686" cy="742950"/>
          </a:xfrm>
          <a:prstGeom prst="flowChartProcess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APAP/PPAP/PPQP Task Assignment</a:t>
            </a:r>
            <a:endParaRPr lang="zh-CN" altLang="en-US" sz="1400" dirty="0"/>
          </a:p>
        </p:txBody>
      </p:sp>
      <p:sp>
        <p:nvSpPr>
          <p:cNvPr id="48" name="流程图: 预定义过程 47"/>
          <p:cNvSpPr/>
          <p:nvPr/>
        </p:nvSpPr>
        <p:spPr>
          <a:xfrm>
            <a:off x="4610018" y="3216527"/>
            <a:ext cx="2393793" cy="726828"/>
          </a:xfrm>
          <a:prstGeom prst="flowChartPredefinedProcess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</a:rPr>
              <a:t>APAP/PPAP/PPQP Task </a:t>
            </a:r>
            <a:r>
              <a:rPr lang="en-US" altLang="zh-CN" sz="1400" dirty="0" smtClean="0">
                <a:solidFill>
                  <a:srgbClr val="FF0000"/>
                </a:solidFill>
              </a:rPr>
              <a:t>Management Process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49" name="流程图: 过程 48"/>
          <p:cNvSpPr/>
          <p:nvPr/>
        </p:nvSpPr>
        <p:spPr>
          <a:xfrm>
            <a:off x="5076674" y="4444297"/>
            <a:ext cx="1457325" cy="478212"/>
          </a:xfrm>
          <a:prstGeom prst="flowChartProcess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Upload PSW</a:t>
            </a:r>
            <a:endParaRPr lang="zh-CN" altLang="en-US" sz="1600" dirty="0"/>
          </a:p>
        </p:txBody>
      </p:sp>
      <p:sp>
        <p:nvSpPr>
          <p:cNvPr id="57" name="流程图: 预定义过程 56"/>
          <p:cNvSpPr/>
          <p:nvPr/>
        </p:nvSpPr>
        <p:spPr>
          <a:xfrm>
            <a:off x="9976952" y="1883799"/>
            <a:ext cx="1985295" cy="731627"/>
          </a:xfrm>
          <a:prstGeom prst="flowChartPredefinedProcess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FF0000"/>
                </a:solidFill>
              </a:rPr>
              <a:t>APAP/PPAP/PPQP Task Maintenance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58" name="流程图: 过程 57"/>
          <p:cNvSpPr/>
          <p:nvPr/>
        </p:nvSpPr>
        <p:spPr>
          <a:xfrm>
            <a:off x="5082946" y="5601990"/>
            <a:ext cx="1457325" cy="478212"/>
          </a:xfrm>
          <a:prstGeom prst="flowChartProcess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Tasks Check</a:t>
            </a:r>
            <a:endParaRPr lang="zh-CN" altLang="en-US" sz="1600" dirty="0"/>
          </a:p>
        </p:txBody>
      </p:sp>
      <p:sp>
        <p:nvSpPr>
          <p:cNvPr id="59" name="流程图: 终止 58"/>
          <p:cNvSpPr/>
          <p:nvPr/>
        </p:nvSpPr>
        <p:spPr>
          <a:xfrm>
            <a:off x="98146" y="5691078"/>
            <a:ext cx="1228725" cy="328613"/>
          </a:xfrm>
          <a:prstGeom prst="flowChartTerminator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End</a:t>
            </a:r>
            <a:endParaRPr lang="zh-CN" altLang="en-US" dirty="0"/>
          </a:p>
        </p:txBody>
      </p:sp>
      <p:sp>
        <p:nvSpPr>
          <p:cNvPr id="60" name="流程图: 过程 59"/>
          <p:cNvSpPr/>
          <p:nvPr/>
        </p:nvSpPr>
        <p:spPr>
          <a:xfrm>
            <a:off x="2391261" y="5601991"/>
            <a:ext cx="1457325" cy="478212"/>
          </a:xfrm>
          <a:prstGeom prst="flowChartProcess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Project Close</a:t>
            </a:r>
            <a:endParaRPr lang="zh-CN" altLang="en-US" sz="1600" dirty="0"/>
          </a:p>
        </p:txBody>
      </p:sp>
      <p:cxnSp>
        <p:nvCxnSpPr>
          <p:cNvPr id="62" name="肘形连接符 61"/>
          <p:cNvCxnSpPr>
            <a:stCxn id="9" idx="3"/>
            <a:endCxn id="19" idx="1"/>
          </p:cNvCxnSpPr>
          <p:nvPr/>
        </p:nvCxnSpPr>
        <p:spPr>
          <a:xfrm flipV="1">
            <a:off x="3140383" y="1825896"/>
            <a:ext cx="1937868" cy="2925218"/>
          </a:xfrm>
          <a:prstGeom prst="bent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流程图: 过程 65"/>
          <p:cNvSpPr/>
          <p:nvPr/>
        </p:nvSpPr>
        <p:spPr>
          <a:xfrm>
            <a:off x="5085732" y="2320453"/>
            <a:ext cx="1457325" cy="379046"/>
          </a:xfrm>
          <a:prstGeom prst="flowChartProcess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Task Publish</a:t>
            </a:r>
            <a:endParaRPr lang="zh-CN" altLang="en-US" sz="1600" dirty="0"/>
          </a:p>
        </p:txBody>
      </p:sp>
      <p:cxnSp>
        <p:nvCxnSpPr>
          <p:cNvPr id="68" name="肘形连接符 67"/>
          <p:cNvCxnSpPr>
            <a:stCxn id="19" idx="2"/>
            <a:endCxn id="66" idx="0"/>
          </p:cNvCxnSpPr>
          <p:nvPr/>
        </p:nvCxnSpPr>
        <p:spPr>
          <a:xfrm rot="16200000" flipH="1">
            <a:off x="5658137" y="2164195"/>
            <a:ext cx="305034" cy="7481"/>
          </a:xfrm>
          <a:prstGeom prst="bent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stCxn id="66" idx="3"/>
            <a:endCxn id="47" idx="1"/>
          </p:cNvCxnSpPr>
          <p:nvPr/>
        </p:nvCxnSpPr>
        <p:spPr>
          <a:xfrm flipV="1">
            <a:off x="6543057" y="2255274"/>
            <a:ext cx="854072" cy="254702"/>
          </a:xfrm>
          <a:prstGeom prst="bent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连接符 71"/>
          <p:cNvCxnSpPr>
            <a:stCxn id="47" idx="3"/>
            <a:endCxn id="57" idx="1"/>
          </p:cNvCxnSpPr>
          <p:nvPr/>
        </p:nvCxnSpPr>
        <p:spPr>
          <a:xfrm flipV="1">
            <a:off x="9428815" y="2249613"/>
            <a:ext cx="548137" cy="5661"/>
          </a:xfrm>
          <a:prstGeom prst="bent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流程图: 过程 72"/>
          <p:cNvSpPr/>
          <p:nvPr/>
        </p:nvSpPr>
        <p:spPr>
          <a:xfrm>
            <a:off x="7397129" y="3207074"/>
            <a:ext cx="2031686" cy="742950"/>
          </a:xfrm>
          <a:prstGeom prst="flowChartProcess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APAP/PPAP/PPQP </a:t>
            </a:r>
            <a:r>
              <a:rPr lang="en-US" altLang="zh-CN" sz="1400" dirty="0"/>
              <a:t>Task </a:t>
            </a:r>
            <a:r>
              <a:rPr lang="en-US" altLang="zh-CN" sz="1400" dirty="0" smtClean="0"/>
              <a:t>Assessment</a:t>
            </a:r>
            <a:endParaRPr lang="zh-CN" altLang="en-US" sz="1400" dirty="0"/>
          </a:p>
        </p:txBody>
      </p:sp>
      <p:cxnSp>
        <p:nvCxnSpPr>
          <p:cNvPr id="75" name="肘形连接符 74"/>
          <p:cNvCxnSpPr>
            <a:stCxn id="57" idx="2"/>
            <a:endCxn id="73" idx="3"/>
          </p:cNvCxnSpPr>
          <p:nvPr/>
        </p:nvCxnSpPr>
        <p:spPr>
          <a:xfrm rot="5400000">
            <a:off x="9717647" y="2326595"/>
            <a:ext cx="963123" cy="1540785"/>
          </a:xfrm>
          <a:prstGeom prst="bentConnector2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肘形连接符 76"/>
          <p:cNvCxnSpPr>
            <a:stCxn id="73" idx="1"/>
            <a:endCxn id="48" idx="3"/>
          </p:cNvCxnSpPr>
          <p:nvPr/>
        </p:nvCxnSpPr>
        <p:spPr>
          <a:xfrm rot="10800000" flipV="1">
            <a:off x="7003811" y="3578549"/>
            <a:ext cx="393318" cy="1392"/>
          </a:xfrm>
          <a:prstGeom prst="bent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肘形连接符 78"/>
          <p:cNvCxnSpPr>
            <a:stCxn id="48" idx="2"/>
            <a:endCxn id="49" idx="0"/>
          </p:cNvCxnSpPr>
          <p:nvPr/>
        </p:nvCxnSpPr>
        <p:spPr>
          <a:xfrm rot="5400000">
            <a:off x="5555655" y="4193037"/>
            <a:ext cx="500942" cy="1578"/>
          </a:xfrm>
          <a:prstGeom prst="bent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肘形连接符 80"/>
          <p:cNvCxnSpPr>
            <a:stCxn id="49" idx="2"/>
            <a:endCxn id="58" idx="0"/>
          </p:cNvCxnSpPr>
          <p:nvPr/>
        </p:nvCxnSpPr>
        <p:spPr>
          <a:xfrm rot="16200000" flipH="1">
            <a:off x="5468733" y="5259113"/>
            <a:ext cx="679481" cy="6272"/>
          </a:xfrm>
          <a:prstGeom prst="bent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肘形连接符 82"/>
          <p:cNvCxnSpPr>
            <a:stCxn id="58" idx="1"/>
            <a:endCxn id="60" idx="3"/>
          </p:cNvCxnSpPr>
          <p:nvPr/>
        </p:nvCxnSpPr>
        <p:spPr>
          <a:xfrm rot="10800000" flipV="1">
            <a:off x="3848586" y="5841095"/>
            <a:ext cx="1234360" cy="1"/>
          </a:xfrm>
          <a:prstGeom prst="bent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肘形连接符 84"/>
          <p:cNvCxnSpPr>
            <a:stCxn id="60" idx="1"/>
            <a:endCxn id="59" idx="3"/>
          </p:cNvCxnSpPr>
          <p:nvPr/>
        </p:nvCxnSpPr>
        <p:spPr>
          <a:xfrm rot="10800000" flipV="1">
            <a:off x="1326871" y="5841097"/>
            <a:ext cx="1064390" cy="14288"/>
          </a:xfrm>
          <a:prstGeom prst="bent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562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圆角矩形 44"/>
          <p:cNvSpPr/>
          <p:nvPr/>
        </p:nvSpPr>
        <p:spPr>
          <a:xfrm>
            <a:off x="1747534" y="3513809"/>
            <a:ext cx="2795449" cy="1124559"/>
          </a:xfrm>
          <a:prstGeom prst="roundRect">
            <a:avLst>
              <a:gd name="adj" fmla="val 348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云形 22"/>
          <p:cNvSpPr/>
          <p:nvPr/>
        </p:nvSpPr>
        <p:spPr>
          <a:xfrm>
            <a:off x="4787630" y="1586985"/>
            <a:ext cx="2300288" cy="1257300"/>
          </a:xfrm>
          <a:prstGeom prst="clou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System Integration (External System Structure)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7729537" y="1755220"/>
            <a:ext cx="4029076" cy="4431268"/>
          </a:xfrm>
          <a:prstGeom prst="roundRect">
            <a:avLst>
              <a:gd name="adj" fmla="val 348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889944" y="1762874"/>
            <a:ext cx="1563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Supplier Portal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流程图: 预定义过程 5"/>
          <p:cNvSpPr/>
          <p:nvPr/>
        </p:nvSpPr>
        <p:spPr>
          <a:xfrm>
            <a:off x="7889944" y="2844292"/>
            <a:ext cx="1911281" cy="571500"/>
          </a:xfrm>
          <a:prstGeom prst="flowChartPredefinedProcess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SNL Receiver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流程图: 预定义过程 6"/>
          <p:cNvSpPr/>
          <p:nvPr/>
        </p:nvSpPr>
        <p:spPr>
          <a:xfrm>
            <a:off x="7889944" y="3785124"/>
            <a:ext cx="1911281" cy="571500"/>
          </a:xfrm>
          <a:prstGeom prst="flowChartPredefinedProcess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ECR Receiver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4627222" y="1207271"/>
            <a:ext cx="0" cy="5129212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606364" y="1947540"/>
            <a:ext cx="9525" cy="4367535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0" y="1891466"/>
            <a:ext cx="4584359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173869" y="1211926"/>
            <a:ext cx="1595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YFVE Intranet</a:t>
            </a:r>
            <a:endParaRPr lang="zh-CN" altLang="en-US" sz="2000" dirty="0"/>
          </a:p>
        </p:txBody>
      </p:sp>
      <p:cxnSp>
        <p:nvCxnSpPr>
          <p:cNvPr id="20" name="直接连接符 19"/>
          <p:cNvCxnSpPr/>
          <p:nvPr/>
        </p:nvCxnSpPr>
        <p:spPr>
          <a:xfrm>
            <a:off x="7251360" y="1232155"/>
            <a:ext cx="0" cy="5129212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049196" y="1956317"/>
            <a:ext cx="16879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Public Internal</a:t>
            </a:r>
            <a:endParaRPr lang="zh-CN" altLang="en-US" sz="2000" dirty="0"/>
          </a:p>
        </p:txBody>
      </p:sp>
      <p:sp>
        <p:nvSpPr>
          <p:cNvPr id="22" name="文本框 21"/>
          <p:cNvSpPr txBox="1"/>
          <p:nvPr/>
        </p:nvSpPr>
        <p:spPr>
          <a:xfrm>
            <a:off x="8982105" y="1253437"/>
            <a:ext cx="1109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Ali Cloud</a:t>
            </a:r>
            <a:endParaRPr lang="zh-CN" altLang="en-US" sz="2000" dirty="0"/>
          </a:p>
        </p:txBody>
      </p:sp>
      <p:sp>
        <p:nvSpPr>
          <p:cNvPr id="24" name="闪电形 23"/>
          <p:cNvSpPr/>
          <p:nvPr/>
        </p:nvSpPr>
        <p:spPr>
          <a:xfrm rot="16200000">
            <a:off x="4739448" y="2465659"/>
            <a:ext cx="559141" cy="869318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闪电形 24"/>
          <p:cNvSpPr/>
          <p:nvPr/>
        </p:nvSpPr>
        <p:spPr>
          <a:xfrm rot="5244112">
            <a:off x="6609144" y="995296"/>
            <a:ext cx="559141" cy="869318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多文档 25"/>
          <p:cNvSpPr/>
          <p:nvPr/>
        </p:nvSpPr>
        <p:spPr>
          <a:xfrm>
            <a:off x="2506494" y="2118815"/>
            <a:ext cx="1486895" cy="996012"/>
          </a:xfrm>
          <a:prstGeom prst="flowChartMultidocumen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rgbClr val="FF0000"/>
                </a:solidFill>
              </a:rPr>
              <a:t>SNL,ECT (</a:t>
            </a:r>
            <a:r>
              <a:rPr lang="en-US" altLang="zh-CN" sz="1200" dirty="0" smtClean="0">
                <a:solidFill>
                  <a:srgbClr val="FF0000"/>
                </a:solidFill>
              </a:rPr>
              <a:t>Csv File</a:t>
            </a:r>
            <a:r>
              <a:rPr lang="en-US" altLang="zh-CN" sz="1600" dirty="0" smtClean="0">
                <a:solidFill>
                  <a:srgbClr val="FF0000"/>
                </a:solidFill>
              </a:rPr>
              <a:t>)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241850" y="2027212"/>
            <a:ext cx="1195344" cy="1173185"/>
          </a:xfrm>
          <a:prstGeom prst="roundRect">
            <a:avLst>
              <a:gd name="adj" fmla="val 8470"/>
            </a:avLst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20248" y="2312664"/>
            <a:ext cx="974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BMP System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235484" y="5026741"/>
            <a:ext cx="1201710" cy="1188331"/>
          </a:xfrm>
          <a:prstGeom prst="roundRect">
            <a:avLst>
              <a:gd name="adj" fmla="val 8470"/>
            </a:avLst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526344" y="5436240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QAD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2" name="肘形连接符 31"/>
          <p:cNvCxnSpPr>
            <a:stCxn id="27" idx="3"/>
            <a:endCxn id="26" idx="1"/>
          </p:cNvCxnSpPr>
          <p:nvPr/>
        </p:nvCxnSpPr>
        <p:spPr>
          <a:xfrm>
            <a:off x="1437194" y="2613805"/>
            <a:ext cx="1069300" cy="30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流程图: 多文档 33"/>
          <p:cNvSpPr/>
          <p:nvPr/>
        </p:nvSpPr>
        <p:spPr>
          <a:xfrm>
            <a:off x="2277890" y="5083506"/>
            <a:ext cx="1512697" cy="1074800"/>
          </a:xfrm>
          <a:prstGeom prst="flowChartMultidocumen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rgbClr val="FF0000"/>
                </a:solidFill>
              </a:rPr>
              <a:t>Supplier Information (</a:t>
            </a:r>
            <a:r>
              <a:rPr lang="en-US" altLang="zh-CN" sz="1200" dirty="0" smtClean="0">
                <a:solidFill>
                  <a:srgbClr val="FF0000"/>
                </a:solidFill>
              </a:rPr>
              <a:t>Csv File</a:t>
            </a:r>
            <a:r>
              <a:rPr lang="en-US" altLang="zh-CN" sz="1600" dirty="0" smtClean="0">
                <a:solidFill>
                  <a:srgbClr val="FF0000"/>
                </a:solidFill>
              </a:rPr>
              <a:t>)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cxnSp>
        <p:nvCxnSpPr>
          <p:cNvPr id="38" name="肘形连接符 37"/>
          <p:cNvCxnSpPr>
            <a:stCxn id="29" idx="3"/>
            <a:endCxn id="34" idx="1"/>
          </p:cNvCxnSpPr>
          <p:nvPr/>
        </p:nvCxnSpPr>
        <p:spPr>
          <a:xfrm flipV="1">
            <a:off x="1437194" y="5620906"/>
            <a:ext cx="84069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流程图: 磁盘 43"/>
          <p:cNvSpPr/>
          <p:nvPr/>
        </p:nvSpPr>
        <p:spPr>
          <a:xfrm>
            <a:off x="1989251" y="4042288"/>
            <a:ext cx="2335563" cy="464694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 Cached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1735385" y="3557590"/>
            <a:ext cx="2168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Supplier Portal Agent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50" name="直接箭头连接符 49"/>
          <p:cNvCxnSpPr>
            <a:stCxn id="26" idx="2"/>
            <a:endCxn id="45" idx="0"/>
          </p:cNvCxnSpPr>
          <p:nvPr/>
        </p:nvCxnSpPr>
        <p:spPr>
          <a:xfrm flipH="1">
            <a:off x="3145259" y="3077108"/>
            <a:ext cx="1288" cy="43670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34" idx="0"/>
            <a:endCxn id="45" idx="2"/>
          </p:cNvCxnSpPr>
          <p:nvPr/>
        </p:nvCxnSpPr>
        <p:spPr>
          <a:xfrm flipV="1">
            <a:off x="3138306" y="4638368"/>
            <a:ext cx="6953" cy="44513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流程图: 预定义过程 54"/>
          <p:cNvSpPr/>
          <p:nvPr/>
        </p:nvSpPr>
        <p:spPr>
          <a:xfrm>
            <a:off x="7889943" y="4722946"/>
            <a:ext cx="1911281" cy="571500"/>
          </a:xfrm>
          <a:prstGeom prst="flowChartPredefinedProcess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Supplier Info Receiver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57" name="肘形连接符 56"/>
          <p:cNvCxnSpPr>
            <a:stCxn id="45" idx="3"/>
            <a:endCxn id="6" idx="1"/>
          </p:cNvCxnSpPr>
          <p:nvPr/>
        </p:nvCxnSpPr>
        <p:spPr>
          <a:xfrm flipV="1">
            <a:off x="4542983" y="3130042"/>
            <a:ext cx="3346961" cy="946047"/>
          </a:xfrm>
          <a:prstGeom prst="bentConnector3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stCxn id="45" idx="3"/>
            <a:endCxn id="7" idx="1"/>
          </p:cNvCxnSpPr>
          <p:nvPr/>
        </p:nvCxnSpPr>
        <p:spPr>
          <a:xfrm flipV="1">
            <a:off x="4542983" y="4070874"/>
            <a:ext cx="3346961" cy="5215"/>
          </a:xfrm>
          <a:prstGeom prst="bentConnector3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45" idx="3"/>
            <a:endCxn id="55" idx="1"/>
          </p:cNvCxnSpPr>
          <p:nvPr/>
        </p:nvCxnSpPr>
        <p:spPr>
          <a:xfrm>
            <a:off x="4542983" y="4076089"/>
            <a:ext cx="3346960" cy="932607"/>
          </a:xfrm>
          <a:prstGeom prst="bentConnector3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6577931" y="2799887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SNL</a:t>
            </a:r>
            <a:endParaRPr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6575270" y="3771877"/>
            <a:ext cx="542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ECR</a:t>
            </a:r>
            <a:endParaRPr lang="zh-CN" altLang="en-US" dirty="0"/>
          </a:p>
        </p:txBody>
      </p:sp>
      <p:sp>
        <p:nvSpPr>
          <p:cNvPr id="64" name="文本框 63"/>
          <p:cNvSpPr txBox="1"/>
          <p:nvPr/>
        </p:nvSpPr>
        <p:spPr>
          <a:xfrm>
            <a:off x="6342731" y="4670619"/>
            <a:ext cx="1375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Supplier Info</a:t>
            </a:r>
            <a:endParaRPr lang="zh-CN" altLang="en-US" dirty="0"/>
          </a:p>
        </p:txBody>
      </p:sp>
      <p:sp>
        <p:nvSpPr>
          <p:cNvPr id="65" name="文本框 64"/>
          <p:cNvSpPr txBox="1"/>
          <p:nvPr/>
        </p:nvSpPr>
        <p:spPr>
          <a:xfrm>
            <a:off x="2852105" y="156153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DMZ</a:t>
            </a:r>
            <a:endParaRPr lang="zh-CN" altLang="en-US" dirty="0"/>
          </a:p>
        </p:txBody>
      </p:sp>
      <p:sp>
        <p:nvSpPr>
          <p:cNvPr id="66" name="流程图: 磁盘 65"/>
          <p:cNvSpPr/>
          <p:nvPr/>
        </p:nvSpPr>
        <p:spPr>
          <a:xfrm>
            <a:off x="7958137" y="5478400"/>
            <a:ext cx="3571875" cy="594166"/>
          </a:xfrm>
          <a:prstGeom prst="flowChartMagneticDisk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Persistence Layer</a:t>
            </a:r>
            <a:endParaRPr lang="zh-CN" altLang="en-US" dirty="0"/>
          </a:p>
        </p:txBody>
      </p:sp>
      <p:cxnSp>
        <p:nvCxnSpPr>
          <p:cNvPr id="68" name="肘形连接符 67"/>
          <p:cNvCxnSpPr>
            <a:stCxn id="6" idx="3"/>
          </p:cNvCxnSpPr>
          <p:nvPr/>
        </p:nvCxnSpPr>
        <p:spPr>
          <a:xfrm>
            <a:off x="9801225" y="3130042"/>
            <a:ext cx="1260024" cy="2551704"/>
          </a:xfrm>
          <a:prstGeom prst="bentConnector2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stCxn id="7" idx="3"/>
          </p:cNvCxnSpPr>
          <p:nvPr/>
        </p:nvCxnSpPr>
        <p:spPr>
          <a:xfrm>
            <a:off x="9801225" y="4070874"/>
            <a:ext cx="884167" cy="1610872"/>
          </a:xfrm>
          <a:prstGeom prst="bentConnector2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连接符 71"/>
          <p:cNvCxnSpPr>
            <a:stCxn id="55" idx="3"/>
          </p:cNvCxnSpPr>
          <p:nvPr/>
        </p:nvCxnSpPr>
        <p:spPr>
          <a:xfrm>
            <a:off x="9801224" y="5008696"/>
            <a:ext cx="541533" cy="673050"/>
          </a:xfrm>
          <a:prstGeom prst="bentConnector2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/>
          <p:cNvSpPr txBox="1"/>
          <p:nvPr/>
        </p:nvSpPr>
        <p:spPr>
          <a:xfrm>
            <a:off x="2149630" y="3144627"/>
            <a:ext cx="1852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Read, Extract, Move</a:t>
            </a:r>
            <a:endParaRPr lang="zh-CN" altLang="en-US" sz="1600" dirty="0"/>
          </a:p>
        </p:txBody>
      </p:sp>
      <p:sp>
        <p:nvSpPr>
          <p:cNvPr id="80" name="文本框 79"/>
          <p:cNvSpPr txBox="1"/>
          <p:nvPr/>
        </p:nvSpPr>
        <p:spPr>
          <a:xfrm>
            <a:off x="2151640" y="4696907"/>
            <a:ext cx="1852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Read, Extract, Move</a:t>
            </a:r>
            <a:endParaRPr lang="zh-CN" altLang="en-US" sz="1600" dirty="0"/>
          </a:p>
        </p:txBody>
      </p:sp>
      <p:sp>
        <p:nvSpPr>
          <p:cNvPr id="81" name="文本框 80"/>
          <p:cNvSpPr txBox="1"/>
          <p:nvPr/>
        </p:nvSpPr>
        <p:spPr>
          <a:xfrm>
            <a:off x="3413571" y="5874818"/>
            <a:ext cx="1292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Binary Files with timestamp</a:t>
            </a:r>
            <a:endParaRPr lang="zh-CN" altLang="en-US" sz="1200" dirty="0"/>
          </a:p>
        </p:txBody>
      </p:sp>
      <p:sp>
        <p:nvSpPr>
          <p:cNvPr id="83" name="文本框 82"/>
          <p:cNvSpPr txBox="1"/>
          <p:nvPr/>
        </p:nvSpPr>
        <p:spPr>
          <a:xfrm>
            <a:off x="1747534" y="1981745"/>
            <a:ext cx="1292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Binary Files with timestamp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4095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Supplier Portal Modules</a:t>
            </a:r>
            <a:br>
              <a:rPr lang="en-US" altLang="zh-CN" dirty="0" smtClean="0"/>
            </a:br>
            <a:r>
              <a:rPr lang="en-US" altLang="zh-CN" sz="3100" dirty="0" smtClean="0"/>
              <a:t>- Level I</a:t>
            </a:r>
            <a:endParaRPr lang="zh-CN" altLang="en-US" sz="3100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045414490"/>
              </p:ext>
            </p:extLst>
          </p:nvPr>
        </p:nvGraphicFramePr>
        <p:xfrm>
          <a:off x="871537" y="1671637"/>
          <a:ext cx="10572750" cy="4166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5490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Supplier Portal </a:t>
            </a:r>
            <a:r>
              <a:rPr lang="en-US" altLang="zh-CN" dirty="0" smtClean="0"/>
              <a:t>Modules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3100" dirty="0"/>
              <a:t>- Level </a:t>
            </a:r>
            <a:r>
              <a:rPr lang="en-US" altLang="zh-CN" sz="3100" dirty="0" smtClean="0"/>
              <a:t>II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571626" y="2243138"/>
            <a:ext cx="9584054" cy="3857624"/>
          </a:xfrm>
          <a:prstGeom prst="rect">
            <a:avLst/>
          </a:prstGeom>
          <a:noFill/>
          <a:ln>
            <a:solidFill>
              <a:schemeClr val="accent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11480" y="1110336"/>
            <a:ext cx="2490130" cy="1494078"/>
          </a:xfrm>
          <a:prstGeom prst="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文本框 5"/>
          <p:cNvSpPr txBox="1"/>
          <p:nvPr/>
        </p:nvSpPr>
        <p:spPr>
          <a:xfrm>
            <a:off x="411480" y="1110336"/>
            <a:ext cx="2490130" cy="149407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5250" tIns="95250" rIns="95250" bIns="95250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500" kern="1200" dirty="0" smtClean="0"/>
              <a:t>System Setup</a:t>
            </a:r>
            <a:endParaRPr lang="zh-CN" altLang="en-US" sz="2500" kern="1200" dirty="0"/>
          </a:p>
        </p:txBody>
      </p:sp>
      <p:sp>
        <p:nvSpPr>
          <p:cNvPr id="12" name="矩形 11"/>
          <p:cNvSpPr/>
          <p:nvPr/>
        </p:nvSpPr>
        <p:spPr>
          <a:xfrm>
            <a:off x="1743067" y="2727016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Organization Management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048594" y="2727016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User Management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354121" y="2727016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altLang="zh-CN" dirty="0" smtClean="0"/>
              <a:t>User Group Management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8659649" y="2727016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User Role Management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743067" y="3455616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Integration Configuration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048594" y="3455616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Backup Configuration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354121" y="3455616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Mail </a:t>
            </a:r>
            <a:r>
              <a:rPr lang="en-US" altLang="zh-CN" dirty="0" smtClean="0"/>
              <a:t>Configuration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8659649" y="3455616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Notification Configuration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757355" y="4186812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 </a:t>
            </a:r>
            <a:r>
              <a:rPr lang="en-US" altLang="zh-CN" dirty="0"/>
              <a:t>Management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058120" y="4186812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Site Management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358885" y="4186812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8659649" y="4186812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10458450" y="244402"/>
            <a:ext cx="1543050" cy="627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draft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2115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Supplier Portal </a:t>
            </a:r>
            <a:r>
              <a:rPr lang="en-US" altLang="zh-CN" dirty="0" smtClean="0"/>
              <a:t>Modules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3100" dirty="0"/>
              <a:t>- Level II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71626" y="2243138"/>
            <a:ext cx="9584054" cy="4043362"/>
          </a:xfrm>
          <a:prstGeom prst="rect">
            <a:avLst/>
          </a:prstGeom>
          <a:noFill/>
          <a:ln>
            <a:solidFill>
              <a:schemeClr val="accent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11480" y="1110336"/>
            <a:ext cx="2490130" cy="1494078"/>
          </a:xfrm>
          <a:prstGeom prst="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文本框 5"/>
          <p:cNvSpPr txBox="1"/>
          <p:nvPr/>
        </p:nvSpPr>
        <p:spPr>
          <a:xfrm>
            <a:off x="411480" y="1110336"/>
            <a:ext cx="2490130" cy="149407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5250" tIns="95250" rIns="95250" bIns="95250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500" dirty="0" smtClean="0"/>
              <a:t>Project Management</a:t>
            </a:r>
            <a:endParaRPr lang="zh-CN" altLang="en-US" sz="2500" kern="1200" dirty="0"/>
          </a:p>
        </p:txBody>
      </p:sp>
      <p:sp>
        <p:nvSpPr>
          <p:cNvPr id="7" name="矩形 6"/>
          <p:cNvSpPr/>
          <p:nvPr/>
        </p:nvSpPr>
        <p:spPr>
          <a:xfrm>
            <a:off x="1743067" y="2727016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Project Template Management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048594" y="2727016"/>
            <a:ext cx="2243137" cy="55611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Entity Structure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354121" y="2727016"/>
            <a:ext cx="2243137" cy="55611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Project Organization Structure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659649" y="2727016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Document Management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743067" y="3455616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Project Query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048594" y="3455616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New Project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354121" y="3455616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Edit Project Schedule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8659649" y="3455616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Project Charter Management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0458450" y="244402"/>
            <a:ext cx="1543050" cy="627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draft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744745" y="4179650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Project Schedule Import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050272" y="4179650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Project Breakdown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355799" y="4179650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Project Merge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8661327" y="4179650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Baseline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743067" y="4903684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Task Management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048594" y="4903684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Meeting Management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354121" y="4903684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Sample Management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8659649" y="4903684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Project Change Management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1743067" y="5627718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Supplier Doc/Drawing Management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048594" y="5627718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APQP/PPAP/PPQP Task Management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354121" y="5627718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/>
              <a:t>Single Part Management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8659649" y="5627718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8858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Supplier Portal </a:t>
            </a:r>
            <a:r>
              <a:rPr lang="en-US" altLang="zh-CN" dirty="0" smtClean="0"/>
              <a:t>Modules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3100" dirty="0"/>
              <a:t>- Level II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71626" y="2243138"/>
            <a:ext cx="9584054" cy="3857624"/>
          </a:xfrm>
          <a:prstGeom prst="rect">
            <a:avLst/>
          </a:prstGeom>
          <a:noFill/>
          <a:ln>
            <a:solidFill>
              <a:schemeClr val="accent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11480" y="1110336"/>
            <a:ext cx="2490130" cy="1494078"/>
          </a:xfrm>
          <a:prstGeom prst="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文本框 5"/>
          <p:cNvSpPr txBox="1"/>
          <p:nvPr/>
        </p:nvSpPr>
        <p:spPr>
          <a:xfrm>
            <a:off x="411480" y="1110336"/>
            <a:ext cx="2490130" cy="149407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5250" tIns="95250" rIns="95250" bIns="95250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500" kern="1200" dirty="0" smtClean="0"/>
              <a:t>Issue Management</a:t>
            </a:r>
            <a:endParaRPr lang="zh-CN" altLang="en-US" sz="2500" kern="1200" dirty="0"/>
          </a:p>
        </p:txBody>
      </p:sp>
      <p:sp>
        <p:nvSpPr>
          <p:cNvPr id="7" name="矩形 6"/>
          <p:cNvSpPr/>
          <p:nvPr/>
        </p:nvSpPr>
        <p:spPr>
          <a:xfrm>
            <a:off x="1743067" y="2727016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Issues List Query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048594" y="2727016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Raise Issue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354121" y="2727016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Edit Issue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659649" y="2727016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0458450" y="244402"/>
            <a:ext cx="1543050" cy="627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draft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1681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Supplier Portal </a:t>
            </a:r>
            <a:r>
              <a:rPr lang="en-US" altLang="zh-CN" dirty="0" smtClean="0"/>
              <a:t>Modules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3100" dirty="0"/>
              <a:t>- Level II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71626" y="2243138"/>
            <a:ext cx="9584054" cy="3857624"/>
          </a:xfrm>
          <a:prstGeom prst="rect">
            <a:avLst/>
          </a:prstGeom>
          <a:noFill/>
          <a:ln>
            <a:solidFill>
              <a:schemeClr val="accent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11480" y="1110336"/>
            <a:ext cx="2490130" cy="1494078"/>
          </a:xfrm>
          <a:prstGeom prst="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文本框 5"/>
          <p:cNvSpPr txBox="1"/>
          <p:nvPr/>
        </p:nvSpPr>
        <p:spPr>
          <a:xfrm>
            <a:off x="411480" y="1110336"/>
            <a:ext cx="2490130" cy="149407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5250" tIns="95250" rIns="95250" bIns="95250" numCol="1" spcCol="1270" anchor="ctr" anchorCtr="0">
            <a:noAutofit/>
          </a:bodyPr>
          <a:lstStyle/>
          <a:p>
            <a:pPr lvl="0" algn="ctr"/>
            <a:r>
              <a:rPr lang="en-US" altLang="zh-CN" sz="2500" dirty="0" smtClean="0"/>
              <a:t>Advanced Settings</a:t>
            </a:r>
            <a:endParaRPr lang="zh-CN" altLang="en-US" sz="2500" dirty="0"/>
          </a:p>
        </p:txBody>
      </p:sp>
      <p:sp>
        <p:nvSpPr>
          <p:cNvPr id="7" name="矩形 6"/>
          <p:cNvSpPr/>
          <p:nvPr/>
        </p:nvSpPr>
        <p:spPr>
          <a:xfrm>
            <a:off x="1743067" y="2727016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dirty="0"/>
              <a:t>Supplier Management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048594" y="2727016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PPAP Level Setup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354121" y="2727016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APQP/PPAP/PPQP Template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659649" y="2727016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Workflow Management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743067" y="3455616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0458450" y="244402"/>
            <a:ext cx="1543050" cy="627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draft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4491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Supplier Portal </a:t>
            </a:r>
            <a:r>
              <a:rPr lang="en-US" altLang="zh-CN" dirty="0" smtClean="0"/>
              <a:t>Modules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3100" dirty="0"/>
              <a:t>- Level II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71626" y="2243138"/>
            <a:ext cx="9584054" cy="3857624"/>
          </a:xfrm>
          <a:prstGeom prst="rect">
            <a:avLst/>
          </a:prstGeom>
          <a:noFill/>
          <a:ln>
            <a:solidFill>
              <a:schemeClr val="accent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11480" y="1110336"/>
            <a:ext cx="2490130" cy="1494078"/>
          </a:xfrm>
          <a:prstGeom prst="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文本框 5"/>
          <p:cNvSpPr txBox="1"/>
          <p:nvPr/>
        </p:nvSpPr>
        <p:spPr>
          <a:xfrm>
            <a:off x="411480" y="1110336"/>
            <a:ext cx="2490130" cy="149407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5250" tIns="95250" rIns="95250" bIns="95250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500" kern="1200" dirty="0" smtClean="0"/>
              <a:t>Report Management</a:t>
            </a:r>
            <a:endParaRPr lang="zh-CN" altLang="en-US" sz="2500" kern="1200" dirty="0"/>
          </a:p>
        </p:txBody>
      </p:sp>
      <p:sp>
        <p:nvSpPr>
          <p:cNvPr id="7" name="矩形 6"/>
          <p:cNvSpPr/>
          <p:nvPr/>
        </p:nvSpPr>
        <p:spPr>
          <a:xfrm>
            <a:off x="1743067" y="2727016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Project Statistic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048594" y="2727016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Supplier Statistic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354121" y="2727016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0458450" y="244402"/>
            <a:ext cx="1543050" cy="627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draft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2695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195754"/>
            <a:ext cx="10058400" cy="490962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dirty="0" smtClean="0"/>
              <a:t>Supplier Portal System Architecture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 smtClean="0"/>
              <a:t>Supplier Portal Organization Definition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 smtClean="0"/>
              <a:t>Supplier Portal Multi-Site Definition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 smtClean="0"/>
              <a:t>Supplier Portal User Group &amp; Role Definition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 smtClean="0"/>
              <a:t>Supplier Portal Business Process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 smtClean="0"/>
              <a:t>Supplier Portal Modules (Level I)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smtClean="0"/>
              <a:t>Function List Level II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 smtClean="0"/>
              <a:t>System Integration (External System Structure)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 smtClean="0"/>
              <a:t>Supplier Portal User Role Based Function Metric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859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Supplier Portal </a:t>
            </a:r>
            <a:r>
              <a:rPr lang="en-US" altLang="zh-CN" dirty="0" smtClean="0"/>
              <a:t>Modules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3100" dirty="0"/>
              <a:t>- Level II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71626" y="2243138"/>
            <a:ext cx="9584054" cy="3857624"/>
          </a:xfrm>
          <a:prstGeom prst="rect">
            <a:avLst/>
          </a:prstGeom>
          <a:noFill/>
          <a:ln>
            <a:solidFill>
              <a:schemeClr val="accent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11480" y="1110336"/>
            <a:ext cx="2490130" cy="1494078"/>
          </a:xfrm>
          <a:prstGeom prst="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文本框 5"/>
          <p:cNvSpPr txBox="1"/>
          <p:nvPr/>
        </p:nvSpPr>
        <p:spPr>
          <a:xfrm>
            <a:off x="411480" y="1110336"/>
            <a:ext cx="2490130" cy="149407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5250" tIns="95250" rIns="95250" bIns="95250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500" kern="1200" dirty="0" smtClean="0"/>
              <a:t>System Integration</a:t>
            </a:r>
            <a:endParaRPr lang="zh-CN" altLang="en-US" sz="2500" kern="1200" dirty="0"/>
          </a:p>
        </p:txBody>
      </p:sp>
      <p:sp>
        <p:nvSpPr>
          <p:cNvPr id="7" name="矩形 6"/>
          <p:cNvSpPr/>
          <p:nvPr/>
        </p:nvSpPr>
        <p:spPr>
          <a:xfrm>
            <a:off x="1743067" y="2727016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SNL Receiver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048594" y="2727016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ECR Receiver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354121" y="2727016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Excel File Extractor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659649" y="2727016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Supplier Information Receiver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743067" y="3455616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048594" y="3455616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354121" y="3455616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8659649" y="3455616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0458450" y="244402"/>
            <a:ext cx="1543050" cy="627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draft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807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5514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内容占位符 1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altLang="zh-CN" sz="9600" i="1" dirty="0" smtClean="0"/>
              <a:t>Thanks!</a:t>
            </a:r>
            <a:endParaRPr lang="zh-CN" altLang="en-US" sz="9600" i="1" dirty="0"/>
          </a:p>
        </p:txBody>
      </p:sp>
    </p:spTree>
    <p:extLst>
      <p:ext uri="{BB962C8B-B14F-4D97-AF65-F5344CB8AC3E}">
        <p14:creationId xmlns:p14="http://schemas.microsoft.com/office/powerpoint/2010/main" val="238378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流程图: 可选过程 30"/>
          <p:cNvSpPr/>
          <p:nvPr/>
        </p:nvSpPr>
        <p:spPr>
          <a:xfrm>
            <a:off x="903452" y="5695680"/>
            <a:ext cx="3694229" cy="544758"/>
          </a:xfrm>
          <a:prstGeom prst="flowChartAlternate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BPM(modifications, project kick-off…)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流程图: 可选过程 33"/>
          <p:cNvSpPr/>
          <p:nvPr/>
        </p:nvSpPr>
        <p:spPr>
          <a:xfrm>
            <a:off x="4697857" y="5695680"/>
            <a:ext cx="3215245" cy="544758"/>
          </a:xfrm>
          <a:prstGeom prst="flowChartAlternate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DMS(Hyper-link to file server)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流程图: 可选过程 34"/>
          <p:cNvSpPr/>
          <p:nvPr/>
        </p:nvSpPr>
        <p:spPr>
          <a:xfrm>
            <a:off x="8076634" y="5695680"/>
            <a:ext cx="3215245" cy="544758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QAD(Suppliers’ information)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903456" y="1973943"/>
            <a:ext cx="10885269" cy="3512457"/>
          </a:xfrm>
          <a:prstGeom prst="roundRect">
            <a:avLst>
              <a:gd name="adj" fmla="val 3624"/>
            </a:avLst>
          </a:prstGeom>
          <a:solidFill>
            <a:schemeClr val="tx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smtClean="0">
                <a:solidFill>
                  <a:sysClr val="windowText" lastClr="000000"/>
                </a:solidFill>
              </a:rPr>
              <a:t>Supplier Quality Management System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Supplier Portal System Architecture</a:t>
            </a:r>
            <a:endParaRPr lang="zh-CN" altLang="en-US" dirty="0"/>
          </a:p>
        </p:txBody>
      </p:sp>
      <p:graphicFrame>
        <p:nvGraphicFramePr>
          <p:cNvPr id="7" name="图示 6"/>
          <p:cNvGraphicFramePr/>
          <p:nvPr>
            <p:extLst/>
          </p:nvPr>
        </p:nvGraphicFramePr>
        <p:xfrm>
          <a:off x="903457" y="1181691"/>
          <a:ext cx="10885269" cy="450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椭圆 7"/>
          <p:cNvSpPr/>
          <p:nvPr/>
        </p:nvSpPr>
        <p:spPr>
          <a:xfrm>
            <a:off x="-221375" y="3313393"/>
            <a:ext cx="1360301" cy="525785"/>
          </a:xfrm>
          <a:prstGeom prst="ellipse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SQEM</a:t>
            </a:r>
            <a:endParaRPr lang="zh-CN" altLang="en-US" sz="1400" dirty="0"/>
          </a:p>
        </p:txBody>
      </p:sp>
      <p:sp>
        <p:nvSpPr>
          <p:cNvPr id="9" name="椭圆 8"/>
          <p:cNvSpPr/>
          <p:nvPr/>
        </p:nvSpPr>
        <p:spPr>
          <a:xfrm>
            <a:off x="-221375" y="4044670"/>
            <a:ext cx="1360301" cy="525785"/>
          </a:xfrm>
          <a:prstGeom prst="ellipse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SQE</a:t>
            </a:r>
            <a:endParaRPr lang="zh-CN" altLang="en-US" sz="1400" dirty="0"/>
          </a:p>
        </p:txBody>
      </p:sp>
      <p:sp>
        <p:nvSpPr>
          <p:cNvPr id="10" name="椭圆 9"/>
          <p:cNvSpPr/>
          <p:nvPr/>
        </p:nvSpPr>
        <p:spPr>
          <a:xfrm>
            <a:off x="-221375" y="4775946"/>
            <a:ext cx="1360301" cy="525785"/>
          </a:xfrm>
          <a:prstGeom prst="ellipse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SUPPLIER</a:t>
            </a:r>
            <a:endParaRPr lang="zh-CN" altLang="en-US" sz="1200" dirty="0"/>
          </a:p>
        </p:txBody>
      </p:sp>
      <p:sp>
        <p:nvSpPr>
          <p:cNvPr id="12" name="圆角矩形 11"/>
          <p:cNvSpPr/>
          <p:nvPr/>
        </p:nvSpPr>
        <p:spPr>
          <a:xfrm>
            <a:off x="1436914" y="2635906"/>
            <a:ext cx="3178629" cy="794265"/>
          </a:xfrm>
          <a:prstGeom prst="roundRect">
            <a:avLst/>
          </a:prstGeom>
          <a:solidFill>
            <a:srgbClr val="00206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System Setup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4756775" y="2635906"/>
            <a:ext cx="3178629" cy="794265"/>
          </a:xfrm>
          <a:prstGeom prst="roundRect">
            <a:avLst/>
          </a:prstGeom>
          <a:solidFill>
            <a:srgbClr val="00206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Supplier Management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8076636" y="2635906"/>
            <a:ext cx="3178629" cy="794265"/>
          </a:xfrm>
          <a:prstGeom prst="roundRect">
            <a:avLst/>
          </a:prstGeom>
          <a:solidFill>
            <a:srgbClr val="00206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Project Management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4756773" y="4383364"/>
            <a:ext cx="3178629" cy="794265"/>
          </a:xfrm>
          <a:prstGeom prst="roundRect">
            <a:avLst/>
          </a:prstGeom>
          <a:solidFill>
            <a:srgbClr val="00206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Workflow </a:t>
            </a:r>
            <a:r>
              <a:rPr lang="en-US" altLang="zh-CN" dirty="0" smtClean="0"/>
              <a:t>Management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4756774" y="3502240"/>
            <a:ext cx="3178629" cy="794265"/>
          </a:xfrm>
          <a:prstGeom prst="roundRect">
            <a:avLst/>
          </a:prstGeom>
          <a:solidFill>
            <a:srgbClr val="00206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APQP/PPAP/PPQP </a:t>
            </a:r>
            <a:r>
              <a:rPr lang="en-US" altLang="zh-CN" dirty="0" smtClean="0"/>
              <a:t>Template </a:t>
            </a:r>
            <a:r>
              <a:rPr lang="en-US" altLang="zh-CN" dirty="0"/>
              <a:t>Management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8076634" y="3502239"/>
            <a:ext cx="3178629" cy="794265"/>
          </a:xfrm>
          <a:prstGeom prst="roundRect">
            <a:avLst/>
          </a:prstGeom>
          <a:solidFill>
            <a:srgbClr val="00206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 Management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1436913" y="4383364"/>
            <a:ext cx="3178629" cy="794265"/>
          </a:xfrm>
          <a:prstGeom prst="roundRect">
            <a:avLst/>
          </a:prstGeom>
          <a:solidFill>
            <a:srgbClr val="00206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Report Management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1434626" y="3502238"/>
            <a:ext cx="3178629" cy="794265"/>
          </a:xfrm>
          <a:prstGeom prst="roundRect">
            <a:avLst/>
          </a:prstGeom>
          <a:solidFill>
            <a:srgbClr val="00206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Issue Management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8076634" y="4383364"/>
            <a:ext cx="3178629" cy="794265"/>
          </a:xfrm>
          <a:prstGeom prst="roundRect">
            <a:avLst/>
          </a:prstGeom>
          <a:solidFill>
            <a:srgbClr val="00206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Others…</a:t>
            </a:r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4597681" y="3366864"/>
            <a:ext cx="185833" cy="2082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604941" y="4244975"/>
            <a:ext cx="185833" cy="2082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7913102" y="3359547"/>
            <a:ext cx="185833" cy="2082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7906374" y="4256278"/>
            <a:ext cx="185833" cy="2082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上下箭头 24"/>
          <p:cNvSpPr/>
          <p:nvPr/>
        </p:nvSpPr>
        <p:spPr>
          <a:xfrm>
            <a:off x="2235199" y="1493970"/>
            <a:ext cx="391886" cy="669666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上下箭头 25"/>
          <p:cNvSpPr/>
          <p:nvPr/>
        </p:nvSpPr>
        <p:spPr>
          <a:xfrm>
            <a:off x="5734594" y="1451406"/>
            <a:ext cx="391886" cy="669666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上下箭头 26"/>
          <p:cNvSpPr/>
          <p:nvPr/>
        </p:nvSpPr>
        <p:spPr>
          <a:xfrm>
            <a:off x="9038046" y="1406772"/>
            <a:ext cx="391886" cy="669666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2" name="上箭头 31"/>
          <p:cNvSpPr/>
          <p:nvPr/>
        </p:nvSpPr>
        <p:spPr>
          <a:xfrm>
            <a:off x="2235199" y="5301732"/>
            <a:ext cx="1001486" cy="393948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上箭头 35"/>
          <p:cNvSpPr/>
          <p:nvPr/>
        </p:nvSpPr>
        <p:spPr>
          <a:xfrm>
            <a:off x="5787419" y="5301732"/>
            <a:ext cx="1001486" cy="393948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上箭头 36"/>
          <p:cNvSpPr/>
          <p:nvPr/>
        </p:nvSpPr>
        <p:spPr>
          <a:xfrm>
            <a:off x="9170417" y="5301732"/>
            <a:ext cx="1001486" cy="393948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多文档 27"/>
          <p:cNvSpPr/>
          <p:nvPr/>
        </p:nvSpPr>
        <p:spPr>
          <a:xfrm>
            <a:off x="5618197" y="5546076"/>
            <a:ext cx="609600" cy="290199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doc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剪去同侧角的矩形 4"/>
          <p:cNvSpPr/>
          <p:nvPr/>
        </p:nvSpPr>
        <p:spPr>
          <a:xfrm>
            <a:off x="8787117" y="5573260"/>
            <a:ext cx="706581" cy="290199"/>
          </a:xfrm>
          <a:prstGeom prst="snip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data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altLang="zh-CN" smtClean="0"/>
              <a:t>Cpyright © 2018 Omnex Inc. </a:t>
            </a:r>
            <a:endParaRPr lang="zh-CN" altLang="en-US"/>
          </a:p>
        </p:txBody>
      </p:sp>
      <p:sp>
        <p:nvSpPr>
          <p:cNvPr id="38" name="剪去同侧角的矩形 37"/>
          <p:cNvSpPr/>
          <p:nvPr/>
        </p:nvSpPr>
        <p:spPr>
          <a:xfrm>
            <a:off x="1947985" y="5543603"/>
            <a:ext cx="706581" cy="290199"/>
          </a:xfrm>
          <a:prstGeom prst="snip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data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-221375" y="2582116"/>
            <a:ext cx="1360301" cy="525785"/>
          </a:xfrm>
          <a:prstGeom prst="ellipse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Pur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8208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385888"/>
            <a:ext cx="12191999" cy="26146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Supplier Portal Entities Overview</a:t>
            </a:r>
            <a:endParaRPr lang="zh-CN" altLang="en-US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484882490"/>
              </p:ext>
            </p:extLst>
          </p:nvPr>
        </p:nvGraphicFramePr>
        <p:xfrm>
          <a:off x="1097280" y="400050"/>
          <a:ext cx="10058400" cy="5886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271463" y="1573743"/>
            <a:ext cx="2673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YFVE Internal Organization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71462" y="5769506"/>
            <a:ext cx="2216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YFVE External Entities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711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Supplier Portal YFVE Internal Organizations</a:t>
            </a:r>
            <a:endParaRPr lang="zh-CN" altLang="en-US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561457312"/>
              </p:ext>
            </p:extLst>
          </p:nvPr>
        </p:nvGraphicFramePr>
        <p:xfrm>
          <a:off x="1097280" y="400050"/>
          <a:ext cx="10058400" cy="5886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2112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Supplier Portal Multi-Site Definition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392272220"/>
              </p:ext>
            </p:extLst>
          </p:nvPr>
        </p:nvGraphicFramePr>
        <p:xfrm>
          <a:off x="1097280" y="400050"/>
          <a:ext cx="10058400" cy="5886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矩形 4"/>
          <p:cNvSpPr/>
          <p:nvPr/>
        </p:nvSpPr>
        <p:spPr>
          <a:xfrm>
            <a:off x="342900" y="1357312"/>
            <a:ext cx="11501438" cy="2543175"/>
          </a:xfrm>
          <a:prstGeom prst="rect">
            <a:avLst/>
          </a:prstGeom>
          <a:noFill/>
          <a:ln>
            <a:solidFill>
              <a:schemeClr val="accent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08622" y="1531416"/>
            <a:ext cx="3686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Multi-Site mode has to be provided to satisfied the requirements of YFVE’s plants management mode.</a:t>
            </a:r>
          </a:p>
        </p:txBody>
      </p:sp>
      <p:sp>
        <p:nvSpPr>
          <p:cNvPr id="7" name="矩形 6"/>
          <p:cNvSpPr/>
          <p:nvPr/>
        </p:nvSpPr>
        <p:spPr>
          <a:xfrm>
            <a:off x="8443913" y="5229225"/>
            <a:ext cx="3614737" cy="10572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This mode need to be confirmed with customer as the system complexity raised.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789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Supplier Portal Users Overview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776049087"/>
              </p:ext>
            </p:extLst>
          </p:nvPr>
        </p:nvGraphicFramePr>
        <p:xfrm>
          <a:off x="1097280" y="400050"/>
          <a:ext cx="10058400" cy="5886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6" name="组合 25"/>
          <p:cNvGrpSpPr/>
          <p:nvPr/>
        </p:nvGrpSpPr>
        <p:grpSpPr>
          <a:xfrm>
            <a:off x="2571279" y="2773836"/>
            <a:ext cx="9282109" cy="2428875"/>
            <a:chOff x="2571279" y="2773836"/>
            <a:chExt cx="9282109" cy="2428875"/>
          </a:xfrm>
        </p:grpSpPr>
        <p:sp>
          <p:nvSpPr>
            <p:cNvPr id="24" name="圆角矩形 23"/>
            <p:cNvSpPr/>
            <p:nvPr/>
          </p:nvSpPr>
          <p:spPr>
            <a:xfrm>
              <a:off x="4495326" y="2773836"/>
              <a:ext cx="7358062" cy="2428875"/>
            </a:xfrm>
            <a:prstGeom prst="roundRect">
              <a:avLst>
                <a:gd name="adj" fmla="val 6667"/>
              </a:avLst>
            </a:prstGeom>
            <a:solidFill>
              <a:srgbClr val="E8DEDE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2571279" y="3899938"/>
              <a:ext cx="1924048" cy="1302773"/>
            </a:xfrm>
            <a:prstGeom prst="roundRect">
              <a:avLst>
                <a:gd name="adj" fmla="val 8168"/>
              </a:avLst>
            </a:prstGeom>
            <a:solidFill>
              <a:srgbClr val="E8DEDE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257428" y="4810767"/>
            <a:ext cx="4147657" cy="1214437"/>
            <a:chOff x="2257428" y="4810767"/>
            <a:chExt cx="4147657" cy="1214437"/>
          </a:xfrm>
        </p:grpSpPr>
        <p:sp>
          <p:nvSpPr>
            <p:cNvPr id="7" name="圆角矩形 6"/>
            <p:cNvSpPr/>
            <p:nvPr/>
          </p:nvSpPr>
          <p:spPr>
            <a:xfrm>
              <a:off x="3180874" y="4810767"/>
              <a:ext cx="3224211" cy="121443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prstDash val="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en-US" altLang="zh-CN" dirty="0" smtClean="0">
                  <a:solidFill>
                    <a:srgbClr val="FF0000"/>
                  </a:solidFill>
                </a:rPr>
                <a:t>Supplier Supervisor</a:t>
              </a:r>
            </a:p>
            <a:p>
              <a:pPr marL="285750" indent="-285750">
                <a:buFontTx/>
                <a:buChar char="-"/>
              </a:pPr>
              <a:r>
                <a:rPr lang="en-US" altLang="zh-CN" strike="sngStrike" dirty="0" smtClean="0">
                  <a:solidFill>
                    <a:srgbClr val="FF0000"/>
                  </a:solidFill>
                </a:rPr>
                <a:t>Supplier Operator</a:t>
              </a:r>
              <a:endParaRPr lang="zh-CN" altLang="en-US" strike="sngStrike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曲线连接符 12"/>
            <p:cNvCxnSpPr>
              <a:endCxn id="7" idx="1"/>
            </p:cNvCxnSpPr>
            <p:nvPr/>
          </p:nvCxnSpPr>
          <p:spPr>
            <a:xfrm>
              <a:off x="2257428" y="4810767"/>
              <a:ext cx="923446" cy="607219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4043363" y="3114401"/>
            <a:ext cx="4130994" cy="1214437"/>
            <a:chOff x="4043363" y="3114401"/>
            <a:chExt cx="4130994" cy="1214437"/>
          </a:xfrm>
        </p:grpSpPr>
        <p:sp>
          <p:nvSpPr>
            <p:cNvPr id="6" name="圆角矩形 5"/>
            <p:cNvSpPr/>
            <p:nvPr/>
          </p:nvSpPr>
          <p:spPr>
            <a:xfrm>
              <a:off x="4950146" y="3114401"/>
              <a:ext cx="3224211" cy="121443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prstDash val="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en-US" altLang="zh-CN" dirty="0" smtClean="0">
                  <a:solidFill>
                    <a:srgbClr val="FF0000"/>
                  </a:solidFill>
                </a:rPr>
                <a:t>Plant Admin</a:t>
              </a:r>
              <a:endParaRPr lang="en-US" altLang="zh-CN" dirty="0" smtClean="0">
                <a:solidFill>
                  <a:srgbClr val="FF0000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en-US" altLang="zh-CN" dirty="0" smtClean="0">
                  <a:solidFill>
                    <a:srgbClr val="FF0000"/>
                  </a:solidFill>
                </a:rPr>
                <a:t>ASDE/SQE Supervisor</a:t>
              </a:r>
            </a:p>
            <a:p>
              <a:pPr marL="285750" indent="-285750">
                <a:buFontTx/>
                <a:buChar char="-"/>
              </a:pPr>
              <a:r>
                <a:rPr lang="en-US" altLang="zh-CN" dirty="0" smtClean="0">
                  <a:solidFill>
                    <a:srgbClr val="FF0000"/>
                  </a:solidFill>
                </a:rPr>
                <a:t>ASDE/SQE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曲线连接符 10"/>
            <p:cNvCxnSpPr>
              <a:endCxn id="6" idx="1"/>
            </p:cNvCxnSpPr>
            <p:nvPr/>
          </p:nvCxnSpPr>
          <p:spPr>
            <a:xfrm>
              <a:off x="4043363" y="3386138"/>
              <a:ext cx="906783" cy="335482"/>
            </a:xfrm>
            <a:prstGeom prst="curvedConnector3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>
            <a:off x="7458075" y="1671090"/>
            <a:ext cx="4083372" cy="1400175"/>
            <a:chOff x="7458075" y="1671090"/>
            <a:chExt cx="4083372" cy="1400175"/>
          </a:xfrm>
        </p:grpSpPr>
        <p:sp>
          <p:nvSpPr>
            <p:cNvPr id="5" name="圆角矩形 4"/>
            <p:cNvSpPr/>
            <p:nvPr/>
          </p:nvSpPr>
          <p:spPr>
            <a:xfrm>
              <a:off x="8317236" y="1671090"/>
              <a:ext cx="3224211" cy="140017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prstDash val="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en-US" altLang="zh-CN" dirty="0" smtClean="0">
                  <a:solidFill>
                    <a:srgbClr val="FF0000"/>
                  </a:solidFill>
                </a:rPr>
                <a:t>Suite Admin</a:t>
              </a:r>
              <a:endParaRPr lang="en-US" altLang="zh-CN" dirty="0" smtClean="0">
                <a:solidFill>
                  <a:srgbClr val="FF0000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en-US" altLang="zh-CN" dirty="0" smtClean="0">
                  <a:solidFill>
                    <a:srgbClr val="FF0000"/>
                  </a:solidFill>
                </a:rPr>
                <a:t>Management Team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曲线连接符 8"/>
            <p:cNvCxnSpPr>
              <a:endCxn id="5" idx="1"/>
            </p:cNvCxnSpPr>
            <p:nvPr/>
          </p:nvCxnSpPr>
          <p:spPr>
            <a:xfrm>
              <a:off x="7458075" y="1991527"/>
              <a:ext cx="859161" cy="379651"/>
            </a:xfrm>
            <a:prstGeom prst="curvedConnector3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926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Supplier Portal User Groups &amp; Roles</a:t>
            </a:r>
            <a:br>
              <a:rPr lang="en-US" altLang="zh-CN" dirty="0" smtClean="0"/>
            </a:br>
            <a:r>
              <a:rPr lang="en-US" altLang="zh-CN" sz="2700" dirty="0" smtClean="0"/>
              <a:t>- User Groups</a:t>
            </a:r>
            <a:endParaRPr lang="zh-CN" altLang="en-US" sz="2700" dirty="0"/>
          </a:p>
        </p:txBody>
      </p:sp>
      <p:sp>
        <p:nvSpPr>
          <p:cNvPr id="4" name="矩形 3"/>
          <p:cNvSpPr/>
          <p:nvPr/>
        </p:nvSpPr>
        <p:spPr>
          <a:xfrm>
            <a:off x="8843963" y="5400675"/>
            <a:ext cx="3128962" cy="8858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YFVE will provide user groups definitions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228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Supplier Portal User Groups &amp; Roles</a:t>
            </a:r>
            <a:br>
              <a:rPr lang="en-US" altLang="zh-CN" dirty="0" smtClean="0"/>
            </a:br>
            <a:r>
              <a:rPr lang="en-US" altLang="zh-CN" sz="2700" dirty="0" smtClean="0"/>
              <a:t>- User Roles</a:t>
            </a:r>
            <a:endParaRPr lang="zh-CN" altLang="en-US" sz="2700" dirty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1704797115"/>
              </p:ext>
            </p:extLst>
          </p:nvPr>
        </p:nvGraphicFramePr>
        <p:xfrm>
          <a:off x="1097280" y="1243013"/>
          <a:ext cx="10058400" cy="4895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矩形 4"/>
          <p:cNvSpPr/>
          <p:nvPr/>
        </p:nvSpPr>
        <p:spPr>
          <a:xfrm>
            <a:off x="10458450" y="244402"/>
            <a:ext cx="1543050" cy="627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draft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9475659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12418</TotalTime>
  <Words>805</Words>
  <Application>Microsoft Office PowerPoint</Application>
  <PresentationFormat>宽屏</PresentationFormat>
  <Paragraphs>283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等线</vt:lpstr>
      <vt:lpstr>宋体</vt:lpstr>
      <vt:lpstr>Calibri</vt:lpstr>
      <vt:lpstr>Calibri Light</vt:lpstr>
      <vt:lpstr>Wingdings</vt:lpstr>
      <vt:lpstr>回顾</vt:lpstr>
      <vt:lpstr>Supplier Portal High-Level Design</vt:lpstr>
      <vt:lpstr>Agenda</vt:lpstr>
      <vt:lpstr>Supplier Portal System Architecture</vt:lpstr>
      <vt:lpstr>Supplier Portal Entities Overview</vt:lpstr>
      <vt:lpstr>Supplier Portal YFVE Internal Organizations</vt:lpstr>
      <vt:lpstr>Supplier Portal Multi-Site Definition</vt:lpstr>
      <vt:lpstr>Supplier Portal Users Overview</vt:lpstr>
      <vt:lpstr>Supplier Portal User Groups &amp; Roles - User Groups</vt:lpstr>
      <vt:lpstr>Supplier Portal User Groups &amp; Roles - User Roles</vt:lpstr>
      <vt:lpstr>Requirements Understanding - Functional Requirements – Main Process</vt:lpstr>
      <vt:lpstr>Supplier Portal Business Process - Project Hierarchy</vt:lpstr>
      <vt:lpstr>Supplier Portal Business Process - Main Process</vt:lpstr>
      <vt:lpstr>System Integration (External System Structure)</vt:lpstr>
      <vt:lpstr>Supplier Portal Modules - Level I</vt:lpstr>
      <vt:lpstr>Supplier Portal Modules - Level II</vt:lpstr>
      <vt:lpstr>Supplier Portal Modules - Level II</vt:lpstr>
      <vt:lpstr>Supplier Portal Modules - Level II</vt:lpstr>
      <vt:lpstr>Supplier Portal Modules - Level II</vt:lpstr>
      <vt:lpstr>Supplier Portal Modules - Level II</vt:lpstr>
      <vt:lpstr>Supplier Portal Modules - Level II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of YFVE’s Requirements</dc:title>
  <dc:creator>wang steven</dc:creator>
  <cp:lastModifiedBy>wang steven</cp:lastModifiedBy>
  <cp:revision>284</cp:revision>
  <dcterms:created xsi:type="dcterms:W3CDTF">2018-01-22T05:25:38Z</dcterms:created>
  <dcterms:modified xsi:type="dcterms:W3CDTF">2018-04-24T14:36:18Z</dcterms:modified>
</cp:coreProperties>
</file>