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8" r:id="rId1"/>
    <p:sldMasterId id="2147483715" r:id="rId2"/>
    <p:sldMasterId id="2147483779" r:id="rId3"/>
    <p:sldMasterId id="2147483847" r:id="rId4"/>
    <p:sldMasterId id="2147483859" r:id="rId5"/>
    <p:sldMasterId id="2147483871" r:id="rId6"/>
    <p:sldMasterId id="2147484048" r:id="rId7"/>
  </p:sldMasterIdLst>
  <p:notesMasterIdLst>
    <p:notesMasterId r:id="rId26"/>
  </p:notesMasterIdLst>
  <p:handoutMasterIdLst>
    <p:handoutMasterId r:id="rId27"/>
  </p:handoutMasterIdLst>
  <p:sldIdLst>
    <p:sldId id="807" r:id="rId8"/>
    <p:sldId id="848" r:id="rId9"/>
    <p:sldId id="851" r:id="rId10"/>
    <p:sldId id="850" r:id="rId11"/>
    <p:sldId id="849" r:id="rId12"/>
    <p:sldId id="853" r:id="rId13"/>
    <p:sldId id="855" r:id="rId14"/>
    <p:sldId id="854" r:id="rId15"/>
    <p:sldId id="852" r:id="rId16"/>
    <p:sldId id="856" r:id="rId17"/>
    <p:sldId id="857" r:id="rId18"/>
    <p:sldId id="858" r:id="rId19"/>
    <p:sldId id="859" r:id="rId20"/>
    <p:sldId id="860" r:id="rId21"/>
    <p:sldId id="861" r:id="rId22"/>
    <p:sldId id="862" r:id="rId23"/>
    <p:sldId id="863" r:id="rId24"/>
    <p:sldId id="697" r:id="rId25"/>
  </p:sldIdLst>
  <p:sldSz cx="9144000" cy="5715000" type="screen16x10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65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30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6953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6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2555" algn="l" defTabSz="913014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6pPr>
    <a:lvl7pPr marL="2739068" algn="l" defTabSz="913014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7pPr>
    <a:lvl8pPr marL="3195578" algn="l" defTabSz="913014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8pPr>
    <a:lvl9pPr marL="3652091" algn="l" defTabSz="913014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2AA"/>
    <a:srgbClr val="1D0BA1"/>
    <a:srgbClr val="FF9933"/>
    <a:srgbClr val="00A4DE"/>
    <a:srgbClr val="66FFFF"/>
    <a:srgbClr val="FF9900"/>
    <a:srgbClr val="396ACB"/>
    <a:srgbClr val="FFFF00"/>
    <a:srgbClr val="33C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1" autoAdjust="0"/>
    <p:restoredTop sz="96023" autoAdjust="0"/>
  </p:normalViewPr>
  <p:slideViewPr>
    <p:cSldViewPr>
      <p:cViewPr>
        <p:scale>
          <a:sx n="100" d="100"/>
          <a:sy n="100" d="100"/>
        </p:scale>
        <p:origin x="-1188" y="-2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16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4E585D-E1A3-44C1-A00D-D4FD369BD9E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2EAF68-5843-4D8E-8157-993D644FE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3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16C62D-4915-4DD0-BFE1-A8EAD5437FAB}" type="datetimeFigureOut">
              <a:rPr lang="zh-CN" altLang="en-US"/>
              <a:pPr>
                <a:defRPr/>
              </a:pPr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20725"/>
            <a:ext cx="5759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4BAA7E-1944-4175-AEDA-B202F73CD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07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0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0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53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0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555" algn="l" defTabSz="9130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068" algn="l" defTabSz="9130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578" algn="l" defTabSz="9130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091" algn="l" defTabSz="9130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9" y="659833"/>
            <a:ext cx="5278438" cy="167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6489" y="3135313"/>
            <a:ext cx="8557949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 lIns="84671" tIns="42339" rIns="84671" bIns="42339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0452" y="5443394"/>
            <a:ext cx="2133864" cy="396875"/>
          </a:xfrm>
          <a:prstGeom prst="rect">
            <a:avLst/>
          </a:prstGeom>
          <a:extLst/>
        </p:spPr>
        <p:txBody>
          <a:bodyPr vert="horz" wrap="square" lIns="84671" tIns="42339" rIns="84671" bIns="42339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0343A24-09CB-4874-B0B6-147C357EA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55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71" tIns="42339" rIns="84671" bIns="42339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 lIns="84671" tIns="42339" rIns="84671" bIns="42339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0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928"/>
            <a:ext cx="2057400" cy="4876271"/>
          </a:xfrm>
          <a:prstGeom prst="rect">
            <a:avLst/>
          </a:prstGeom>
        </p:spPr>
        <p:txBody>
          <a:bodyPr vert="eaVert" lIns="84671" tIns="42339" rIns="84671" bIns="42339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928"/>
            <a:ext cx="6019800" cy="4876271"/>
          </a:xfrm>
          <a:prstGeom prst="rect">
            <a:avLst/>
          </a:prstGeom>
        </p:spPr>
        <p:txBody>
          <a:bodyPr vert="eaVert" lIns="84671" tIns="42339" rIns="84671" bIns="42339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14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9" y="659829"/>
            <a:ext cx="5278438" cy="167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6489" y="3135313"/>
            <a:ext cx="8557949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 lIns="84697" tIns="42352" rIns="84697" bIns="42352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0452" y="5443394"/>
            <a:ext cx="2133864" cy="396875"/>
          </a:xfrm>
          <a:prstGeom prst="rect">
            <a:avLst/>
          </a:prstGeom>
          <a:extLst/>
        </p:spPr>
        <p:txBody>
          <a:bodyPr vert="horz" wrap="square" lIns="84697" tIns="42352" rIns="84697" bIns="42352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24F1948-17AC-4796-89F6-030D13392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42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97" tIns="42352" rIns="84697" bIns="42352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lIns="84697" tIns="42352" rIns="84697" bIns="42352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8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45"/>
            <a:ext cx="7772400" cy="1135063"/>
          </a:xfrm>
          <a:prstGeom prst="rect">
            <a:avLst/>
          </a:prstGeom>
        </p:spPr>
        <p:txBody>
          <a:bodyPr lIns="84697" tIns="42352" rIns="84697" bIns="42352" anchor="t"/>
          <a:lstStyle>
            <a:lvl1pPr algn="l">
              <a:defRPr sz="37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77"/>
            <a:ext cx="7772400" cy="1250155"/>
          </a:xfrm>
          <a:prstGeom prst="rect">
            <a:avLst/>
          </a:prstGeom>
        </p:spPr>
        <p:txBody>
          <a:bodyPr lIns="84697" tIns="42352" rIns="84697" bIns="42352" anchor="b"/>
          <a:lstStyle>
            <a:lvl1pPr marL="0" indent="0">
              <a:buNone/>
              <a:defRPr sz="1900"/>
            </a:lvl1pPr>
            <a:lvl2pPr marL="423466" indent="0">
              <a:buNone/>
              <a:defRPr sz="1700"/>
            </a:lvl2pPr>
            <a:lvl3pPr marL="846931" indent="0">
              <a:buNone/>
              <a:defRPr sz="1400"/>
            </a:lvl3pPr>
            <a:lvl4pPr marL="1270395" indent="0">
              <a:buNone/>
              <a:defRPr sz="1300"/>
            </a:lvl4pPr>
            <a:lvl5pPr marL="1693859" indent="0">
              <a:buNone/>
              <a:defRPr sz="1300"/>
            </a:lvl5pPr>
            <a:lvl6pPr marL="2117327" indent="0">
              <a:buNone/>
              <a:defRPr sz="1300"/>
            </a:lvl6pPr>
            <a:lvl7pPr marL="2540787" indent="0">
              <a:buNone/>
              <a:defRPr sz="1300"/>
            </a:lvl7pPr>
            <a:lvl8pPr marL="2964251" indent="0">
              <a:buNone/>
              <a:defRPr sz="1300"/>
            </a:lvl8pPr>
            <a:lvl9pPr marL="3387716" indent="0">
              <a:buNone/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04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97" tIns="42352" rIns="84697" bIns="42352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0"/>
            <a:ext cx="4038600" cy="3771636"/>
          </a:xfrm>
          <a:prstGeom prst="rect">
            <a:avLst/>
          </a:prstGeom>
        </p:spPr>
        <p:txBody>
          <a:bodyPr lIns="84697" tIns="42352" rIns="84697" bIns="42352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  <a:prstGeom prst="rect">
            <a:avLst/>
          </a:prstGeom>
        </p:spPr>
        <p:txBody>
          <a:bodyPr lIns="84697" tIns="42352" rIns="84697" bIns="42352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0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97" tIns="42352" rIns="84697" bIns="42352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9289"/>
            <a:ext cx="4040189" cy="533135"/>
          </a:xfrm>
          <a:prstGeom prst="rect">
            <a:avLst/>
          </a:prstGeom>
        </p:spPr>
        <p:txBody>
          <a:bodyPr lIns="84697" tIns="42352" rIns="84697" bIns="42352" anchor="b"/>
          <a:lstStyle>
            <a:lvl1pPr marL="0" indent="0">
              <a:buNone/>
              <a:defRPr sz="2200" b="1"/>
            </a:lvl1pPr>
            <a:lvl2pPr marL="423466" indent="0">
              <a:buNone/>
              <a:defRPr sz="1900" b="1"/>
            </a:lvl2pPr>
            <a:lvl3pPr marL="846931" indent="0">
              <a:buNone/>
              <a:defRPr sz="1700" b="1"/>
            </a:lvl3pPr>
            <a:lvl4pPr marL="1270395" indent="0">
              <a:buNone/>
              <a:defRPr sz="1400" b="1"/>
            </a:lvl4pPr>
            <a:lvl5pPr marL="1693859" indent="0">
              <a:buNone/>
              <a:defRPr sz="1400" b="1"/>
            </a:lvl5pPr>
            <a:lvl6pPr marL="2117327" indent="0">
              <a:buNone/>
              <a:defRPr sz="1400" b="1"/>
            </a:lvl6pPr>
            <a:lvl7pPr marL="2540787" indent="0">
              <a:buNone/>
              <a:defRPr sz="1400" b="1"/>
            </a:lvl7pPr>
            <a:lvl8pPr marL="2964251" indent="0">
              <a:buNone/>
              <a:defRPr sz="1400" b="1"/>
            </a:lvl8pPr>
            <a:lvl9pPr marL="3387716" indent="0">
              <a:buNone/>
              <a:defRPr sz="14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812400"/>
            <a:ext cx="4040189" cy="3292740"/>
          </a:xfrm>
          <a:prstGeom prst="rect">
            <a:avLst/>
          </a:prstGeom>
        </p:spPr>
        <p:txBody>
          <a:bodyPr lIns="84697" tIns="42352" rIns="84697" bIns="42352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8" y="1279289"/>
            <a:ext cx="4041774" cy="533135"/>
          </a:xfrm>
          <a:prstGeom prst="rect">
            <a:avLst/>
          </a:prstGeom>
        </p:spPr>
        <p:txBody>
          <a:bodyPr lIns="84697" tIns="42352" rIns="84697" bIns="42352" anchor="b"/>
          <a:lstStyle>
            <a:lvl1pPr marL="0" indent="0">
              <a:buNone/>
              <a:defRPr sz="2200" b="1"/>
            </a:lvl1pPr>
            <a:lvl2pPr marL="423466" indent="0">
              <a:buNone/>
              <a:defRPr sz="1900" b="1"/>
            </a:lvl2pPr>
            <a:lvl3pPr marL="846931" indent="0">
              <a:buNone/>
              <a:defRPr sz="1700" b="1"/>
            </a:lvl3pPr>
            <a:lvl4pPr marL="1270395" indent="0">
              <a:buNone/>
              <a:defRPr sz="1400" b="1"/>
            </a:lvl4pPr>
            <a:lvl5pPr marL="1693859" indent="0">
              <a:buNone/>
              <a:defRPr sz="1400" b="1"/>
            </a:lvl5pPr>
            <a:lvl6pPr marL="2117327" indent="0">
              <a:buNone/>
              <a:defRPr sz="1400" b="1"/>
            </a:lvl6pPr>
            <a:lvl7pPr marL="2540787" indent="0">
              <a:buNone/>
              <a:defRPr sz="1400" b="1"/>
            </a:lvl7pPr>
            <a:lvl8pPr marL="2964251" indent="0">
              <a:buNone/>
              <a:defRPr sz="1400" b="1"/>
            </a:lvl8pPr>
            <a:lvl9pPr marL="3387716" indent="0">
              <a:buNone/>
              <a:defRPr sz="14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8" y="1812400"/>
            <a:ext cx="4041774" cy="3292740"/>
          </a:xfrm>
          <a:prstGeom prst="rect">
            <a:avLst/>
          </a:prstGeom>
        </p:spPr>
        <p:txBody>
          <a:bodyPr lIns="84697" tIns="42352" rIns="84697" bIns="42352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87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97" tIns="42352" rIns="84697" bIns="42352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2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6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71" tIns="42339" rIns="84671" bIns="42339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lIns="84671" tIns="42339" rIns="84671" bIns="42339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73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27544"/>
            <a:ext cx="3008314" cy="968375"/>
          </a:xfrm>
          <a:prstGeom prst="rect">
            <a:avLst/>
          </a:prstGeom>
        </p:spPr>
        <p:txBody>
          <a:bodyPr lIns="84697" tIns="42352" rIns="84697" bIns="42352" anchor="b"/>
          <a:lstStyle>
            <a:lvl1pPr algn="l">
              <a:defRPr sz="19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27554"/>
            <a:ext cx="5111750" cy="4877595"/>
          </a:xfrm>
          <a:prstGeom prst="rect">
            <a:avLst/>
          </a:prstGeom>
        </p:spPr>
        <p:txBody>
          <a:bodyPr lIns="84697" tIns="42352" rIns="84697" bIns="42352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195927"/>
            <a:ext cx="3008314" cy="3909220"/>
          </a:xfrm>
          <a:prstGeom prst="rect">
            <a:avLst/>
          </a:prstGeom>
        </p:spPr>
        <p:txBody>
          <a:bodyPr lIns="84697" tIns="42352" rIns="84697" bIns="42352"/>
          <a:lstStyle>
            <a:lvl1pPr marL="0" indent="0">
              <a:buNone/>
              <a:defRPr sz="1300"/>
            </a:lvl1pPr>
            <a:lvl2pPr marL="423466" indent="0">
              <a:buNone/>
              <a:defRPr sz="1100"/>
            </a:lvl2pPr>
            <a:lvl3pPr marL="846931" indent="0">
              <a:buNone/>
              <a:defRPr sz="900"/>
            </a:lvl3pPr>
            <a:lvl4pPr marL="1270395" indent="0">
              <a:buNone/>
              <a:defRPr sz="800"/>
            </a:lvl4pPr>
            <a:lvl5pPr marL="1693859" indent="0">
              <a:buNone/>
              <a:defRPr sz="800"/>
            </a:lvl5pPr>
            <a:lvl6pPr marL="2117327" indent="0">
              <a:buNone/>
              <a:defRPr sz="800"/>
            </a:lvl6pPr>
            <a:lvl7pPr marL="2540787" indent="0">
              <a:buNone/>
              <a:defRPr sz="800"/>
            </a:lvl7pPr>
            <a:lvl8pPr marL="2964251" indent="0">
              <a:buNone/>
              <a:defRPr sz="800"/>
            </a:lvl8pPr>
            <a:lvl9pPr marL="3387716" indent="0">
              <a:buNone/>
              <a:defRPr sz="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353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000505"/>
            <a:ext cx="5486400" cy="472282"/>
          </a:xfrm>
          <a:prstGeom prst="rect">
            <a:avLst/>
          </a:prstGeom>
        </p:spPr>
        <p:txBody>
          <a:bodyPr lIns="84697" tIns="42352" rIns="84697" bIns="42352" anchor="b"/>
          <a:lstStyle>
            <a:lvl1pPr algn="l">
              <a:defRPr sz="19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510646"/>
            <a:ext cx="5486400" cy="3429000"/>
          </a:xfrm>
          <a:prstGeom prst="rect">
            <a:avLst/>
          </a:prstGeom>
        </p:spPr>
        <p:txBody>
          <a:bodyPr lIns="84697" tIns="42352" rIns="84697" bIns="42352"/>
          <a:lstStyle>
            <a:lvl1pPr marL="0" indent="0">
              <a:buNone/>
              <a:defRPr sz="3000"/>
            </a:lvl1pPr>
            <a:lvl2pPr marL="423466" indent="0">
              <a:buNone/>
              <a:defRPr sz="2600"/>
            </a:lvl2pPr>
            <a:lvl3pPr marL="846931" indent="0">
              <a:buNone/>
              <a:defRPr sz="2200"/>
            </a:lvl3pPr>
            <a:lvl4pPr marL="1270395" indent="0">
              <a:buNone/>
              <a:defRPr sz="1900"/>
            </a:lvl4pPr>
            <a:lvl5pPr marL="1693859" indent="0">
              <a:buNone/>
              <a:defRPr sz="1900"/>
            </a:lvl5pPr>
            <a:lvl6pPr marL="2117327" indent="0">
              <a:buNone/>
              <a:defRPr sz="1900"/>
            </a:lvl6pPr>
            <a:lvl7pPr marL="2540787" indent="0">
              <a:buNone/>
              <a:defRPr sz="1900"/>
            </a:lvl7pPr>
            <a:lvl8pPr marL="2964251" indent="0">
              <a:buNone/>
              <a:defRPr sz="1900"/>
            </a:lvl8pPr>
            <a:lvl9pPr marL="3387716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472787"/>
            <a:ext cx="5486400" cy="670718"/>
          </a:xfrm>
          <a:prstGeom prst="rect">
            <a:avLst/>
          </a:prstGeom>
        </p:spPr>
        <p:txBody>
          <a:bodyPr lIns="84697" tIns="42352" rIns="84697" bIns="42352"/>
          <a:lstStyle>
            <a:lvl1pPr marL="0" indent="0">
              <a:buNone/>
              <a:defRPr sz="1300"/>
            </a:lvl1pPr>
            <a:lvl2pPr marL="423466" indent="0">
              <a:buNone/>
              <a:defRPr sz="1100"/>
            </a:lvl2pPr>
            <a:lvl3pPr marL="846931" indent="0">
              <a:buNone/>
              <a:defRPr sz="900"/>
            </a:lvl3pPr>
            <a:lvl4pPr marL="1270395" indent="0">
              <a:buNone/>
              <a:defRPr sz="800"/>
            </a:lvl4pPr>
            <a:lvl5pPr marL="1693859" indent="0">
              <a:buNone/>
              <a:defRPr sz="800"/>
            </a:lvl5pPr>
            <a:lvl6pPr marL="2117327" indent="0">
              <a:buNone/>
              <a:defRPr sz="800"/>
            </a:lvl6pPr>
            <a:lvl7pPr marL="2540787" indent="0">
              <a:buNone/>
              <a:defRPr sz="800"/>
            </a:lvl7pPr>
            <a:lvl8pPr marL="2964251" indent="0">
              <a:buNone/>
              <a:defRPr sz="800"/>
            </a:lvl8pPr>
            <a:lvl9pPr marL="3387716" indent="0">
              <a:buNone/>
              <a:defRPr sz="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348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97" tIns="42352" rIns="84697" bIns="42352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 lIns="84697" tIns="42352" rIns="84697" bIns="42352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24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928"/>
            <a:ext cx="2057400" cy="4876271"/>
          </a:xfrm>
          <a:prstGeom prst="rect">
            <a:avLst/>
          </a:prstGeom>
        </p:spPr>
        <p:txBody>
          <a:bodyPr vert="eaVert" lIns="84697" tIns="42352" rIns="84697" bIns="42352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928"/>
            <a:ext cx="6019800" cy="4876271"/>
          </a:xfrm>
          <a:prstGeom prst="rect">
            <a:avLst/>
          </a:prstGeom>
        </p:spPr>
        <p:txBody>
          <a:bodyPr vert="eaVert" lIns="84697" tIns="42352" rIns="84697" bIns="42352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86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14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9" y="659813"/>
            <a:ext cx="5278438" cy="167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6489" y="3135313"/>
            <a:ext cx="8557949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 lIns="84840" tIns="42421" rIns="84840" bIns="42421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0450" y="5443394"/>
            <a:ext cx="2133864" cy="396875"/>
          </a:xfrm>
          <a:prstGeom prst="rect">
            <a:avLst/>
          </a:prstGeom>
          <a:extLst/>
        </p:spPr>
        <p:txBody>
          <a:bodyPr vert="horz" wrap="square" lIns="84840" tIns="42421" rIns="84840" bIns="42421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E29F201-5DE7-4A74-B5AD-9A87CCA1B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68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840" tIns="42421" rIns="84840" bIns="42421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lIns="84840" tIns="42421" rIns="84840" bIns="4242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29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26"/>
            <a:ext cx="7772400" cy="1135063"/>
          </a:xfrm>
          <a:prstGeom prst="rect">
            <a:avLst/>
          </a:prstGeom>
        </p:spPr>
        <p:txBody>
          <a:bodyPr lIns="84840" tIns="42421" rIns="84840" bIns="42421" anchor="t"/>
          <a:lstStyle>
            <a:lvl1pPr algn="l">
              <a:defRPr sz="37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9"/>
            <a:ext cx="7772400" cy="1250155"/>
          </a:xfrm>
          <a:prstGeom prst="rect">
            <a:avLst/>
          </a:prstGeom>
        </p:spPr>
        <p:txBody>
          <a:bodyPr lIns="84840" tIns="42421" rIns="84840" bIns="42421" anchor="b"/>
          <a:lstStyle>
            <a:lvl1pPr marL="0" indent="0">
              <a:buNone/>
              <a:defRPr sz="1900"/>
            </a:lvl1pPr>
            <a:lvl2pPr marL="424188" indent="0">
              <a:buNone/>
              <a:defRPr sz="1700"/>
            </a:lvl2pPr>
            <a:lvl3pPr marL="848378" indent="0">
              <a:buNone/>
              <a:defRPr sz="1500"/>
            </a:lvl3pPr>
            <a:lvl4pPr marL="1272563" indent="0">
              <a:buNone/>
              <a:defRPr sz="1300"/>
            </a:lvl4pPr>
            <a:lvl5pPr marL="1696754" indent="0">
              <a:buNone/>
              <a:defRPr sz="1300"/>
            </a:lvl5pPr>
            <a:lvl6pPr marL="2120939" indent="0">
              <a:buNone/>
              <a:defRPr sz="1300"/>
            </a:lvl6pPr>
            <a:lvl7pPr marL="2545127" indent="0">
              <a:buNone/>
              <a:defRPr sz="1300"/>
            </a:lvl7pPr>
            <a:lvl8pPr marL="2969312" indent="0">
              <a:buNone/>
              <a:defRPr sz="1300"/>
            </a:lvl8pPr>
            <a:lvl9pPr marL="3393502" indent="0">
              <a:buNone/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7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840" tIns="42421" rIns="84840" bIns="42421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0"/>
            <a:ext cx="4038600" cy="3771636"/>
          </a:xfrm>
          <a:prstGeom prst="rect">
            <a:avLst/>
          </a:prstGeom>
        </p:spPr>
        <p:txBody>
          <a:bodyPr lIns="84840" tIns="42421" rIns="84840" bIns="42421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  <a:prstGeom prst="rect">
            <a:avLst/>
          </a:prstGeom>
        </p:spPr>
        <p:txBody>
          <a:bodyPr lIns="84840" tIns="42421" rIns="84840" bIns="42421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35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840" tIns="42421" rIns="84840" bIns="42421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74"/>
            <a:ext cx="4040189" cy="533135"/>
          </a:xfrm>
          <a:prstGeom prst="rect">
            <a:avLst/>
          </a:prstGeom>
        </p:spPr>
        <p:txBody>
          <a:bodyPr lIns="84840" tIns="42421" rIns="84840" bIns="42421" anchor="b"/>
          <a:lstStyle>
            <a:lvl1pPr marL="0" indent="0">
              <a:buNone/>
              <a:defRPr sz="2200" b="1"/>
            </a:lvl1pPr>
            <a:lvl2pPr marL="424188" indent="0">
              <a:buNone/>
              <a:defRPr sz="1900" b="1"/>
            </a:lvl2pPr>
            <a:lvl3pPr marL="848378" indent="0">
              <a:buNone/>
              <a:defRPr sz="1700" b="1"/>
            </a:lvl3pPr>
            <a:lvl4pPr marL="1272563" indent="0">
              <a:buNone/>
              <a:defRPr sz="1500" b="1"/>
            </a:lvl4pPr>
            <a:lvl5pPr marL="1696754" indent="0">
              <a:buNone/>
              <a:defRPr sz="1500" b="1"/>
            </a:lvl5pPr>
            <a:lvl6pPr marL="2120939" indent="0">
              <a:buNone/>
              <a:defRPr sz="1500" b="1"/>
            </a:lvl6pPr>
            <a:lvl7pPr marL="2545127" indent="0">
              <a:buNone/>
              <a:defRPr sz="1500" b="1"/>
            </a:lvl7pPr>
            <a:lvl8pPr marL="2969312" indent="0">
              <a:buNone/>
              <a:defRPr sz="1500" b="1"/>
            </a:lvl8pPr>
            <a:lvl9pPr marL="3393502" indent="0">
              <a:buNone/>
              <a:defRPr sz="15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400"/>
            <a:ext cx="4040189" cy="3292740"/>
          </a:xfrm>
          <a:prstGeom prst="rect">
            <a:avLst/>
          </a:prstGeom>
        </p:spPr>
        <p:txBody>
          <a:bodyPr lIns="84840" tIns="42421" rIns="84840" bIns="42421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279274"/>
            <a:ext cx="4041774" cy="533135"/>
          </a:xfrm>
          <a:prstGeom prst="rect">
            <a:avLst/>
          </a:prstGeom>
        </p:spPr>
        <p:txBody>
          <a:bodyPr lIns="84840" tIns="42421" rIns="84840" bIns="42421" anchor="b"/>
          <a:lstStyle>
            <a:lvl1pPr marL="0" indent="0">
              <a:buNone/>
              <a:defRPr sz="2200" b="1"/>
            </a:lvl1pPr>
            <a:lvl2pPr marL="424188" indent="0">
              <a:buNone/>
              <a:defRPr sz="1900" b="1"/>
            </a:lvl2pPr>
            <a:lvl3pPr marL="848378" indent="0">
              <a:buNone/>
              <a:defRPr sz="1700" b="1"/>
            </a:lvl3pPr>
            <a:lvl4pPr marL="1272563" indent="0">
              <a:buNone/>
              <a:defRPr sz="1500" b="1"/>
            </a:lvl4pPr>
            <a:lvl5pPr marL="1696754" indent="0">
              <a:buNone/>
              <a:defRPr sz="1500" b="1"/>
            </a:lvl5pPr>
            <a:lvl6pPr marL="2120939" indent="0">
              <a:buNone/>
              <a:defRPr sz="1500" b="1"/>
            </a:lvl6pPr>
            <a:lvl7pPr marL="2545127" indent="0">
              <a:buNone/>
              <a:defRPr sz="1500" b="1"/>
            </a:lvl7pPr>
            <a:lvl8pPr marL="2969312" indent="0">
              <a:buNone/>
              <a:defRPr sz="1500" b="1"/>
            </a:lvl8pPr>
            <a:lvl9pPr marL="3393502" indent="0">
              <a:buNone/>
              <a:defRPr sz="15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1812400"/>
            <a:ext cx="4041774" cy="3292740"/>
          </a:xfrm>
          <a:prstGeom prst="rect">
            <a:avLst/>
          </a:prstGeom>
        </p:spPr>
        <p:txBody>
          <a:bodyPr lIns="84840" tIns="42421" rIns="84840" bIns="42421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46"/>
            <a:ext cx="7772400" cy="1135063"/>
          </a:xfrm>
          <a:prstGeom prst="rect">
            <a:avLst/>
          </a:prstGeom>
        </p:spPr>
        <p:txBody>
          <a:bodyPr lIns="84671" tIns="42339" rIns="84671" bIns="42339" anchor="t"/>
          <a:lstStyle>
            <a:lvl1pPr algn="l">
              <a:defRPr sz="37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77"/>
            <a:ext cx="7772400" cy="1250155"/>
          </a:xfrm>
          <a:prstGeom prst="rect">
            <a:avLst/>
          </a:prstGeom>
        </p:spPr>
        <p:txBody>
          <a:bodyPr lIns="84671" tIns="42339" rIns="84671" bIns="42339" anchor="b"/>
          <a:lstStyle>
            <a:lvl1pPr marL="0" indent="0">
              <a:buNone/>
              <a:defRPr sz="1900"/>
            </a:lvl1pPr>
            <a:lvl2pPr marL="423332" indent="0">
              <a:buNone/>
              <a:defRPr sz="1700"/>
            </a:lvl2pPr>
            <a:lvl3pPr marL="846666" indent="0">
              <a:buNone/>
              <a:defRPr sz="1400"/>
            </a:lvl3pPr>
            <a:lvl4pPr marL="1269998" indent="0">
              <a:buNone/>
              <a:defRPr sz="1300"/>
            </a:lvl4pPr>
            <a:lvl5pPr marL="1693335" indent="0">
              <a:buNone/>
              <a:defRPr sz="1300"/>
            </a:lvl5pPr>
            <a:lvl6pPr marL="2116664" indent="0">
              <a:buNone/>
              <a:defRPr sz="1300"/>
            </a:lvl6pPr>
            <a:lvl7pPr marL="2539996" indent="0">
              <a:buNone/>
              <a:defRPr sz="1300"/>
            </a:lvl7pPr>
            <a:lvl8pPr marL="2963324" indent="0">
              <a:buNone/>
              <a:defRPr sz="1300"/>
            </a:lvl8pPr>
            <a:lvl9pPr marL="3386658" indent="0">
              <a:buNone/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163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840" tIns="42421" rIns="84840" bIns="42421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26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02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27544"/>
            <a:ext cx="3008314" cy="968375"/>
          </a:xfrm>
          <a:prstGeom prst="rect">
            <a:avLst/>
          </a:prstGeom>
        </p:spPr>
        <p:txBody>
          <a:bodyPr lIns="84840" tIns="42421" rIns="84840" bIns="42421" anchor="b"/>
          <a:lstStyle>
            <a:lvl1pPr algn="l">
              <a:defRPr sz="19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9"/>
            <a:ext cx="5111750" cy="4877595"/>
          </a:xfrm>
          <a:prstGeom prst="rect">
            <a:avLst/>
          </a:prstGeom>
        </p:spPr>
        <p:txBody>
          <a:bodyPr lIns="84840" tIns="42421" rIns="84840" bIns="42421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195924"/>
            <a:ext cx="3008314" cy="3909220"/>
          </a:xfrm>
          <a:prstGeom prst="rect">
            <a:avLst/>
          </a:prstGeom>
        </p:spPr>
        <p:txBody>
          <a:bodyPr lIns="84840" tIns="42421" rIns="84840" bIns="42421"/>
          <a:lstStyle>
            <a:lvl1pPr marL="0" indent="0">
              <a:buNone/>
              <a:defRPr sz="1300"/>
            </a:lvl1pPr>
            <a:lvl2pPr marL="424188" indent="0">
              <a:buNone/>
              <a:defRPr sz="1100"/>
            </a:lvl2pPr>
            <a:lvl3pPr marL="848378" indent="0">
              <a:buNone/>
              <a:defRPr sz="900"/>
            </a:lvl3pPr>
            <a:lvl4pPr marL="1272563" indent="0">
              <a:buNone/>
              <a:defRPr sz="800"/>
            </a:lvl4pPr>
            <a:lvl5pPr marL="1696754" indent="0">
              <a:buNone/>
              <a:defRPr sz="800"/>
            </a:lvl5pPr>
            <a:lvl6pPr marL="2120939" indent="0">
              <a:buNone/>
              <a:defRPr sz="800"/>
            </a:lvl6pPr>
            <a:lvl7pPr marL="2545127" indent="0">
              <a:buNone/>
              <a:defRPr sz="800"/>
            </a:lvl7pPr>
            <a:lvl8pPr marL="2969312" indent="0">
              <a:buNone/>
              <a:defRPr sz="800"/>
            </a:lvl8pPr>
            <a:lvl9pPr marL="3393502" indent="0">
              <a:buNone/>
              <a:defRPr sz="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73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5"/>
            <a:ext cx="5486400" cy="472282"/>
          </a:xfrm>
          <a:prstGeom prst="rect">
            <a:avLst/>
          </a:prstGeom>
        </p:spPr>
        <p:txBody>
          <a:bodyPr lIns="84840" tIns="42421" rIns="84840" bIns="42421" anchor="b"/>
          <a:lstStyle>
            <a:lvl1pPr algn="l">
              <a:defRPr sz="19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84840" tIns="42421" rIns="84840" bIns="42421"/>
          <a:lstStyle>
            <a:lvl1pPr marL="0" indent="0">
              <a:buNone/>
              <a:defRPr sz="3000"/>
            </a:lvl1pPr>
            <a:lvl2pPr marL="424188" indent="0">
              <a:buNone/>
              <a:defRPr sz="2600"/>
            </a:lvl2pPr>
            <a:lvl3pPr marL="848378" indent="0">
              <a:buNone/>
              <a:defRPr sz="2200"/>
            </a:lvl3pPr>
            <a:lvl4pPr marL="1272563" indent="0">
              <a:buNone/>
              <a:defRPr sz="1900"/>
            </a:lvl4pPr>
            <a:lvl5pPr marL="1696754" indent="0">
              <a:buNone/>
              <a:defRPr sz="1900"/>
            </a:lvl5pPr>
            <a:lvl6pPr marL="2120939" indent="0">
              <a:buNone/>
              <a:defRPr sz="1900"/>
            </a:lvl6pPr>
            <a:lvl7pPr marL="2545127" indent="0">
              <a:buNone/>
              <a:defRPr sz="1900"/>
            </a:lvl7pPr>
            <a:lvl8pPr marL="2969312" indent="0">
              <a:buNone/>
              <a:defRPr sz="1900"/>
            </a:lvl8pPr>
            <a:lvl9pPr marL="3393502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7"/>
            <a:ext cx="5486400" cy="670718"/>
          </a:xfrm>
          <a:prstGeom prst="rect">
            <a:avLst/>
          </a:prstGeom>
        </p:spPr>
        <p:txBody>
          <a:bodyPr lIns="84840" tIns="42421" rIns="84840" bIns="42421"/>
          <a:lstStyle>
            <a:lvl1pPr marL="0" indent="0">
              <a:buNone/>
              <a:defRPr sz="1300"/>
            </a:lvl1pPr>
            <a:lvl2pPr marL="424188" indent="0">
              <a:buNone/>
              <a:defRPr sz="1100"/>
            </a:lvl2pPr>
            <a:lvl3pPr marL="848378" indent="0">
              <a:buNone/>
              <a:defRPr sz="900"/>
            </a:lvl3pPr>
            <a:lvl4pPr marL="1272563" indent="0">
              <a:buNone/>
              <a:defRPr sz="800"/>
            </a:lvl4pPr>
            <a:lvl5pPr marL="1696754" indent="0">
              <a:buNone/>
              <a:defRPr sz="800"/>
            </a:lvl5pPr>
            <a:lvl6pPr marL="2120939" indent="0">
              <a:buNone/>
              <a:defRPr sz="800"/>
            </a:lvl6pPr>
            <a:lvl7pPr marL="2545127" indent="0">
              <a:buNone/>
              <a:defRPr sz="800"/>
            </a:lvl7pPr>
            <a:lvl8pPr marL="2969312" indent="0">
              <a:buNone/>
              <a:defRPr sz="800"/>
            </a:lvl8pPr>
            <a:lvl9pPr marL="3393502" indent="0">
              <a:buNone/>
              <a:defRPr sz="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194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840" tIns="42421" rIns="84840" bIns="42421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 lIns="84840" tIns="42421" rIns="84840" bIns="4242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108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99"/>
            <a:ext cx="2057400" cy="4876271"/>
          </a:xfrm>
          <a:prstGeom prst="rect">
            <a:avLst/>
          </a:prstGeom>
        </p:spPr>
        <p:txBody>
          <a:bodyPr vert="eaVert" lIns="84840" tIns="42421" rIns="84840" bIns="42421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99"/>
            <a:ext cx="6019800" cy="4876271"/>
          </a:xfrm>
          <a:prstGeom prst="rect">
            <a:avLst/>
          </a:prstGeom>
        </p:spPr>
        <p:txBody>
          <a:bodyPr vert="eaVert" lIns="84840" tIns="42421" rIns="84840" bIns="4242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213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14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14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660138"/>
            <a:ext cx="5278437" cy="167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6236" y="3135313"/>
            <a:ext cx="8558213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0714" y="5443804"/>
            <a:ext cx="2133600" cy="39687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A6C40-4FB3-49F3-8AE6-D389AE5D65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20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71" tIns="42339" rIns="84671" bIns="42339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0"/>
            <a:ext cx="4038600" cy="3771636"/>
          </a:xfrm>
          <a:prstGeom prst="rect">
            <a:avLst/>
          </a:prstGeom>
        </p:spPr>
        <p:txBody>
          <a:bodyPr lIns="84671" tIns="42339" rIns="84671" bIns="42339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  <a:prstGeom prst="rect">
            <a:avLst/>
          </a:prstGeom>
        </p:spPr>
        <p:txBody>
          <a:bodyPr lIns="84671" tIns="42339" rIns="84671" bIns="42339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10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20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5012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536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9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9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279264"/>
            <a:ext cx="4041774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1812396"/>
            <a:ext cx="4041774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62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633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3013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27544"/>
            <a:ext cx="3008314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195920"/>
            <a:ext cx="3008314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3244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774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442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74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74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972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14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71" tIns="42339" rIns="84671" bIns="42339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9294"/>
            <a:ext cx="4040189" cy="533135"/>
          </a:xfrm>
          <a:prstGeom prst="rect">
            <a:avLst/>
          </a:prstGeom>
        </p:spPr>
        <p:txBody>
          <a:bodyPr lIns="84671" tIns="42339" rIns="84671" bIns="42339" anchor="b"/>
          <a:lstStyle>
            <a:lvl1pPr marL="0" indent="0">
              <a:buNone/>
              <a:defRPr sz="2200" b="1"/>
            </a:lvl1pPr>
            <a:lvl2pPr marL="423332" indent="0">
              <a:buNone/>
              <a:defRPr sz="1900" b="1"/>
            </a:lvl2pPr>
            <a:lvl3pPr marL="846666" indent="0">
              <a:buNone/>
              <a:defRPr sz="1700" b="1"/>
            </a:lvl3pPr>
            <a:lvl4pPr marL="1269998" indent="0">
              <a:buNone/>
              <a:defRPr sz="1400" b="1"/>
            </a:lvl4pPr>
            <a:lvl5pPr marL="1693335" indent="0">
              <a:buNone/>
              <a:defRPr sz="1400" b="1"/>
            </a:lvl5pPr>
            <a:lvl6pPr marL="2116664" indent="0">
              <a:buNone/>
              <a:defRPr sz="1400" b="1"/>
            </a:lvl6pPr>
            <a:lvl7pPr marL="2539996" indent="0">
              <a:buNone/>
              <a:defRPr sz="1400" b="1"/>
            </a:lvl7pPr>
            <a:lvl8pPr marL="2963324" indent="0">
              <a:buNone/>
              <a:defRPr sz="1400" b="1"/>
            </a:lvl8pPr>
            <a:lvl9pPr marL="3386658" indent="0">
              <a:buNone/>
              <a:defRPr sz="14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812400"/>
            <a:ext cx="4040189" cy="3292740"/>
          </a:xfrm>
          <a:prstGeom prst="rect">
            <a:avLst/>
          </a:prstGeom>
        </p:spPr>
        <p:txBody>
          <a:bodyPr lIns="84671" tIns="42339" rIns="84671" bIns="42339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8" y="1279294"/>
            <a:ext cx="4041774" cy="533135"/>
          </a:xfrm>
          <a:prstGeom prst="rect">
            <a:avLst/>
          </a:prstGeom>
        </p:spPr>
        <p:txBody>
          <a:bodyPr lIns="84671" tIns="42339" rIns="84671" bIns="42339" anchor="b"/>
          <a:lstStyle>
            <a:lvl1pPr marL="0" indent="0">
              <a:buNone/>
              <a:defRPr sz="2200" b="1"/>
            </a:lvl1pPr>
            <a:lvl2pPr marL="423332" indent="0">
              <a:buNone/>
              <a:defRPr sz="1900" b="1"/>
            </a:lvl2pPr>
            <a:lvl3pPr marL="846666" indent="0">
              <a:buNone/>
              <a:defRPr sz="1700" b="1"/>
            </a:lvl3pPr>
            <a:lvl4pPr marL="1269998" indent="0">
              <a:buNone/>
              <a:defRPr sz="1400" b="1"/>
            </a:lvl4pPr>
            <a:lvl5pPr marL="1693335" indent="0">
              <a:buNone/>
              <a:defRPr sz="1400" b="1"/>
            </a:lvl5pPr>
            <a:lvl6pPr marL="2116664" indent="0">
              <a:buNone/>
              <a:defRPr sz="1400" b="1"/>
            </a:lvl6pPr>
            <a:lvl7pPr marL="2539996" indent="0">
              <a:buNone/>
              <a:defRPr sz="1400" b="1"/>
            </a:lvl7pPr>
            <a:lvl8pPr marL="2963324" indent="0">
              <a:buNone/>
              <a:defRPr sz="1400" b="1"/>
            </a:lvl8pPr>
            <a:lvl9pPr marL="3386658" indent="0">
              <a:buNone/>
              <a:defRPr sz="14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8" y="1812400"/>
            <a:ext cx="4041774" cy="3292740"/>
          </a:xfrm>
          <a:prstGeom prst="rect">
            <a:avLst/>
          </a:prstGeom>
        </p:spPr>
        <p:txBody>
          <a:bodyPr lIns="84671" tIns="42339" rIns="84671" bIns="42339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314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413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018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018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018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A843-0AA9-4A46-8AE8-F9E20A8DA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018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018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018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23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660138"/>
            <a:ext cx="5278437" cy="167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6236" y="3135313"/>
            <a:ext cx="8558213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0714" y="5443804"/>
            <a:ext cx="2133600" cy="39687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A6C40-4FB3-49F3-8AE6-D389AE5D65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329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615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20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776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50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9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9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279264"/>
            <a:ext cx="4041774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1812396"/>
            <a:ext cx="4041774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610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056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0402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27544"/>
            <a:ext cx="3008314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195920"/>
            <a:ext cx="3008314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84671" tIns="42339" rIns="84671" bIns="42339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287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5678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311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74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74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606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660138"/>
            <a:ext cx="5278437" cy="167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276236" y="3135313"/>
            <a:ext cx="8558213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0714" y="5443804"/>
            <a:ext cx="2133600" cy="39687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A6C40-4FB3-49F3-8AE6-D389AE5D65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057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83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20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2721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289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9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9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279264"/>
            <a:ext cx="4041774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1812396"/>
            <a:ext cx="4041774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245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793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38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097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27544"/>
            <a:ext cx="3008314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195920"/>
            <a:ext cx="3008314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6063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414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20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74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74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12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AA18-DA27-42D8-B29C-EBE697FD11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5" tIns="45651" rIns="91305" bIns="4565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YFVES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2" y="114300"/>
            <a:ext cx="470866" cy="381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723900" y="304800"/>
            <a:ext cx="381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6858000" y="190514"/>
            <a:ext cx="2133600" cy="304271"/>
          </a:xfrm>
          <a:prstGeom prst="rect">
            <a:avLst/>
          </a:prstGeom>
        </p:spPr>
        <p:txBody>
          <a:bodyPr vert="horz" lIns="91305" tIns="45651" rIns="91305" bIns="45651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▪ 0</a:t>
            </a:r>
            <a:fld id="{B037AA18-DA27-42D8-B29C-EBE697FD119A}" type="slidenum">
              <a:rPr lang="zh-CN" altLang="en-US" sz="100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altLang="zh-CN" sz="1000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▪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413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018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018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018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A843-0AA9-4A46-8AE8-F9E20A8DA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1"/>
            <a:ext cx="9144000" cy="571906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7093" y="2270459"/>
            <a:ext cx="233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200" b="1" dirty="0">
                <a:solidFill>
                  <a:srgbClr val="5E5E5E"/>
                </a:solidFill>
                <a:latin typeface="Arial"/>
                <a:cs typeface="Arial"/>
              </a:rPr>
              <a:t>Our </a:t>
            </a:r>
            <a:r>
              <a:rPr lang="en-US" sz="1200" b="1" dirty="0" smtClean="0">
                <a:solidFill>
                  <a:srgbClr val="5E5E5E"/>
                </a:solidFill>
                <a:latin typeface="Arial"/>
                <a:cs typeface="Arial"/>
              </a:rPr>
              <a:t>Family of </a:t>
            </a:r>
            <a:r>
              <a:rPr lang="en-US" sz="1200" b="1" dirty="0">
                <a:solidFill>
                  <a:srgbClr val="5E5E5E"/>
                </a:solidFill>
                <a:latin typeface="Arial"/>
                <a:cs typeface="Arial"/>
              </a:rPr>
              <a:t>Businesses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24400" y="5565045"/>
            <a:ext cx="403066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hangingPunct="0"/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Strictly Private and Confidential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1821" y="4536008"/>
            <a:ext cx="6180557" cy="453761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spcBef>
                <a:spcPct val="0"/>
              </a:spcBef>
              <a:buFont typeface="Wingdings 2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2594343" y="4054468"/>
            <a:ext cx="6178034" cy="558271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94893" y="5574352"/>
            <a:ext cx="1981200" cy="0"/>
          </a:xfrm>
          <a:prstGeom prst="line">
            <a:avLst/>
          </a:prstGeom>
          <a:ln w="19050">
            <a:solidFill>
              <a:srgbClr val="5E5E5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94893" y="2499012"/>
            <a:ext cx="1981200" cy="0"/>
          </a:xfrm>
          <a:prstGeom prst="line">
            <a:avLst/>
          </a:prstGeom>
          <a:ln w="19050">
            <a:solidFill>
              <a:srgbClr val="5E5E5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160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1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DEE0E78D-3DCE-4F10-83E1-87C551BB7EE9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244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792430"/>
            <a:ext cx="4173538" cy="43947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792430"/>
            <a:ext cx="4173538" cy="43947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3A01E25-1105-493B-A5BD-82FB46DB4C8C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27544"/>
            <a:ext cx="3008314" cy="968375"/>
          </a:xfrm>
          <a:prstGeom prst="rect">
            <a:avLst/>
          </a:prstGeom>
        </p:spPr>
        <p:txBody>
          <a:bodyPr lIns="84671" tIns="42339" rIns="84671" bIns="42339" anchor="b"/>
          <a:lstStyle>
            <a:lvl1pPr algn="l">
              <a:defRPr sz="19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27554"/>
            <a:ext cx="5111750" cy="4877595"/>
          </a:xfrm>
          <a:prstGeom prst="rect">
            <a:avLst/>
          </a:prstGeom>
        </p:spPr>
        <p:txBody>
          <a:bodyPr lIns="84671" tIns="42339" rIns="84671" bIns="42339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195927"/>
            <a:ext cx="3008314" cy="3909220"/>
          </a:xfrm>
          <a:prstGeom prst="rect">
            <a:avLst/>
          </a:prstGeom>
        </p:spPr>
        <p:txBody>
          <a:bodyPr lIns="84671" tIns="42339" rIns="84671" bIns="42339"/>
          <a:lstStyle>
            <a:lvl1pPr marL="0" indent="0">
              <a:buNone/>
              <a:defRPr sz="1300"/>
            </a:lvl1pPr>
            <a:lvl2pPr marL="423332" indent="0">
              <a:buNone/>
              <a:defRPr sz="1100"/>
            </a:lvl2pPr>
            <a:lvl3pPr marL="846666" indent="0">
              <a:buNone/>
              <a:defRPr sz="900"/>
            </a:lvl3pPr>
            <a:lvl4pPr marL="1269998" indent="0">
              <a:buNone/>
              <a:defRPr sz="800"/>
            </a:lvl4pPr>
            <a:lvl5pPr marL="1693335" indent="0">
              <a:buNone/>
              <a:defRPr sz="800"/>
            </a:lvl5pPr>
            <a:lvl6pPr marL="2116664" indent="0">
              <a:buNone/>
              <a:defRPr sz="800"/>
            </a:lvl6pPr>
            <a:lvl7pPr marL="2539996" indent="0">
              <a:buNone/>
              <a:defRPr sz="800"/>
            </a:lvl7pPr>
            <a:lvl8pPr marL="2963324" indent="0">
              <a:buNone/>
              <a:defRPr sz="800"/>
            </a:lvl8pPr>
            <a:lvl9pPr marL="3386658" indent="0">
              <a:buNone/>
              <a:defRPr sz="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2223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9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9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279264"/>
            <a:ext cx="4041774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1812396"/>
            <a:ext cx="4041774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707E63C3-57BE-4F94-8976-0A4E1A7BC7E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473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EA85ED2-0521-4F1B-AA41-B4688A03FA10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78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52FA82AE-F571-4DB8-B1F2-0BD6296CA4F4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91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4" cy="9683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20"/>
            <a:ext cx="3008314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E0841218-2E1F-44D5-8C76-4EE25374F95A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849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0124844D-570C-4BA6-A7C5-C85BB8CB766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358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24562D27-3A79-42F0-87F9-91357ED8DD1F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189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6" y="101865"/>
            <a:ext cx="2124075" cy="50852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01865"/>
            <a:ext cx="6223000" cy="50852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988EB624-FD54-4325-A47F-93DE359EA17B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60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5" y="101865"/>
            <a:ext cx="7500938" cy="3558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792430"/>
            <a:ext cx="4173538" cy="43947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792430"/>
            <a:ext cx="4173538" cy="43947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28F46C3F-FE3E-49AE-BE0E-FDE3C9C6D0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02"/>
          <p:cNvSpPr>
            <a:spLocks noChangeArrowheads="1"/>
          </p:cNvSpPr>
          <p:nvPr userDrawn="1"/>
        </p:nvSpPr>
        <p:spPr bwMode="white">
          <a:xfrm>
            <a:off x="7772400" y="0"/>
            <a:ext cx="1371600" cy="698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" name="Group 403"/>
          <p:cNvGrpSpPr>
            <a:grpSpLocks/>
          </p:cNvGrpSpPr>
          <p:nvPr userDrawn="1"/>
        </p:nvGrpSpPr>
        <p:grpSpPr bwMode="auto">
          <a:xfrm>
            <a:off x="7620000" y="100539"/>
            <a:ext cx="1379538" cy="548432"/>
            <a:chOff x="2972856" y="2398105"/>
            <a:chExt cx="1379336" cy="657398"/>
          </a:xfrm>
        </p:grpSpPr>
        <p:pic>
          <p:nvPicPr>
            <p:cNvPr id="8" name="Picture 4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856" y="2398105"/>
              <a:ext cx="1379336" cy="278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05"/>
            <p:cNvSpPr>
              <a:spLocks noChangeArrowheads="1"/>
            </p:cNvSpPr>
            <p:nvPr/>
          </p:nvSpPr>
          <p:spPr bwMode="auto">
            <a:xfrm>
              <a:off x="3087770" y="2686575"/>
              <a:ext cx="1149506" cy="36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0000"/>
                  </a:solidFill>
                  <a:latin typeface="Arial"/>
                  <a:cs typeface="Arial"/>
                </a:rPr>
                <a:t>Electronics</a:t>
              </a:r>
              <a:endParaRPr lang="en-US" sz="140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51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000505"/>
            <a:ext cx="5486400" cy="472282"/>
          </a:xfrm>
          <a:prstGeom prst="rect">
            <a:avLst/>
          </a:prstGeom>
        </p:spPr>
        <p:txBody>
          <a:bodyPr lIns="84671" tIns="42339" rIns="84671" bIns="42339" anchor="b"/>
          <a:lstStyle>
            <a:lvl1pPr algn="l">
              <a:defRPr sz="19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510646"/>
            <a:ext cx="5486400" cy="3429000"/>
          </a:xfrm>
          <a:prstGeom prst="rect">
            <a:avLst/>
          </a:prstGeom>
        </p:spPr>
        <p:txBody>
          <a:bodyPr lIns="84671" tIns="42339" rIns="84671" bIns="42339"/>
          <a:lstStyle>
            <a:lvl1pPr marL="0" indent="0">
              <a:buNone/>
              <a:defRPr sz="3000"/>
            </a:lvl1pPr>
            <a:lvl2pPr marL="423332" indent="0">
              <a:buNone/>
              <a:defRPr sz="2600"/>
            </a:lvl2pPr>
            <a:lvl3pPr marL="846666" indent="0">
              <a:buNone/>
              <a:defRPr sz="2200"/>
            </a:lvl3pPr>
            <a:lvl4pPr marL="1269998" indent="0">
              <a:buNone/>
              <a:defRPr sz="1900"/>
            </a:lvl4pPr>
            <a:lvl5pPr marL="1693335" indent="0">
              <a:buNone/>
              <a:defRPr sz="1900"/>
            </a:lvl5pPr>
            <a:lvl6pPr marL="2116664" indent="0">
              <a:buNone/>
              <a:defRPr sz="1900"/>
            </a:lvl6pPr>
            <a:lvl7pPr marL="2539996" indent="0">
              <a:buNone/>
              <a:defRPr sz="1900"/>
            </a:lvl7pPr>
            <a:lvl8pPr marL="2963324" indent="0">
              <a:buNone/>
              <a:defRPr sz="1900"/>
            </a:lvl8pPr>
            <a:lvl9pPr marL="3386658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472787"/>
            <a:ext cx="5486400" cy="670718"/>
          </a:xfrm>
          <a:prstGeom prst="rect">
            <a:avLst/>
          </a:prstGeom>
        </p:spPr>
        <p:txBody>
          <a:bodyPr lIns="84671" tIns="42339" rIns="84671" bIns="42339"/>
          <a:lstStyle>
            <a:lvl1pPr marL="0" indent="0">
              <a:buNone/>
              <a:defRPr sz="1300"/>
            </a:lvl1pPr>
            <a:lvl2pPr marL="423332" indent="0">
              <a:buNone/>
              <a:defRPr sz="1100"/>
            </a:lvl2pPr>
            <a:lvl3pPr marL="846666" indent="0">
              <a:buNone/>
              <a:defRPr sz="900"/>
            </a:lvl3pPr>
            <a:lvl4pPr marL="1269998" indent="0">
              <a:buNone/>
              <a:defRPr sz="800"/>
            </a:lvl4pPr>
            <a:lvl5pPr marL="1693335" indent="0">
              <a:buNone/>
              <a:defRPr sz="800"/>
            </a:lvl5pPr>
            <a:lvl6pPr marL="2116664" indent="0">
              <a:buNone/>
              <a:defRPr sz="800"/>
            </a:lvl6pPr>
            <a:lvl7pPr marL="2539996" indent="0">
              <a:buNone/>
              <a:defRPr sz="800"/>
            </a:lvl7pPr>
            <a:lvl8pPr marL="2963324" indent="0">
              <a:buNone/>
              <a:defRPr sz="800"/>
            </a:lvl8pPr>
            <a:lvl9pPr marL="3386658" indent="0">
              <a:buNone/>
              <a:defRPr sz="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4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 userDrawn="1"/>
        </p:nvSpPr>
        <p:spPr bwMode="auto">
          <a:xfrm>
            <a:off x="8708844" y="5458293"/>
            <a:ext cx="457730" cy="2265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671" tIns="42339" rIns="84671" bIns="423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7027748-92BB-4B8E-AD50-201E5790FFC6}" type="slidenum">
              <a:rPr lang="fr-FR" altLang="zh-CN" sz="900" smtClean="0">
                <a:solidFill>
                  <a:srgbClr val="0000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altLang="zh-CN" sz="900" dirty="0" smtClean="0">
              <a:solidFill>
                <a:srgbClr val="000000"/>
              </a:solidFill>
            </a:endParaRPr>
          </a:p>
        </p:txBody>
      </p:sp>
      <p:pic>
        <p:nvPicPr>
          <p:cNvPr id="23555" name="Picture 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3" y="81855"/>
            <a:ext cx="1695979" cy="5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256648" y="700733"/>
            <a:ext cx="857779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 lIns="84671" tIns="42339" rIns="84671" bIns="42339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5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401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5pPr>
      <a:lvl6pPr marL="423332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6pPr>
      <a:lvl7pPr marL="846666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7pPr>
      <a:lvl8pPr marL="1269998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8pPr>
      <a:lvl9pPr marL="1693335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15525" indent="-315525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86407" indent="-262717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057308" indent="-209916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79718" indent="-209916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903415" indent="-209916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28329" indent="-21166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751665" indent="-21166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174993" indent="-21166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598321" indent="-21166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332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6666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9998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3335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664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996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3324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6658" algn="l" defTabSz="8466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 userDrawn="1"/>
        </p:nvSpPr>
        <p:spPr bwMode="auto">
          <a:xfrm>
            <a:off x="8708842" y="5458315"/>
            <a:ext cx="457730" cy="2265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697" tIns="42352" rIns="84697" bIns="4235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9ABDBB5-F3A9-4222-A1E5-51D7E3564376}" type="slidenum">
              <a:rPr lang="fr-FR" altLang="zh-CN" sz="900" smtClean="0">
                <a:solidFill>
                  <a:srgbClr val="0000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altLang="zh-CN" sz="900" dirty="0" smtClean="0">
              <a:solidFill>
                <a:srgbClr val="000000"/>
              </a:solidFill>
            </a:endParaRPr>
          </a:p>
        </p:txBody>
      </p:sp>
      <p:pic>
        <p:nvPicPr>
          <p:cNvPr id="24579" name="Picture 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" y="81855"/>
            <a:ext cx="1695979" cy="5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256648" y="700733"/>
            <a:ext cx="857779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 lIns="84697" tIns="42352" rIns="84697" bIns="42352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401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5pPr>
      <a:lvl6pPr marL="423466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6pPr>
      <a:lvl7pPr marL="846931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7pPr>
      <a:lvl8pPr marL="1270395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8pPr>
      <a:lvl9pPr marL="1693859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15560" indent="-31556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86482" indent="-26274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057427" indent="-209941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79883" indent="-209941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903628" indent="-209941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29057" indent="-21173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752516" indent="-21173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175987" indent="-21173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599448" indent="-21173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466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6931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5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3859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7327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0787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4251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716" algn="l" defTabSz="846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 userDrawn="1"/>
        </p:nvSpPr>
        <p:spPr bwMode="auto">
          <a:xfrm>
            <a:off x="8708825" y="5458272"/>
            <a:ext cx="457730" cy="2266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840" tIns="42421" rIns="84840" bIns="4242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5B2F2C63-FA0C-44C1-B5B1-2AC0AA7D77A7}" type="slidenum">
              <a:rPr lang="fr-FR" altLang="zh-CN" sz="900" smtClean="0">
                <a:solidFill>
                  <a:srgbClr val="0000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altLang="zh-CN" sz="900" dirty="0" smtClean="0">
              <a:solidFill>
                <a:srgbClr val="000000"/>
              </a:solidFill>
            </a:endParaRPr>
          </a:p>
        </p:txBody>
      </p:sp>
      <p:pic>
        <p:nvPicPr>
          <p:cNvPr id="19459" name="Picture 8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0" y="81855"/>
            <a:ext cx="1695979" cy="5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256646" y="700733"/>
            <a:ext cx="857779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 lIns="84840" tIns="42421" rIns="84840" bIns="42421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7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987" r:id="rId12"/>
    <p:sldLayoutId id="214748404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5pPr>
      <a:lvl6pPr marL="424188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6pPr>
      <a:lvl7pPr marL="848378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7pPr>
      <a:lvl8pPr marL="1272563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8pPr>
      <a:lvl9pPr marL="1696754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15907" indent="-315907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87253" indent="-26304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058605" indent="-210174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82821" indent="-210174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907036" indent="-210174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33028" indent="-212095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757221" indent="-212095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181405" indent="-212095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605593" indent="-212095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8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78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563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754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939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5127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312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3502" algn="l" defTabSz="84837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8709026" y="5458383"/>
            <a:ext cx="4572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C80CD870-3F09-43A9-B12A-9AFB4E8F3323}" type="slidenum">
              <a:rPr lang="fr-FR" altLang="zh-CN" sz="1000" smtClean="0">
                <a:solidFill>
                  <a:srgbClr val="0000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altLang="zh-CN" sz="1000" smtClean="0">
              <a:solidFill>
                <a:srgbClr val="000000"/>
              </a:solidFill>
            </a:endParaRPr>
          </a:p>
        </p:txBody>
      </p:sp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9" y="82021"/>
            <a:ext cx="1695450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57185" y="701146"/>
            <a:ext cx="857726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4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4014" r:id="rId12"/>
    <p:sldLayoutId id="2147484045" r:id="rId13"/>
    <p:sldLayoutId id="214748365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8709026" y="5458377"/>
            <a:ext cx="4572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C80CD870-3F09-43A9-B12A-9AFB4E8F3323}" type="slidenum">
              <a:rPr lang="fr-FR" altLang="zh-CN" sz="1000" smtClean="0">
                <a:solidFill>
                  <a:srgbClr val="0000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altLang="zh-CN" sz="1000" smtClean="0">
              <a:solidFill>
                <a:srgbClr val="000000"/>
              </a:solidFill>
            </a:endParaRPr>
          </a:p>
        </p:txBody>
      </p:sp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9" y="82021"/>
            <a:ext cx="1695450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57185" y="701146"/>
            <a:ext cx="857726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8709026" y="5458366"/>
            <a:ext cx="4572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C80CD870-3F09-43A9-B12A-9AFB4E8F3323}" type="slidenum">
              <a:rPr lang="fr-FR" altLang="zh-CN" sz="1000" smtClean="0">
                <a:solidFill>
                  <a:srgbClr val="0000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altLang="zh-CN" sz="1000" smtClean="0">
              <a:solidFill>
                <a:srgbClr val="000000"/>
              </a:solidFill>
            </a:endParaRPr>
          </a:p>
        </p:txBody>
      </p:sp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9" y="82021"/>
            <a:ext cx="1695450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57185" y="701146"/>
            <a:ext cx="857726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4016" r:id="rId12"/>
    <p:sldLayoutId id="214748404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57" y="253837"/>
            <a:ext cx="1433944" cy="464555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4" y="792430"/>
            <a:ext cx="8499475" cy="439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2266" y="101865"/>
            <a:ext cx="6992936" cy="35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14285" y="535782"/>
            <a:ext cx="7299006" cy="0"/>
          </a:xfrm>
          <a:prstGeom prst="line">
            <a:avLst/>
          </a:prstGeom>
          <a:noFill/>
          <a:ln w="28575">
            <a:solidFill>
              <a:srgbClr val="FF7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402" y="5484814"/>
            <a:ext cx="1096963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  <a:latin typeface="Arial"/>
                <a:cs typeface="Arial"/>
              </a:rPr>
              <a:t>Page </a:t>
            </a:r>
            <a:fld id="{F8DE1C28-F174-437F-8100-0535022441FE}" type="slidenum">
              <a:rPr lang="en-US">
                <a:solidFill>
                  <a:srgbClr val="969696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2251" y="5398823"/>
            <a:ext cx="8707438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3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§"/>
        <a:defRPr>
          <a:solidFill>
            <a:srgbClr val="333333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58.xml"/><Relationship Id="rId16" Type="http://schemas.openxmlformats.org/officeDocument/2006/relationships/package" Target="../embeddings/Microsoft_Excel_Worksheet4.xlsx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Microsoft_Word_97_-_2003_Document1.doc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886200" y="4714915"/>
            <a:ext cx="5334001" cy="39997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1305" tIns="45651" rIns="91305" bIns="45651">
            <a:spAutoFit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延锋伟世通汽车电子有限公司 </a:t>
            </a:r>
            <a:r>
              <a:rPr lang="en-US" altLang="zh-CN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2095500"/>
            <a:ext cx="2362200" cy="3619500"/>
          </a:xfrm>
          <a:prstGeom prst="rect">
            <a:avLst/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1333500"/>
            <a:ext cx="1676400" cy="914400"/>
          </a:xfrm>
          <a:prstGeom prst="rect">
            <a:avLst/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 descr="LOGO-Yanfeng Viste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295650"/>
            <a:ext cx="1513772" cy="1219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62200" y="2981920"/>
            <a:ext cx="6781800" cy="923330"/>
          </a:xfrm>
          <a:prstGeom prst="rect">
            <a:avLst/>
          </a:prstGeom>
          <a:solidFill>
            <a:srgbClr val="FF9933">
              <a:alpha val="64000"/>
            </a:srgbClr>
          </a:solidFill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Arial"/>
              </a:rPr>
              <a:t>     </a:t>
            </a:r>
            <a:r>
              <a:rPr lang="en-US" sz="54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PPQP</a:t>
            </a:r>
            <a:r>
              <a:rPr lang="zh-CN" altLang="en-US" sz="5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流程培训</a:t>
            </a:r>
            <a:endParaRPr lang="en-US" sz="54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8900"/>
            <a:ext cx="66103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866775"/>
            <a:ext cx="3057247" cy="369332"/>
          </a:xfrm>
          <a:prstGeom prst="rect">
            <a:avLst/>
          </a:prstGeom>
          <a:ln w="25400">
            <a:solidFill>
              <a:srgbClr val="2602AA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01-</a:t>
            </a:r>
            <a:r>
              <a:rPr lang="zh-CN" altLang="en-US" dirty="0"/>
              <a:t>样件质量保证</a:t>
            </a:r>
            <a:r>
              <a:rPr lang="zh-CN" altLang="en-US" dirty="0" smtClean="0"/>
              <a:t>书填写要求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1025" y="1245632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/>
              <a:t>样件质量保证书</a:t>
            </a:r>
            <a:r>
              <a:rPr lang="en-US" altLang="zh-CN" dirty="0" smtClean="0"/>
              <a:t>》</a:t>
            </a:r>
            <a:r>
              <a:rPr lang="zh-CN" altLang="en-US" dirty="0"/>
              <a:t>需要填写完整，每个零件号对应的零件及每次发运，都需要单</a:t>
            </a:r>
            <a:r>
              <a:rPr lang="zh-CN" altLang="en-US" dirty="0" smtClean="0"/>
              <a:t>独的</a:t>
            </a:r>
            <a:r>
              <a:rPr lang="en-US" altLang="zh-CN" dirty="0" smtClean="0"/>
              <a:t>《</a:t>
            </a:r>
            <a:r>
              <a:rPr lang="zh-CN" altLang="en-US" dirty="0"/>
              <a:t>样件质量保证书</a:t>
            </a:r>
            <a:r>
              <a:rPr lang="zh-CN" altLang="en-US" dirty="0" smtClean="0"/>
              <a:t>保</a:t>
            </a:r>
            <a:r>
              <a:rPr lang="zh-CN" altLang="en-US" dirty="0"/>
              <a:t>证书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850" y="18346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表格内的信息需要填写完整，信息确保准确真实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090863"/>
            <a:ext cx="1066800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57550" y="3343274"/>
            <a:ext cx="124777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2628900"/>
            <a:ext cx="381000" cy="4619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3802468"/>
            <a:ext cx="167640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</a:t>
            </a:r>
            <a:r>
              <a:rPr lang="zh-CN" altLang="en-US" sz="1200" dirty="0" smtClean="0"/>
              <a:t>模中计算的理论值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1437" y="3657600"/>
            <a:ext cx="995363" cy="1448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2258883"/>
            <a:ext cx="2514600" cy="461665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模具图纸号码或者模具状态编号，确保模具状态和产品状态一一对应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06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3100"/>
            <a:ext cx="8553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57175" y="3543300"/>
            <a:ext cx="1066800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23975" y="3669506"/>
            <a:ext cx="762000" cy="4704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5024" y="1213306"/>
            <a:ext cx="5972176" cy="646331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样品签订，是指递交给延锋伟世通工程人员确认或者签样的产品，同时必须附带样品卡，样品卡必须包含但不局限如下信息：样件料号，生产日期，项目名称，递交人，递交日期，递交理由</a:t>
            </a:r>
            <a:endParaRPr lang="en-US" altLang="zh-CN" sz="1200" dirty="0" smtClean="0"/>
          </a:p>
        </p:txBody>
      </p:sp>
      <p:sp>
        <p:nvSpPr>
          <p:cNvPr id="7" name="Oval 6"/>
          <p:cNvSpPr/>
          <p:nvPr/>
        </p:nvSpPr>
        <p:spPr>
          <a:xfrm>
            <a:off x="257175" y="2171700"/>
            <a:ext cx="1066800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04924" y="1790700"/>
            <a:ext cx="781051" cy="5072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85975" y="4116482"/>
            <a:ext cx="5629275" cy="461665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小批量出货是指出货给工厂的产品，小批量出货前供应商必须拿到延锋伟世通工程人员签订的临时样件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84724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92984"/>
            <a:ext cx="83915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851058"/>
            <a:ext cx="3276600" cy="461665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T0 </a:t>
            </a:r>
            <a:r>
              <a:rPr lang="zh-CN" altLang="en-US" sz="1200" dirty="0" smtClean="0"/>
              <a:t>生产前供应商内部必须完成临时控制计划支持生产，并根据实际情况更新</a:t>
            </a:r>
            <a:endParaRPr lang="en-US" altLang="zh-CN" sz="1200" dirty="0" smtClean="0"/>
          </a:p>
        </p:txBody>
      </p:sp>
      <p:sp>
        <p:nvSpPr>
          <p:cNvPr id="4" name="Oval 3"/>
          <p:cNvSpPr/>
          <p:nvPr/>
        </p:nvSpPr>
        <p:spPr>
          <a:xfrm>
            <a:off x="457200" y="2019536"/>
            <a:ext cx="2667000" cy="285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1790700" y="1312723"/>
            <a:ext cx="152400" cy="706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5775" y="2019772"/>
            <a:ext cx="2667000" cy="285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3124200" y="1067542"/>
            <a:ext cx="838200" cy="15314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7200" y="2421549"/>
            <a:ext cx="2667000" cy="285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652043"/>
            <a:ext cx="4124325" cy="830997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每批试生产的工艺参数需归档保存，便于追溯，一旦延锋伟世通工程人员签订临时样件，供应商需锁定工艺参数，未经许可不许擅自更改，如更改需提前和工程人员沟通，并在整改计划中体现</a:t>
            </a:r>
            <a:endParaRPr lang="en-US" altLang="zh-CN" sz="1200" dirty="0" smtClean="0"/>
          </a:p>
        </p:txBody>
      </p:sp>
      <p:sp>
        <p:nvSpPr>
          <p:cNvPr id="24" name="Oval 23"/>
          <p:cNvSpPr/>
          <p:nvPr/>
        </p:nvSpPr>
        <p:spPr>
          <a:xfrm>
            <a:off x="385761" y="3619500"/>
            <a:ext cx="4038600" cy="36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5761" y="3162300"/>
            <a:ext cx="4038600" cy="36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14835" y="3295473"/>
            <a:ext cx="19097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2418" y="3957267"/>
            <a:ext cx="4038600" cy="36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32" idx="0"/>
          </p:cNvCxnSpPr>
          <p:nvPr/>
        </p:nvCxnSpPr>
        <p:spPr>
          <a:xfrm flipH="1">
            <a:off x="2147885" y="4319099"/>
            <a:ext cx="297656" cy="3127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4855" y="4447158"/>
            <a:ext cx="3276600" cy="646331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理论上，供应商需要固定机台生产，如变更需要说明原因，并提前通知到延锋伟世通工程人员和</a:t>
            </a:r>
            <a:r>
              <a:rPr lang="en-US" altLang="zh-CN" sz="1200" dirty="0" smtClean="0"/>
              <a:t>ASDE/SQE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8215" y="4631825"/>
            <a:ext cx="231934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如果为软模件需要标注清楚状态</a:t>
            </a:r>
            <a:endParaRPr lang="en-US" altLang="zh-CN" sz="1200" dirty="0" smtClean="0"/>
          </a:p>
        </p:txBody>
      </p:sp>
      <p:cxnSp>
        <p:nvCxnSpPr>
          <p:cNvPr id="34" name="Straight Arrow Connector 33"/>
          <p:cNvCxnSpPr>
            <a:stCxn id="24" idx="6"/>
            <a:endCxn id="31" idx="0"/>
          </p:cNvCxnSpPr>
          <p:nvPr/>
        </p:nvCxnSpPr>
        <p:spPr>
          <a:xfrm>
            <a:off x="4424361" y="3800416"/>
            <a:ext cx="1778794" cy="6467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24600" y="3200965"/>
            <a:ext cx="2260994" cy="830997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件出货，供应商需要</a:t>
            </a:r>
            <a:r>
              <a:rPr lang="en-US" altLang="zh-CN" sz="1200" dirty="0" smtClean="0"/>
              <a:t>100%</a:t>
            </a:r>
            <a:r>
              <a:rPr lang="zh-CN" altLang="en-US" sz="1200" dirty="0" smtClean="0"/>
              <a:t>进行出货检验，并递交检出货验报告，检验报告包括尺寸，外观，功能项目。</a:t>
            </a:r>
            <a:endParaRPr lang="en-US" altLang="zh-CN" sz="1200" dirty="0" smtClean="0"/>
          </a:p>
        </p:txBody>
      </p:sp>
      <p:sp>
        <p:nvSpPr>
          <p:cNvPr id="2052" name="TextBox 2051"/>
          <p:cNvSpPr txBox="1"/>
          <p:nvPr/>
        </p:nvSpPr>
        <p:spPr>
          <a:xfrm>
            <a:off x="385760" y="5158740"/>
            <a:ext cx="799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备注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1~5</a:t>
            </a:r>
            <a:r>
              <a:rPr lang="zh-CN" altLang="en-US" sz="1200" dirty="0"/>
              <a:t>项中的任何一项如果回答为“否” </a:t>
            </a:r>
            <a:r>
              <a:rPr lang="zh-CN" altLang="en-US" sz="1200" dirty="0" smtClean="0"/>
              <a:t>，在整改计划中需要包含不合格的原因及对策；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404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152900"/>
            <a:ext cx="8748713" cy="79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6" y="2557656"/>
            <a:ext cx="8406952" cy="126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6" y="678485"/>
            <a:ext cx="8477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-14285" y="680294"/>
            <a:ext cx="1690685" cy="36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19576" y="4764517"/>
            <a:ext cx="657223" cy="3576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6010" y="382436"/>
            <a:ext cx="231934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如果有特殊说明请填写清楚</a:t>
            </a: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38600" y="5145696"/>
            <a:ext cx="228600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供应</a:t>
            </a:r>
            <a:r>
              <a:rPr lang="zh-CN" altLang="en-US" sz="1200" dirty="0" smtClean="0"/>
              <a:t>商资料的递交人需要签字</a:t>
            </a:r>
            <a:endParaRPr lang="en-US" altLang="zh-CN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76400" y="520936"/>
            <a:ext cx="661985" cy="3187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2887" y="4152900"/>
            <a:ext cx="8632031" cy="590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1401" y="2828983"/>
            <a:ext cx="1244826" cy="36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315200" y="2557656"/>
            <a:ext cx="838200" cy="2809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5385" y="2421112"/>
            <a:ext cx="231934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？？？？？？？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73617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898678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399" y="701159"/>
            <a:ext cx="3057247" cy="369332"/>
          </a:xfrm>
          <a:prstGeom prst="rect">
            <a:avLst/>
          </a:prstGeom>
          <a:ln w="25400">
            <a:solidFill>
              <a:srgbClr val="2602AA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02-</a:t>
            </a:r>
            <a:r>
              <a:rPr lang="zh-CN" altLang="en-US" dirty="0"/>
              <a:t>样件质量保证</a:t>
            </a:r>
            <a:r>
              <a:rPr lang="zh-CN" altLang="en-US" dirty="0" smtClean="0"/>
              <a:t>书填写要求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000500"/>
            <a:ext cx="7458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/>
              <a:t>标准：</a:t>
            </a:r>
            <a:r>
              <a:rPr lang="en-US" altLang="zh-CN" sz="1200" b="1" dirty="0" smtClean="0"/>
              <a:t>1</a:t>
            </a:r>
            <a:r>
              <a:rPr lang="en-US" altLang="zh-CN" sz="1200" b="1" dirty="0"/>
              <a:t>. </a:t>
            </a:r>
            <a:r>
              <a:rPr lang="zh-CN" altLang="en-US" sz="1200" dirty="0"/>
              <a:t>根据</a:t>
            </a:r>
            <a:r>
              <a:rPr lang="en-US" altLang="zh-CN" sz="1200" b="1" dirty="0"/>
              <a:t>ADV P&amp;R</a:t>
            </a:r>
            <a:r>
              <a:rPr lang="zh-CN" altLang="en-US" sz="1200" dirty="0"/>
              <a:t>定义在</a:t>
            </a:r>
            <a:r>
              <a:rPr lang="en-US" altLang="zh-CN" sz="1200" b="1" dirty="0"/>
              <a:t>MRD</a:t>
            </a:r>
            <a:r>
              <a:rPr lang="zh-CN" altLang="en-US" sz="1200" dirty="0"/>
              <a:t>前完成的试验未按计划完成需要填写整改计划</a:t>
            </a:r>
          </a:p>
          <a:p>
            <a:r>
              <a:rPr lang="en-US" altLang="zh-CN" sz="1200" b="1" dirty="0"/>
              <a:t>2. </a:t>
            </a:r>
            <a:r>
              <a:rPr lang="zh-CN" altLang="en-US" sz="1200" dirty="0"/>
              <a:t>在整改计划的承诺日期之前必须提交整改过的零件来进行差错纠正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946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701159"/>
            <a:ext cx="1903085" cy="369332"/>
          </a:xfrm>
          <a:prstGeom prst="rect">
            <a:avLst/>
          </a:prstGeom>
          <a:ln w="25400">
            <a:solidFill>
              <a:srgbClr val="2602AA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03-</a:t>
            </a:r>
            <a:r>
              <a:rPr lang="zh-CN" altLang="en-US" dirty="0"/>
              <a:t>材料核审报告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695" y="4305300"/>
            <a:ext cx="7696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en-US" altLang="zh-CN" sz="1200" dirty="0"/>
              <a:t>)</a:t>
            </a:r>
            <a:r>
              <a:rPr lang="zh-CN" altLang="en-US" sz="1200" dirty="0"/>
              <a:t>在下拉单中选择递交文件类型； </a:t>
            </a:r>
          </a:p>
          <a:p>
            <a:r>
              <a:rPr lang="en-US" altLang="zh-CN" sz="1200" dirty="0"/>
              <a:t>2)</a:t>
            </a:r>
            <a:r>
              <a:rPr lang="zh-CN" altLang="en-US" sz="1200" dirty="0"/>
              <a:t>在递交前需与延锋伟世通工程师确认每种材料应递交文件的类型；</a:t>
            </a:r>
          </a:p>
          <a:p>
            <a:r>
              <a:rPr lang="en-US" altLang="zh-CN" sz="1200" dirty="0"/>
              <a:t>3)</a:t>
            </a:r>
            <a:r>
              <a:rPr lang="zh-CN" altLang="en-US" sz="1200" dirty="0"/>
              <a:t>材料质保书：适用于在延锋伟世通图纸中有明确材料标准定义的部件，所使用的材料须为延锋伟世通已经认可的材料；</a:t>
            </a:r>
          </a:p>
          <a:p>
            <a:r>
              <a:rPr lang="en-US" altLang="zh-CN" sz="1200" dirty="0"/>
              <a:t>4)</a:t>
            </a:r>
            <a:r>
              <a:rPr lang="zh-CN" altLang="en-US" sz="1200" dirty="0"/>
              <a:t>材料测试报告：测试项目和实验室需要与延锋伟世通工程人员一同确认，实验室必须具备相关的资质。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5" y="1181099"/>
            <a:ext cx="7147607" cy="181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5" y="3162300"/>
            <a:ext cx="7345705" cy="7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205289" y="3799522"/>
            <a:ext cx="657223" cy="3576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4313" y="4180701"/>
            <a:ext cx="228600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供应</a:t>
            </a:r>
            <a:r>
              <a:rPr lang="zh-CN" altLang="en-US" sz="1200" dirty="0" smtClean="0"/>
              <a:t>商资料的递交人需要签字</a:t>
            </a:r>
            <a:endParaRPr lang="en-US" altLang="zh-CN" sz="1200" dirty="0" smtClean="0"/>
          </a:p>
        </p:txBody>
      </p:sp>
      <p:sp>
        <p:nvSpPr>
          <p:cNvPr id="9" name="Oval 8"/>
          <p:cNvSpPr/>
          <p:nvPr/>
        </p:nvSpPr>
        <p:spPr>
          <a:xfrm>
            <a:off x="426695" y="3187905"/>
            <a:ext cx="6888506" cy="590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701159"/>
            <a:ext cx="1903085" cy="369332"/>
          </a:xfrm>
          <a:prstGeom prst="rect">
            <a:avLst/>
          </a:prstGeom>
          <a:ln w="25400">
            <a:solidFill>
              <a:srgbClr val="2602AA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04-</a:t>
            </a:r>
            <a:r>
              <a:rPr lang="zh-CN" altLang="en-US" dirty="0"/>
              <a:t>尺寸测量报告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3500"/>
            <a:ext cx="6400800" cy="37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23827" y="1576016"/>
            <a:ext cx="4038600" cy="36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1118800"/>
            <a:ext cx="2319340" cy="276999"/>
          </a:xfrm>
          <a:prstGeom prst="rect">
            <a:avLst/>
          </a:prstGeom>
          <a:noFill/>
          <a:ln w="25400">
            <a:solidFill>
              <a:srgbClr val="2602A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如果有特殊说明请填写清楚</a:t>
            </a:r>
            <a:endParaRPr lang="en-US" altLang="zh-CN" sz="1200" dirty="0" smtClean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2005015" y="1257300"/>
            <a:ext cx="661985" cy="3187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7024" y="1333500"/>
            <a:ext cx="2314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尺寸报告必须附带尺寸气泡图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粘贴再</a:t>
            </a:r>
            <a:r>
              <a:rPr lang="en-US" altLang="zh-CN" sz="1200" dirty="0" smtClean="0"/>
              <a:t>sheet</a:t>
            </a:r>
            <a:r>
              <a:rPr lang="zh-CN" altLang="en-US" sz="1200" dirty="0" smtClean="0"/>
              <a:t>“</a:t>
            </a:r>
            <a:r>
              <a:rPr lang="en-US" altLang="zh-CN" sz="1200" dirty="0" smtClean="0"/>
              <a:t>Drawing”</a:t>
            </a:r>
            <a:r>
              <a:rPr lang="zh-CN" altLang="en-US" sz="1200" dirty="0" smtClean="0"/>
              <a:t>里面；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量测工具需要满足要求；</a:t>
            </a:r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/>
              <a:t>量</a:t>
            </a:r>
            <a:r>
              <a:rPr lang="zh-CN" altLang="en-US" sz="1200" dirty="0" smtClean="0"/>
              <a:t>测基准需要与延锋伟世通工程人员沟通，并做好记录，便于下次量测使用。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2768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701159"/>
            <a:ext cx="2860591" cy="369332"/>
          </a:xfrm>
          <a:prstGeom prst="rect">
            <a:avLst/>
          </a:prstGeom>
          <a:ln w="25400">
            <a:solidFill>
              <a:srgbClr val="2602AA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05 </a:t>
            </a:r>
            <a:r>
              <a:rPr lang="zh-CN" altLang="en-US" dirty="0"/>
              <a:t>分供方清单</a:t>
            </a:r>
            <a:r>
              <a:rPr lang="en-US" altLang="zh-CN" dirty="0"/>
              <a:t>(PPAP17.3)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52550"/>
            <a:ext cx="7705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42291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r>
              <a:rPr lang="zh-CN" altLang="en-US" sz="1200" dirty="0"/>
              <a:t>如</a:t>
            </a:r>
            <a:r>
              <a:rPr lang="zh-CN" altLang="en-US" sz="1200" dirty="0" smtClean="0"/>
              <a:t>果材料有变化，在备注中需要明确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803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339978" y="3818712"/>
            <a:ext cx="4572000" cy="147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05" tIns="45651" rIns="91305" bIns="4565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1D0BA1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en-US" sz="3600" b="1" dirty="0" smtClean="0">
                <a:solidFill>
                  <a:srgbClr val="1D0BA1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3600" b="1" dirty="0">
              <a:solidFill>
                <a:srgbClr val="1D0BA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1D0BA1"/>
                </a:solidFill>
                <a:latin typeface="微软雅黑" pitchFamily="34" charset="-122"/>
                <a:ea typeface="微软雅黑" pitchFamily="34" charset="-122"/>
              </a:rPr>
              <a:t>Thank </a:t>
            </a:r>
            <a:r>
              <a:rPr lang="en-US" altLang="zh-CN" sz="3600" b="1" dirty="0" smtClean="0">
                <a:solidFill>
                  <a:srgbClr val="1D0BA1"/>
                </a:solidFill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3600" b="1" dirty="0">
              <a:solidFill>
                <a:srgbClr val="1D0BA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5108" name="Picture 13" descr="Visteon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7137"/>
            <a:ext cx="9144000" cy="29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7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700" y="1409700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PPQP</a:t>
            </a:r>
            <a:r>
              <a:rPr lang="zh-CN" altLang="en-US" sz="2000" b="1" dirty="0">
                <a:solidFill>
                  <a:srgbClr val="002060"/>
                </a:solidFill>
              </a:rPr>
              <a:t>流程背景简介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283" y="10477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目录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3700" y="224790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流程简介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6821" y="3286155"/>
            <a:ext cx="2188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PPQP</a:t>
            </a:r>
            <a:r>
              <a:rPr lang="zh-CN" altLang="en-US" sz="2000" b="1" dirty="0">
                <a:solidFill>
                  <a:srgbClr val="002060"/>
                </a:solidFill>
              </a:rPr>
              <a:t>文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件及说明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76475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全称：试制零件质量控制流程</a:t>
            </a:r>
          </a:p>
          <a:p>
            <a:r>
              <a:rPr lang="en-US" b="1" dirty="0">
                <a:solidFill>
                  <a:srgbClr val="002060"/>
                </a:solidFill>
              </a:rPr>
              <a:t>PPQP: Pre-production Part Quality </a:t>
            </a:r>
            <a:r>
              <a:rPr lang="en-US" b="1" dirty="0" smtClean="0">
                <a:solidFill>
                  <a:srgbClr val="002060"/>
                </a:solidFill>
              </a:rPr>
              <a:t>Process</a:t>
            </a:r>
          </a:p>
          <a:p>
            <a:r>
              <a:rPr lang="zh-CN" altLang="en-US" sz="1200" dirty="0" smtClean="0">
                <a:solidFill>
                  <a:srgbClr val="002060"/>
                </a:solidFill>
              </a:rPr>
              <a:t>注： 源于通用汽车对供应商的样件管控流程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50" y="918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背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景介绍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7982" y="114300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PPQP</a:t>
            </a:r>
            <a:r>
              <a:rPr lang="zh-CN" altLang="en-US" sz="2800" b="1" dirty="0">
                <a:solidFill>
                  <a:srgbClr val="002060"/>
                </a:solidFill>
              </a:rPr>
              <a:t>流程背景简介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638300"/>
            <a:ext cx="899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1950" y="8001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2060"/>
                </a:solidFill>
              </a:rPr>
              <a:t>APQP</a:t>
            </a:r>
            <a:r>
              <a:rPr lang="zh-CN" altLang="en-US" sz="1400" dirty="0" smtClean="0">
                <a:solidFill>
                  <a:srgbClr val="002060"/>
                </a:solidFill>
              </a:rPr>
              <a:t>中的一个环节；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en-US" altLang="zh-CN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 smtClean="0">
                <a:solidFill>
                  <a:srgbClr val="002060"/>
                </a:solidFill>
              </a:rPr>
              <a:t>           </a:t>
            </a:r>
            <a:r>
              <a:rPr lang="zh-CN" altLang="en-US" sz="1400" dirty="0" smtClean="0">
                <a:solidFill>
                  <a:srgbClr val="002060"/>
                </a:solidFill>
              </a:rPr>
              <a:t>项目绩效的主要体现；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r>
              <a:rPr lang="zh-CN" altLang="en-US" sz="1400" dirty="0" smtClean="0">
                <a:solidFill>
                  <a:srgbClr val="002060"/>
                </a:solidFill>
              </a:rPr>
              <a:t>                          样</a:t>
            </a:r>
            <a:r>
              <a:rPr lang="zh-CN" altLang="en-US" sz="1400" dirty="0">
                <a:solidFill>
                  <a:srgbClr val="002060"/>
                </a:solidFill>
              </a:rPr>
              <a:t>件递交贯穿整个项目的开发周期</a:t>
            </a:r>
            <a:r>
              <a:rPr lang="zh-CN" altLang="en-US" sz="1400" dirty="0" smtClean="0">
                <a:solidFill>
                  <a:srgbClr val="002060"/>
                </a:solidFill>
              </a:rPr>
              <a:t>；</a:t>
            </a:r>
            <a:endParaRPr lang="en-US" altLang="zh-CN" sz="1400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7982" y="114300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PPQP</a:t>
            </a:r>
            <a:r>
              <a:rPr lang="zh-CN" altLang="en-US" sz="2800" b="1" dirty="0">
                <a:solidFill>
                  <a:srgbClr val="002060"/>
                </a:solidFill>
              </a:rPr>
              <a:t>流程背景简介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675" y="1354872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Pre-Production Part Quality Process (PPQP)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流程建立的目的在于</a:t>
            </a:r>
            <a:r>
              <a:rPr lang="en-US" altLang="zh-CN" b="1" dirty="0">
                <a:solidFill>
                  <a:srgbClr val="002060"/>
                </a:solidFill>
              </a:rPr>
              <a:t>: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规范试制零件质量控制过程，确保试制零件质量满</a:t>
            </a:r>
            <a:r>
              <a:rPr lang="zh-CN" altLang="en-US" dirty="0" smtClean="0">
                <a:solidFill>
                  <a:srgbClr val="002060"/>
                </a:solidFill>
              </a:rPr>
              <a:t>足延锋伟世通工程开发的</a:t>
            </a:r>
            <a:endParaRPr lang="zh-CN" altLang="en-US" dirty="0">
              <a:solidFill>
                <a:srgbClr val="002060"/>
              </a:solidFill>
            </a:endParaRPr>
          </a:p>
          <a:p>
            <a:r>
              <a:rPr lang="zh-CN" altLang="en-US" dirty="0">
                <a:solidFill>
                  <a:srgbClr val="002060"/>
                </a:solidFill>
              </a:rPr>
              <a:t>要求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001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目   的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7783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保证所有零件能够符合尺寸、功能及材料的设计要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求；</a:t>
            </a:r>
            <a:endParaRPr lang="zh-CN" altLang="en-US" sz="1400" dirty="0">
              <a:solidFill>
                <a:srgbClr val="002060"/>
              </a:solidFill>
              <a:latin typeface="宋体"/>
              <a:ea typeface="宋体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311723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在产品开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发过程中与供</a:t>
            </a: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应商间建立一个统一合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作及</a:t>
            </a:r>
            <a:r>
              <a:rPr lang="zh-CN" altLang="en-US" sz="1400" dirty="0" smtClean="0">
                <a:solidFill>
                  <a:srgbClr val="FF0000"/>
                </a:solidFill>
                <a:latin typeface="宋体"/>
                <a:ea typeface="宋体"/>
              </a:rPr>
              <a:t>追溯的</a:t>
            </a:r>
            <a:r>
              <a:rPr lang="zh-CN" altLang="en-US" sz="1400" dirty="0">
                <a:solidFill>
                  <a:srgbClr val="FF0000"/>
                </a:solidFill>
                <a:latin typeface="宋体"/>
                <a:ea typeface="宋体"/>
              </a:rPr>
              <a:t>流</a:t>
            </a:r>
            <a:r>
              <a:rPr lang="zh-CN" altLang="en-US" sz="1400" dirty="0" smtClean="0">
                <a:solidFill>
                  <a:srgbClr val="FF0000"/>
                </a:solidFill>
                <a:latin typeface="宋体"/>
                <a:ea typeface="宋体"/>
              </a:rPr>
              <a:t>程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；</a:t>
            </a:r>
            <a:endParaRPr lang="zh-CN" altLang="en-US" sz="1400" dirty="0">
              <a:solidFill>
                <a:srgbClr val="002060"/>
              </a:solidFill>
              <a:latin typeface="宋体"/>
              <a:ea typeface="宋体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775" y="3848100"/>
            <a:ext cx="7362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保证每个零件在发运及安装之前都能够被批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准</a:t>
            </a:r>
            <a:endParaRPr lang="zh-CN" altLang="en-US" sz="1400" dirty="0">
              <a:solidFill>
                <a:srgbClr val="002060"/>
              </a:solidFill>
              <a:latin typeface="宋体"/>
              <a:ea typeface="宋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9407" y="85070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PPQP</a:t>
            </a:r>
            <a:r>
              <a:rPr lang="zh-CN" altLang="en-US" sz="2800" b="1" dirty="0">
                <a:solidFill>
                  <a:srgbClr val="002060"/>
                </a:solidFill>
              </a:rPr>
              <a:t>流程背景简介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239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应用范围 </a:t>
            </a:r>
            <a:endParaRPr lang="en-US" b="1" dirty="0">
              <a:solidFill>
                <a:srgbClr val="33339A"/>
              </a:solidFill>
              <a:latin typeface="Arial"/>
              <a:ea typeface="宋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09700"/>
            <a:ext cx="8229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适用于工程开发阶段中所涉及的试制零件</a:t>
            </a:r>
          </a:p>
          <a:p>
            <a:endParaRPr lang="en-US" sz="1400" dirty="0" smtClean="0">
              <a:solidFill>
                <a:srgbClr val="002060"/>
              </a:solidFill>
              <a:latin typeface="宋体"/>
              <a:ea typeface="宋体"/>
            </a:endParaRPr>
          </a:p>
          <a:p>
            <a:endParaRPr lang="en-US" sz="1400" dirty="0">
              <a:solidFill>
                <a:srgbClr val="002060"/>
              </a:solidFill>
              <a:latin typeface="宋体"/>
              <a:ea typeface="宋体"/>
            </a:endParaRPr>
          </a:p>
          <a:p>
            <a:r>
              <a:rPr lang="en-US" dirty="0">
                <a:solidFill>
                  <a:srgbClr val="002060"/>
                </a:solidFill>
              </a:rPr>
              <a:t>PPQP</a:t>
            </a:r>
            <a:r>
              <a:rPr lang="zh-CN" altLang="en-US" dirty="0">
                <a:solidFill>
                  <a:srgbClr val="002060"/>
                </a:solidFill>
              </a:rPr>
              <a:t>识别原则</a:t>
            </a:r>
            <a:r>
              <a:rPr lang="zh-CN" altLang="en-US" dirty="0" smtClean="0">
                <a:solidFill>
                  <a:srgbClr val="002060"/>
                </a:solidFill>
              </a:rPr>
              <a:t>：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endParaRPr lang="en-US" altLang="zh-CN" sz="1400" dirty="0">
              <a:solidFill>
                <a:srgbClr val="002060"/>
              </a:solidFill>
              <a:latin typeface="宋体"/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延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锋伟世通汽车电子定制产品，标准件不在此流程范围内；</a:t>
            </a:r>
            <a:endParaRPr lang="en-US" altLang="zh-CN" sz="1400" dirty="0">
              <a:solidFill>
                <a:srgbClr val="002060"/>
              </a:solidFill>
              <a:latin typeface="宋体"/>
              <a:ea typeface="宋体"/>
            </a:endParaRPr>
          </a:p>
          <a:p>
            <a:endParaRPr lang="en-US" altLang="zh-CN" sz="1400" dirty="0" smtClean="0">
              <a:solidFill>
                <a:srgbClr val="002060"/>
              </a:solidFill>
              <a:latin typeface="宋体"/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首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次递交样件，自动启动</a:t>
            </a:r>
            <a:r>
              <a:rPr lang="en-US" altLang="zh-CN" sz="1400" dirty="0" smtClean="0">
                <a:solidFill>
                  <a:srgbClr val="002060"/>
                </a:solidFill>
                <a:latin typeface="宋体"/>
                <a:ea typeface="宋体"/>
              </a:rPr>
              <a:t>PPQP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样件流程；</a:t>
            </a:r>
            <a:endParaRPr lang="en-US" altLang="zh-CN" sz="1400" dirty="0" smtClean="0">
              <a:solidFill>
                <a:srgbClr val="002060"/>
              </a:solidFill>
              <a:latin typeface="宋体"/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2060"/>
              </a:solidFill>
              <a:latin typeface="宋体"/>
              <a:ea typeface="宋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延</a:t>
            </a:r>
            <a:r>
              <a:rPr lang="zh-CN" altLang="en-US" sz="1400" dirty="0">
                <a:solidFill>
                  <a:srgbClr val="002060"/>
                </a:solidFill>
                <a:latin typeface="宋体"/>
                <a:ea typeface="宋体"/>
              </a:rPr>
              <a:t>锋伟世</a:t>
            </a:r>
            <a:r>
              <a:rPr lang="zh-CN" altLang="en-US" sz="1400" dirty="0" smtClean="0">
                <a:solidFill>
                  <a:srgbClr val="002060"/>
                </a:solidFill>
                <a:latin typeface="宋体"/>
                <a:ea typeface="宋体"/>
              </a:rPr>
              <a:t>通汽车电子量产订单启动（</a:t>
            </a:r>
            <a:r>
              <a:rPr lang="en-US" altLang="zh-CN" sz="1400" dirty="0" smtClean="0">
                <a:solidFill>
                  <a:srgbClr val="002060"/>
                </a:solidFill>
                <a:latin typeface="宋体"/>
                <a:ea typeface="宋体"/>
              </a:rPr>
              <a:t>schedule PO)</a:t>
            </a:r>
            <a:endParaRPr lang="zh-CN" altLang="en-US" sz="1400" dirty="0">
              <a:solidFill>
                <a:srgbClr val="002060"/>
              </a:solidFill>
              <a:latin typeface="宋体"/>
              <a:ea typeface="宋体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9407" y="85070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PPQP</a:t>
            </a:r>
            <a:r>
              <a:rPr lang="zh-CN" altLang="en-US" sz="2800" b="1" dirty="0">
                <a:solidFill>
                  <a:srgbClr val="002060"/>
                </a:solidFill>
              </a:rPr>
              <a:t>流程背景简介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93103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流程简介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04876" y="702756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1.</a:t>
            </a:r>
            <a:r>
              <a:rPr lang="zh-CN" altLang="en-US" sz="1000" dirty="0" smtClean="0"/>
              <a:t>供</a:t>
            </a:r>
            <a:r>
              <a:rPr lang="zh-CN" altLang="en-US" sz="1000" dirty="0"/>
              <a:t>应商生产零件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74533" y="1257300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2.</a:t>
            </a:r>
            <a:r>
              <a:rPr lang="zh-CN" altLang="en-US" sz="1000" dirty="0" smtClean="0"/>
              <a:t>制</a:t>
            </a:r>
            <a:r>
              <a:rPr lang="zh-CN" altLang="en-US" sz="1000" dirty="0"/>
              <a:t>作交样文件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2857500"/>
            <a:ext cx="27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526722" y="997978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555853" y="3162300"/>
            <a:ext cx="1998889" cy="536068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零件是否合格</a:t>
            </a:r>
            <a:endParaRPr lang="zh-CN" altLang="en-US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929640" y="4000500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6.</a:t>
            </a:r>
            <a:r>
              <a:rPr lang="zh-CN" altLang="en-US" sz="1000" dirty="0" smtClean="0"/>
              <a:t>填</a:t>
            </a:r>
            <a:r>
              <a:rPr lang="zh-CN" altLang="en-US" sz="1000" dirty="0"/>
              <a:t>写整改计划</a:t>
            </a:r>
          </a:p>
        </p:txBody>
      </p:sp>
      <p:sp>
        <p:nvSpPr>
          <p:cNvPr id="11" name="Diamond 10"/>
          <p:cNvSpPr/>
          <p:nvPr/>
        </p:nvSpPr>
        <p:spPr>
          <a:xfrm>
            <a:off x="533400" y="4533900"/>
            <a:ext cx="2082912" cy="533400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是否临</a:t>
            </a:r>
            <a:r>
              <a:rPr lang="zh-CN" altLang="en-US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时认可零件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544956" y="3695700"/>
            <a:ext cx="95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7"/>
          <p:cNvSpPr txBox="1"/>
          <p:nvPr/>
        </p:nvSpPr>
        <p:spPr>
          <a:xfrm>
            <a:off x="1869964" y="5055055"/>
            <a:ext cx="245605" cy="267516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Y</a:t>
            </a:r>
            <a:endParaRPr lang="zh-CN" altLang="en-US" sz="1000"/>
          </a:p>
        </p:txBody>
      </p:sp>
      <p:sp>
        <p:nvSpPr>
          <p:cNvPr id="38" name="TextBox 58"/>
          <p:cNvSpPr txBox="1"/>
          <p:nvPr/>
        </p:nvSpPr>
        <p:spPr>
          <a:xfrm>
            <a:off x="1783007" y="3695700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N</a:t>
            </a:r>
            <a:endParaRPr lang="zh-CN" altLang="en-US" sz="1000"/>
          </a:p>
        </p:txBody>
      </p:sp>
      <p:sp>
        <p:nvSpPr>
          <p:cNvPr id="44" name="TextBox 46"/>
          <p:cNvSpPr txBox="1"/>
          <p:nvPr/>
        </p:nvSpPr>
        <p:spPr>
          <a:xfrm>
            <a:off x="914400" y="2583180"/>
            <a:ext cx="128016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4.</a:t>
            </a:r>
            <a:r>
              <a:rPr lang="zh-CN" altLang="en-US" sz="1000" dirty="0" smtClean="0"/>
              <a:t>递</a:t>
            </a:r>
            <a:r>
              <a:rPr lang="zh-CN" altLang="en-US" sz="1000" dirty="0"/>
              <a:t>交样件和文件</a:t>
            </a:r>
          </a:p>
        </p:txBody>
      </p:sp>
      <p:sp>
        <p:nvSpPr>
          <p:cNvPr id="45" name="Diamond 44"/>
          <p:cNvSpPr/>
          <p:nvPr/>
        </p:nvSpPr>
        <p:spPr>
          <a:xfrm>
            <a:off x="431687" y="1790700"/>
            <a:ext cx="2184625" cy="538162"/>
          </a:xfrm>
          <a:prstGeom prst="diamond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/>
          <a:p>
            <a:pPr algn="ctr"/>
            <a:r>
              <a:rPr lang="en-US" altLang="zh-CN" sz="1000" dirty="0" smtClean="0">
                <a:solidFill>
                  <a:schemeClr val="dk1"/>
                </a:solidFill>
              </a:rPr>
              <a:t>3.   </a:t>
            </a:r>
            <a:r>
              <a:rPr lang="zh-CN" altLang="en-US" sz="1000" dirty="0">
                <a:solidFill>
                  <a:schemeClr val="dk1"/>
                </a:solidFill>
              </a:rPr>
              <a:t>供应商自</a:t>
            </a:r>
            <a:r>
              <a:rPr lang="zh-CN" altLang="en-US" sz="1000" dirty="0" smtClean="0">
                <a:solidFill>
                  <a:schemeClr val="dk1"/>
                </a:solidFill>
              </a:rPr>
              <a:t>检是否合格</a:t>
            </a:r>
            <a:endParaRPr lang="en-US" altLang="zh-CN" sz="1000" dirty="0">
              <a:solidFill>
                <a:schemeClr val="dk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    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526721" y="2324100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8"/>
          <p:cNvSpPr txBox="1"/>
          <p:nvPr/>
        </p:nvSpPr>
        <p:spPr>
          <a:xfrm>
            <a:off x="1764167" y="2324096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524001" y="1562100"/>
            <a:ext cx="1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165580" y="839918"/>
            <a:ext cx="761660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5" idx="3"/>
          </p:cNvCxnSpPr>
          <p:nvPr/>
        </p:nvCxnSpPr>
        <p:spPr>
          <a:xfrm flipV="1">
            <a:off x="2616312" y="839918"/>
            <a:ext cx="310928" cy="1219863"/>
          </a:xfrm>
          <a:prstGeom prst="bentConnector2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8"/>
          <p:cNvSpPr txBox="1"/>
          <p:nvPr/>
        </p:nvSpPr>
        <p:spPr>
          <a:xfrm>
            <a:off x="2351147" y="1721878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554480" y="5082540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544956" y="4274820"/>
            <a:ext cx="9524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3"/>
          </p:cNvCxnSpPr>
          <p:nvPr/>
        </p:nvCxnSpPr>
        <p:spPr>
          <a:xfrm>
            <a:off x="2554742" y="3430334"/>
            <a:ext cx="493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8"/>
          <p:cNvSpPr txBox="1"/>
          <p:nvPr/>
        </p:nvSpPr>
        <p:spPr>
          <a:xfrm>
            <a:off x="2657476" y="3131820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048000" y="3430334"/>
            <a:ext cx="0" cy="402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58"/>
          <p:cNvSpPr txBox="1"/>
          <p:nvPr/>
        </p:nvSpPr>
        <p:spPr>
          <a:xfrm>
            <a:off x="2629664" y="3848100"/>
            <a:ext cx="875536" cy="329565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转至步骤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2" name="TextBox 24"/>
          <p:cNvSpPr txBox="1"/>
          <p:nvPr/>
        </p:nvSpPr>
        <p:spPr>
          <a:xfrm>
            <a:off x="843336" y="5358765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签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署临时样件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611510" y="4801934"/>
            <a:ext cx="493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104768" y="4801934"/>
            <a:ext cx="0" cy="402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58"/>
          <p:cNvSpPr txBox="1"/>
          <p:nvPr/>
        </p:nvSpPr>
        <p:spPr>
          <a:xfrm>
            <a:off x="2686432" y="5219700"/>
            <a:ext cx="971168" cy="329565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返回至步骤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6" name="TextBox 58"/>
          <p:cNvSpPr txBox="1"/>
          <p:nvPr/>
        </p:nvSpPr>
        <p:spPr>
          <a:xfrm>
            <a:off x="2686432" y="4533900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/>
              <a:t>N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1325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891441" y="1118235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9.</a:t>
            </a:r>
            <a:r>
              <a:rPr lang="zh-CN" altLang="en-US" sz="1000" dirty="0" smtClean="0"/>
              <a:t>发</a:t>
            </a:r>
            <a:r>
              <a:rPr lang="zh-CN" altLang="en-US" sz="1000" dirty="0"/>
              <a:t>运零件及相关文件</a:t>
            </a:r>
          </a:p>
        </p:txBody>
      </p:sp>
      <p:sp>
        <p:nvSpPr>
          <p:cNvPr id="6" name="TextBox 28"/>
          <p:cNvSpPr txBox="1"/>
          <p:nvPr/>
        </p:nvSpPr>
        <p:spPr>
          <a:xfrm>
            <a:off x="883722" y="3954780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14.</a:t>
            </a:r>
            <a:r>
              <a:rPr lang="zh-CN" altLang="en-US" sz="1000" dirty="0"/>
              <a:t>存档交样文</a:t>
            </a:r>
            <a:r>
              <a:rPr lang="zh-CN" altLang="en-US" sz="1000" dirty="0" smtClean="0"/>
              <a:t>件</a:t>
            </a:r>
            <a:endParaRPr lang="en-US" altLang="zh-CN" sz="1000" dirty="0"/>
          </a:p>
        </p:txBody>
      </p:sp>
      <p:sp>
        <p:nvSpPr>
          <p:cNvPr id="7" name="TextBox 29"/>
          <p:cNvSpPr txBox="1"/>
          <p:nvPr/>
        </p:nvSpPr>
        <p:spPr>
          <a:xfrm>
            <a:off x="883722" y="4488180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15.</a:t>
            </a:r>
            <a:r>
              <a:rPr lang="zh-CN" altLang="en-US" sz="1000" dirty="0"/>
              <a:t>产</a:t>
            </a:r>
            <a:r>
              <a:rPr lang="zh-CN" altLang="en-US" sz="1000" dirty="0" smtClean="0"/>
              <a:t>品入库</a:t>
            </a:r>
            <a:endParaRPr lang="zh-CN" altLang="en-US" sz="1000" dirty="0"/>
          </a:p>
        </p:txBody>
      </p:sp>
      <p:sp>
        <p:nvSpPr>
          <p:cNvPr id="8" name="TextBox 30"/>
          <p:cNvSpPr txBox="1"/>
          <p:nvPr/>
        </p:nvSpPr>
        <p:spPr>
          <a:xfrm>
            <a:off x="868482" y="2524329"/>
            <a:ext cx="1463040" cy="27432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12.</a:t>
            </a:r>
            <a:r>
              <a:rPr lang="zh-CN" altLang="en-US" sz="1000" dirty="0" smtClean="0"/>
              <a:t>抽检零</a:t>
            </a:r>
            <a:r>
              <a:rPr lang="zh-CN" altLang="en-US" sz="1000" dirty="0"/>
              <a:t>件</a:t>
            </a:r>
          </a:p>
        </p:txBody>
      </p:sp>
      <p:sp>
        <p:nvSpPr>
          <p:cNvPr id="13" name="Diamond 12"/>
          <p:cNvSpPr/>
          <p:nvPr/>
        </p:nvSpPr>
        <p:spPr>
          <a:xfrm>
            <a:off x="586957" y="3000923"/>
            <a:ext cx="2003843" cy="766762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13.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</a:t>
            </a:r>
            <a:r>
              <a:rPr lang="zh-CN" altLang="zh-CN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抽检结果与文件一致</a:t>
            </a:r>
          </a:p>
          <a:p>
            <a:pPr algn="ctr"/>
            <a:endParaRPr lang="zh-CN" altLang="en-US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0200" y="800100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655122" y="1668780"/>
            <a:ext cx="1935678" cy="565150"/>
          </a:xfrm>
          <a:prstGeom prst="diamond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11.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零</a:t>
            </a:r>
            <a:r>
              <a:rPr lang="zh-CN" altLang="en-US" sz="1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件需要抽</a:t>
            </a: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检</a:t>
            </a:r>
            <a:endParaRPr lang="zh-CN" altLang="zh-CN" sz="1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00002" y="2233930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15242" y="4229100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1582572" y="2798649"/>
            <a:ext cx="6307" cy="20227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2572" y="3762203"/>
            <a:ext cx="6307" cy="20227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92085" y="1394460"/>
            <a:ext cx="0" cy="27432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1951355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1951355"/>
            <a:ext cx="0" cy="26739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31522" y="4625340"/>
            <a:ext cx="868878" cy="1124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8"/>
          <p:cNvSpPr txBox="1"/>
          <p:nvPr/>
        </p:nvSpPr>
        <p:spPr>
          <a:xfrm>
            <a:off x="1804309" y="2200267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" name="TextBox 58"/>
          <p:cNvSpPr txBox="1"/>
          <p:nvPr/>
        </p:nvSpPr>
        <p:spPr>
          <a:xfrm>
            <a:off x="2626351" y="1607578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sp>
        <p:nvSpPr>
          <p:cNvPr id="26" name="TextBox 58"/>
          <p:cNvSpPr txBox="1"/>
          <p:nvPr/>
        </p:nvSpPr>
        <p:spPr>
          <a:xfrm>
            <a:off x="2046518" y="3653385"/>
            <a:ext cx="228600" cy="228600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590800" y="3384304"/>
            <a:ext cx="2466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9" idx="0"/>
          </p:cNvCxnSpPr>
          <p:nvPr/>
        </p:nvCxnSpPr>
        <p:spPr>
          <a:xfrm flipH="1">
            <a:off x="2809875" y="3390900"/>
            <a:ext cx="9525" cy="413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8"/>
          <p:cNvSpPr txBox="1"/>
          <p:nvPr/>
        </p:nvSpPr>
        <p:spPr>
          <a:xfrm>
            <a:off x="2563246" y="3804093"/>
            <a:ext cx="493258" cy="557594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algn="ctr">
              <a:defRPr sz="1000"/>
            </a:lvl1pPr>
          </a:lstStyle>
          <a:p>
            <a:r>
              <a:rPr lang="zh-CN" altLang="en-US" dirty="0" smtClean="0"/>
              <a:t>返回至步骤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0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14300"/>
            <a:ext cx="1901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PPQP</a:t>
            </a:r>
            <a:r>
              <a:rPr lang="zh-CN" altLang="en-US" sz="2800" b="1" dirty="0">
                <a:solidFill>
                  <a:srgbClr val="002060"/>
                </a:solidFill>
              </a:rPr>
              <a:t>文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件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8001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zh-CN" sz="1400" dirty="0" smtClean="0"/>
              <a:t>»</a:t>
            </a:r>
            <a:r>
              <a:rPr lang="zh-CN" altLang="en-US" sz="1400" dirty="0" smtClean="0"/>
              <a:t>样件质</a:t>
            </a:r>
            <a:r>
              <a:rPr lang="zh-CN" altLang="en-US" sz="1400" dirty="0"/>
              <a:t>量保证书 </a:t>
            </a:r>
            <a:r>
              <a:rPr lang="en-US" sz="1400" b="1" dirty="0"/>
              <a:t>SUPPLIER QUALITY </a:t>
            </a:r>
            <a:r>
              <a:rPr lang="en-US" sz="1400" b="1" dirty="0" smtClean="0"/>
              <a:t>WARRANT  </a:t>
            </a:r>
            <a:endParaRPr lang="en-US" sz="1400" b="1" dirty="0"/>
          </a:p>
          <a:p>
            <a:pPr>
              <a:lnSpc>
                <a:spcPct val="400000"/>
              </a:lnSpc>
            </a:pPr>
            <a:r>
              <a:rPr lang="en-US" altLang="zh-CN" sz="1400" dirty="0" smtClean="0"/>
              <a:t>»</a:t>
            </a:r>
            <a:r>
              <a:rPr lang="zh-CN" altLang="en-US" sz="1400" dirty="0" smtClean="0"/>
              <a:t>样</a:t>
            </a:r>
            <a:r>
              <a:rPr lang="zh-CN" altLang="en-US" sz="1400" dirty="0"/>
              <a:t>件</a:t>
            </a:r>
            <a:r>
              <a:rPr lang="zh-CN" altLang="en-US" sz="1400" dirty="0" smtClean="0"/>
              <a:t>整</a:t>
            </a:r>
            <a:r>
              <a:rPr lang="zh-CN" altLang="en-US" sz="1400" dirty="0"/>
              <a:t>改计划</a:t>
            </a:r>
            <a:r>
              <a:rPr lang="en-US" sz="1400" b="1" dirty="0"/>
              <a:t>CORRECTIVE ACTION </a:t>
            </a:r>
            <a:r>
              <a:rPr lang="en-US" sz="1400" b="1" dirty="0" smtClean="0"/>
              <a:t>PLAN                      </a:t>
            </a:r>
            <a:endParaRPr lang="en-US" sz="1400" b="1" dirty="0"/>
          </a:p>
          <a:p>
            <a:pPr>
              <a:lnSpc>
                <a:spcPct val="400000"/>
              </a:lnSpc>
            </a:pPr>
            <a:r>
              <a:rPr lang="en-US" altLang="zh-CN" sz="1400" dirty="0"/>
              <a:t>»</a:t>
            </a:r>
            <a:r>
              <a:rPr lang="zh-CN" altLang="en-US" sz="1400" dirty="0"/>
              <a:t>材料核审报告</a:t>
            </a:r>
            <a:r>
              <a:rPr lang="en-US" sz="1400" b="1" dirty="0"/>
              <a:t>MATERIAL REVIEW </a:t>
            </a:r>
            <a:r>
              <a:rPr lang="en-US" sz="1400" b="1" dirty="0" smtClean="0"/>
              <a:t>REPORT                               </a:t>
            </a:r>
            <a:endParaRPr lang="en-US" sz="1400" b="1" dirty="0"/>
          </a:p>
          <a:p>
            <a:pPr>
              <a:lnSpc>
                <a:spcPct val="400000"/>
              </a:lnSpc>
            </a:pPr>
            <a:r>
              <a:rPr lang="en-US" altLang="zh-CN" sz="1400" dirty="0"/>
              <a:t>»</a:t>
            </a:r>
            <a:r>
              <a:rPr lang="zh-CN" altLang="en-US" sz="1400" dirty="0"/>
              <a:t>尺寸检验报告</a:t>
            </a:r>
            <a:r>
              <a:rPr lang="en-US" sz="1400" b="1" dirty="0"/>
              <a:t>DIMENSION INSPECTION </a:t>
            </a:r>
            <a:r>
              <a:rPr lang="en-US" sz="1400" b="1" dirty="0" smtClean="0"/>
              <a:t>REPORT              </a:t>
            </a:r>
            <a:endParaRPr lang="en-US" sz="1400" b="1" dirty="0"/>
          </a:p>
          <a:p>
            <a:pPr>
              <a:lnSpc>
                <a:spcPct val="400000"/>
              </a:lnSpc>
            </a:pPr>
            <a:r>
              <a:rPr lang="en-US" altLang="zh-CN" sz="1400" dirty="0"/>
              <a:t>»</a:t>
            </a:r>
            <a:r>
              <a:rPr lang="zh-CN" altLang="en-US" sz="1400" dirty="0"/>
              <a:t>材料及分供方清单</a:t>
            </a:r>
            <a:r>
              <a:rPr lang="en-US" sz="1400" b="1" dirty="0"/>
              <a:t>MATERIAL AND SUBCONTRACTOR </a:t>
            </a:r>
            <a:r>
              <a:rPr lang="en-US" sz="1400" b="1" dirty="0" smtClean="0"/>
              <a:t>LIST  </a:t>
            </a:r>
            <a:endParaRPr lang="en-US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64283"/>
              </p:ext>
            </p:extLst>
          </p:nvPr>
        </p:nvGraphicFramePr>
        <p:xfrm>
          <a:off x="5181600" y="20193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1600" y="20193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35649"/>
              </p:ext>
            </p:extLst>
          </p:nvPr>
        </p:nvGraphicFramePr>
        <p:xfrm>
          <a:off x="5638800" y="44583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44583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987151"/>
              </p:ext>
            </p:extLst>
          </p:nvPr>
        </p:nvGraphicFramePr>
        <p:xfrm>
          <a:off x="5105400" y="11049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Document" showAsIcon="1" r:id="rId10" imgW="914400" imgH="771480" progId="Word.Document.8">
                  <p:embed/>
                </p:oleObj>
              </mc:Choice>
              <mc:Fallback>
                <p:oleObj name="Document" showAsIcon="1" r:id="rId10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11049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2874"/>
              </p:ext>
            </p:extLst>
          </p:nvPr>
        </p:nvGraphicFramePr>
        <p:xfrm>
          <a:off x="5181600" y="29337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Worksheet" showAsIcon="1" r:id="rId13" imgW="914400" imgH="771480" progId="Excel.Sheet.12">
                  <p:embed/>
                </p:oleObj>
              </mc:Choice>
              <mc:Fallback>
                <p:oleObj name="Worksheet" showAsIcon="1" r:id="rId1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29337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44316"/>
              </p:ext>
            </p:extLst>
          </p:nvPr>
        </p:nvGraphicFramePr>
        <p:xfrm>
          <a:off x="4978058" y="36957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Worksheet" showAsIcon="1" r:id="rId16" imgW="914400" imgH="771480" progId="Excel.Sheet.12">
                  <p:embed/>
                </p:oleObj>
              </mc:Choice>
              <mc:Fallback>
                <p:oleObj name="Worksheet" showAsIcon="1" r:id="rId1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78058" y="36957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Visteon Family of Businesses">
  <a:themeElements>
    <a:clrScheme name="1_Visteon_Clea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_Clea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Visteon_Clea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18009</TotalTime>
  <Words>1483</Words>
  <Application>Microsoft Office PowerPoint</Application>
  <PresentationFormat>On-screen Show (16:10)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6_Default Design</vt:lpstr>
      <vt:lpstr>7_Default Design</vt:lpstr>
      <vt:lpstr>9_Default Design</vt:lpstr>
      <vt:lpstr>3_Default Design</vt:lpstr>
      <vt:lpstr>4_Default Design</vt:lpstr>
      <vt:lpstr>5_Default Design</vt:lpstr>
      <vt:lpstr>Visteon Family of Businesses</vt:lpstr>
      <vt:lpstr>Worksheet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YFVET Presentation</dc:title>
  <dc:creator>Toney</dc:creator>
  <cp:lastModifiedBy>Li, Zhuo (Z.)</cp:lastModifiedBy>
  <cp:revision>1380</cp:revision>
  <cp:lastPrinted>2013-10-10T03:22:00Z</cp:lastPrinted>
  <dcterms:created xsi:type="dcterms:W3CDTF">2012-05-18T01:06:33Z</dcterms:created>
  <dcterms:modified xsi:type="dcterms:W3CDTF">2017-03-15T00:18:42Z</dcterms:modified>
</cp:coreProperties>
</file>