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 id="2147483834" r:id="rId2"/>
  </p:sldMasterIdLst>
  <p:notesMasterIdLst>
    <p:notesMasterId r:id="rId26"/>
  </p:notesMasterIdLst>
  <p:sldIdLst>
    <p:sldId id="256" r:id="rId3"/>
    <p:sldId id="257" r:id="rId4"/>
    <p:sldId id="287" r:id="rId5"/>
    <p:sldId id="288" r:id="rId6"/>
    <p:sldId id="289" r:id="rId7"/>
    <p:sldId id="258" r:id="rId8"/>
    <p:sldId id="259" r:id="rId9"/>
    <p:sldId id="269" r:id="rId10"/>
    <p:sldId id="270" r:id="rId11"/>
    <p:sldId id="264" r:id="rId12"/>
    <p:sldId id="271" r:id="rId13"/>
    <p:sldId id="262" r:id="rId14"/>
    <p:sldId id="272" r:id="rId15"/>
    <p:sldId id="273" r:id="rId16"/>
    <p:sldId id="276" r:id="rId17"/>
    <p:sldId id="277" r:id="rId18"/>
    <p:sldId id="285" r:id="rId19"/>
    <p:sldId id="286" r:id="rId20"/>
    <p:sldId id="278" r:id="rId21"/>
    <p:sldId id="279" r:id="rId22"/>
    <p:sldId id="280" r:id="rId23"/>
    <p:sldId id="281"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25" autoAdjust="0"/>
  </p:normalViewPr>
  <p:slideViewPr>
    <p:cSldViewPr snapToGrid="0">
      <p:cViewPr varScale="1">
        <p:scale>
          <a:sx n="67" d="100"/>
          <a:sy n="67" d="100"/>
        </p:scale>
        <p:origin x="8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inyu\Documents\work\201710_&#36259;&#32781;&#39640;&#23572;&#22827;\Resource%20Plan.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Resource Usage Plan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'Resource Plan'!$A$2:$A$15</c:f>
              <c:strCache>
                <c:ptCount val="14"/>
                <c:pt idx="0">
                  <c:v>CW47</c:v>
                </c:pt>
                <c:pt idx="1">
                  <c:v>CW48</c:v>
                </c:pt>
                <c:pt idx="2">
                  <c:v>CW49</c:v>
                </c:pt>
                <c:pt idx="3">
                  <c:v>CW50</c:v>
                </c:pt>
                <c:pt idx="4">
                  <c:v>CW51</c:v>
                </c:pt>
                <c:pt idx="5">
                  <c:v>CW52</c:v>
                </c:pt>
                <c:pt idx="6">
                  <c:v>CW1</c:v>
                </c:pt>
                <c:pt idx="7">
                  <c:v>CW2</c:v>
                </c:pt>
                <c:pt idx="8">
                  <c:v>CW3</c:v>
                </c:pt>
                <c:pt idx="9">
                  <c:v>CW4</c:v>
                </c:pt>
                <c:pt idx="10">
                  <c:v>CW5</c:v>
                </c:pt>
                <c:pt idx="11">
                  <c:v>CW6</c:v>
                </c:pt>
                <c:pt idx="12">
                  <c:v>CW7</c:v>
                </c:pt>
                <c:pt idx="13">
                  <c:v>CW8</c:v>
                </c:pt>
              </c:strCache>
            </c:strRef>
          </c:cat>
          <c:val>
            <c:numRef>
              <c:f>'Resource Plan'!$B$2:$B$15</c:f>
              <c:numCache>
                <c:formatCode>General</c:formatCode>
                <c:ptCount val="14"/>
                <c:pt idx="0">
                  <c:v>3</c:v>
                </c:pt>
                <c:pt idx="1">
                  <c:v>3</c:v>
                </c:pt>
                <c:pt idx="2">
                  <c:v>12</c:v>
                </c:pt>
                <c:pt idx="3">
                  <c:v>12</c:v>
                </c:pt>
                <c:pt idx="4">
                  <c:v>12</c:v>
                </c:pt>
                <c:pt idx="5">
                  <c:v>12</c:v>
                </c:pt>
                <c:pt idx="6">
                  <c:v>16</c:v>
                </c:pt>
                <c:pt idx="7">
                  <c:v>16</c:v>
                </c:pt>
                <c:pt idx="8">
                  <c:v>20</c:v>
                </c:pt>
                <c:pt idx="9">
                  <c:v>20</c:v>
                </c:pt>
                <c:pt idx="10">
                  <c:v>20</c:v>
                </c:pt>
                <c:pt idx="11">
                  <c:v>16</c:v>
                </c:pt>
                <c:pt idx="12">
                  <c:v>4</c:v>
                </c:pt>
                <c:pt idx="13">
                  <c:v>4</c:v>
                </c:pt>
              </c:numCache>
            </c:numRef>
          </c:val>
          <c:smooth val="0"/>
          <c:extLst>
            <c:ext xmlns:c16="http://schemas.microsoft.com/office/drawing/2014/chart" uri="{C3380CC4-5D6E-409C-BE32-E72D297353CC}">
              <c16:uniqueId val="{00000000-C808-460C-98D7-BEA8F8DAA13C}"/>
            </c:ext>
          </c:extLst>
        </c:ser>
        <c:dLbls>
          <c:dLblPos val="ctr"/>
          <c:showLegendKey val="0"/>
          <c:showVal val="1"/>
          <c:showCatName val="0"/>
          <c:showSerName val="0"/>
          <c:showPercent val="0"/>
          <c:showBubbleSize val="0"/>
        </c:dLbls>
        <c:smooth val="0"/>
        <c:axId val="-149081760"/>
        <c:axId val="-149081216"/>
      </c:lineChart>
      <c:catAx>
        <c:axId val="-14908176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 Line</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9081216"/>
        <c:crosses val="autoZero"/>
        <c:auto val="1"/>
        <c:lblAlgn val="ctr"/>
        <c:lblOffset val="100"/>
        <c:noMultiLvlLbl val="1"/>
      </c:catAx>
      <c:valAx>
        <c:axId val="-149081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Usage of Man day</a:t>
                </a: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9081760"/>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1614B-219E-4BD8-BBAF-E02276A1F852}" type="doc">
      <dgm:prSet loTypeId="urn:microsoft.com/office/officeart/2005/8/layout/hierarchy6" loCatId="hierarchy" qsTypeId="urn:microsoft.com/office/officeart/2005/8/quickstyle/simple3" qsCatId="simple" csTypeId="urn:microsoft.com/office/officeart/2005/8/colors/colorful3" csCatId="colorful" phldr="1"/>
      <dgm:spPr/>
      <dgm:t>
        <a:bodyPr/>
        <a:lstStyle/>
        <a:p>
          <a:endParaRPr lang="en-US"/>
        </a:p>
      </dgm:t>
    </dgm:pt>
    <dgm:pt modelId="{7614FB09-9D91-4B6B-B653-537946672261}">
      <dgm:prSet phldrT="[Text]"/>
      <dgm:spPr/>
      <dgm:t>
        <a:bodyPr/>
        <a:lstStyle/>
        <a:p>
          <a:r>
            <a:rPr lang="en-US" dirty="0" smtClean="0"/>
            <a:t>Chad Kymal, Arun Kumar, Dave Watkins</a:t>
          </a:r>
        </a:p>
        <a:p>
          <a:r>
            <a:rPr lang="en-US" b="1" dirty="0" smtClean="0"/>
            <a:t>TOP MANAGEMENT </a:t>
          </a:r>
          <a:r>
            <a:rPr lang="en-US" altLang="zh-CN" b="1" dirty="0" smtClean="0"/>
            <a:t>/ </a:t>
          </a:r>
          <a:r>
            <a:rPr lang="zh-CN" altLang="en-US" b="1" dirty="0" smtClean="0"/>
            <a:t>最高管理层</a:t>
          </a:r>
          <a:endParaRPr lang="en-US" b="1" dirty="0"/>
        </a:p>
      </dgm:t>
    </dgm:pt>
    <dgm:pt modelId="{4A482FBA-DA6E-42C4-BEBD-52E6DCA325D5}" type="parTrans" cxnId="{F345E0FF-290A-4FED-9889-1B16BE51C446}">
      <dgm:prSet/>
      <dgm:spPr/>
      <dgm:t>
        <a:bodyPr/>
        <a:lstStyle/>
        <a:p>
          <a:endParaRPr lang="en-US"/>
        </a:p>
      </dgm:t>
    </dgm:pt>
    <dgm:pt modelId="{05F1CF01-2D71-46C5-BE52-6D289CFAFC82}" type="sibTrans" cxnId="{F345E0FF-290A-4FED-9889-1B16BE51C446}">
      <dgm:prSet/>
      <dgm:spPr/>
      <dgm:t>
        <a:bodyPr/>
        <a:lstStyle/>
        <a:p>
          <a:endParaRPr lang="en-US"/>
        </a:p>
      </dgm:t>
    </dgm:pt>
    <dgm:pt modelId="{B3039E56-1D6E-4FCF-9AD4-DED38051F508}" type="asst">
      <dgm:prSet phldrT="[Text]"/>
      <dgm:spPr/>
      <dgm:t>
        <a:bodyPr/>
        <a:lstStyle/>
        <a:p>
          <a:r>
            <a:rPr lang="en-US" dirty="0" smtClean="0"/>
            <a:t>Michael Xu | Antony John</a:t>
          </a:r>
        </a:p>
      </dgm:t>
    </dgm:pt>
    <dgm:pt modelId="{00B952B8-926C-4630-8AE3-E5184AB53B77}" type="parTrans" cxnId="{E2A0EA19-1B63-440B-87B9-572CC9FF5195}">
      <dgm:prSet/>
      <dgm:spPr/>
      <dgm:t>
        <a:bodyPr/>
        <a:lstStyle/>
        <a:p>
          <a:endParaRPr lang="en-US"/>
        </a:p>
      </dgm:t>
    </dgm:pt>
    <dgm:pt modelId="{47C24573-E841-4238-A6C8-8B3FC21E265A}" type="sibTrans" cxnId="{E2A0EA19-1B63-440B-87B9-572CC9FF5195}">
      <dgm:prSet/>
      <dgm:spPr/>
      <dgm:t>
        <a:bodyPr/>
        <a:lstStyle/>
        <a:p>
          <a:endParaRPr lang="en-US"/>
        </a:p>
      </dgm:t>
    </dgm:pt>
    <dgm:pt modelId="{960A3CB0-4A79-4C66-94DD-1D6EA02B90A8}">
      <dgm:prSet phldrT="[Text]"/>
      <dgm:spPr/>
      <dgm:t>
        <a:bodyPr/>
        <a:lstStyle/>
        <a:p>
          <a:r>
            <a:rPr lang="en-US" dirty="0" smtClean="0"/>
            <a:t>            Michael Zhu</a:t>
          </a:r>
          <a:endParaRPr lang="en-US" dirty="0"/>
        </a:p>
      </dgm:t>
    </dgm:pt>
    <dgm:pt modelId="{37FD559C-208E-485E-95BF-CE70BCFC33DA}" type="parTrans" cxnId="{346DD4F8-E5E9-4653-A0AC-D7155BDB94E1}">
      <dgm:prSet/>
      <dgm:spPr/>
      <dgm:t>
        <a:bodyPr/>
        <a:lstStyle/>
        <a:p>
          <a:endParaRPr lang="en-US"/>
        </a:p>
      </dgm:t>
    </dgm:pt>
    <dgm:pt modelId="{800A7324-AE41-4FB8-B47E-372162295F9B}" type="sibTrans" cxnId="{346DD4F8-E5E9-4653-A0AC-D7155BDB94E1}">
      <dgm:prSet/>
      <dgm:spPr/>
      <dgm:t>
        <a:bodyPr/>
        <a:lstStyle/>
        <a:p>
          <a:endParaRPr lang="en-US"/>
        </a:p>
      </dgm:t>
    </dgm:pt>
    <dgm:pt modelId="{834D5548-B7C4-4719-B560-7A01DEB5D350}">
      <dgm:prSet phldrT="[Text]"/>
      <dgm:spPr/>
      <dgm:t>
        <a:bodyPr/>
        <a:lstStyle/>
        <a:p>
          <a:r>
            <a:rPr lang="en-US" dirty="0" smtClean="0"/>
            <a:t>           Sharon</a:t>
          </a:r>
          <a:endParaRPr lang="en-US" dirty="0"/>
        </a:p>
      </dgm:t>
    </dgm:pt>
    <dgm:pt modelId="{5EAB34BD-76BF-4EEF-8641-2D33B3168E6F}" type="parTrans" cxnId="{19EE2410-07A9-4498-B640-F4579237947F}">
      <dgm:prSet/>
      <dgm:spPr/>
      <dgm:t>
        <a:bodyPr/>
        <a:lstStyle/>
        <a:p>
          <a:endParaRPr lang="en-US"/>
        </a:p>
      </dgm:t>
    </dgm:pt>
    <dgm:pt modelId="{DF1B4E34-3E18-409C-B39F-B6AFBD977A33}" type="sibTrans" cxnId="{19EE2410-07A9-4498-B640-F4579237947F}">
      <dgm:prSet/>
      <dgm:spPr/>
      <dgm:t>
        <a:bodyPr/>
        <a:lstStyle/>
        <a:p>
          <a:endParaRPr lang="en-US"/>
        </a:p>
      </dgm:t>
    </dgm:pt>
    <dgm:pt modelId="{EC8E967A-6DC0-493E-85D7-67ACC0E2512E}">
      <dgm:prSet phldrT="[Text]"/>
      <dgm:spPr/>
      <dgm:t>
        <a:bodyPr/>
        <a:lstStyle/>
        <a:p>
          <a:r>
            <a:rPr lang="en-US" dirty="0" smtClean="0"/>
            <a:t>             Evin Xiong</a:t>
          </a:r>
          <a:endParaRPr lang="en-US" dirty="0"/>
        </a:p>
      </dgm:t>
    </dgm:pt>
    <dgm:pt modelId="{0F3F4F08-C4AD-44FC-945F-7FDD1DFDE748}" type="parTrans" cxnId="{6646073F-CF04-41C8-8244-895A0AA1C4A6}">
      <dgm:prSet/>
      <dgm:spPr/>
      <dgm:t>
        <a:bodyPr/>
        <a:lstStyle/>
        <a:p>
          <a:endParaRPr lang="en-US"/>
        </a:p>
      </dgm:t>
    </dgm:pt>
    <dgm:pt modelId="{C72E56AC-830C-4924-91C0-1C0DEDC6126E}" type="sibTrans" cxnId="{6646073F-CF04-41C8-8244-895A0AA1C4A6}">
      <dgm:prSet/>
      <dgm:spPr/>
      <dgm:t>
        <a:bodyPr/>
        <a:lstStyle/>
        <a:p>
          <a:endParaRPr lang="en-US"/>
        </a:p>
      </dgm:t>
    </dgm:pt>
    <dgm:pt modelId="{AF125342-F86E-4724-99A9-1AA88B8FCD85}">
      <dgm:prSet phldrT="[Text]"/>
      <dgm:spPr/>
      <dgm:t>
        <a:bodyPr/>
        <a:lstStyle/>
        <a:p>
          <a:r>
            <a:rPr lang="en-US" dirty="0" smtClean="0"/>
            <a:t>Global Software Development </a:t>
          </a:r>
          <a:endParaRPr lang="en-US" dirty="0"/>
        </a:p>
      </dgm:t>
    </dgm:pt>
    <dgm:pt modelId="{926DD16B-FA36-48F4-97F8-1C5D30B2FBD8}" type="parTrans" cxnId="{782FEE89-3E60-47D6-853A-1B8E764071FC}">
      <dgm:prSet/>
      <dgm:spPr/>
      <dgm:t>
        <a:bodyPr/>
        <a:lstStyle/>
        <a:p>
          <a:endParaRPr lang="en-US"/>
        </a:p>
      </dgm:t>
    </dgm:pt>
    <dgm:pt modelId="{698FEABC-5FF2-4BDC-A458-F5926ED12955}" type="sibTrans" cxnId="{782FEE89-3E60-47D6-853A-1B8E764071FC}">
      <dgm:prSet/>
      <dgm:spPr/>
      <dgm:t>
        <a:bodyPr/>
        <a:lstStyle/>
        <a:p>
          <a:endParaRPr lang="en-US"/>
        </a:p>
      </dgm:t>
    </dgm:pt>
    <dgm:pt modelId="{AC43AF46-206D-4104-9A28-4317A65E35C3}">
      <dgm:prSet phldrT="[Text]"/>
      <dgm:spPr/>
      <dgm:t>
        <a:bodyPr/>
        <a:lstStyle/>
        <a:p>
          <a:r>
            <a:rPr lang="en-US" dirty="0" smtClean="0"/>
            <a:t>             Christin </a:t>
          </a:r>
          <a:endParaRPr lang="en-US" dirty="0"/>
        </a:p>
      </dgm:t>
    </dgm:pt>
    <dgm:pt modelId="{D4658B69-7422-4CD0-9323-546307799B64}" type="parTrans" cxnId="{E1592E43-3EEB-4857-957C-1A447811B9F2}">
      <dgm:prSet/>
      <dgm:spPr/>
      <dgm:t>
        <a:bodyPr/>
        <a:lstStyle/>
        <a:p>
          <a:endParaRPr lang="en-US"/>
        </a:p>
      </dgm:t>
    </dgm:pt>
    <dgm:pt modelId="{266CABC2-C2D7-40BA-9CC5-805136BF3D33}" type="sibTrans" cxnId="{E1592E43-3EEB-4857-957C-1A447811B9F2}">
      <dgm:prSet/>
      <dgm:spPr/>
      <dgm:t>
        <a:bodyPr/>
        <a:lstStyle/>
        <a:p>
          <a:endParaRPr lang="en-US"/>
        </a:p>
      </dgm:t>
    </dgm:pt>
    <dgm:pt modelId="{3C26AA77-7AD2-44CE-B059-B0A20318B71E}">
      <dgm:prSet phldrT="[Text]"/>
      <dgm:spPr/>
      <dgm:t>
        <a:bodyPr/>
        <a:lstStyle/>
        <a:p>
          <a:r>
            <a:rPr lang="en-US" dirty="0" smtClean="0"/>
            <a:t>Steven Wang</a:t>
          </a:r>
          <a:endParaRPr lang="en-US" dirty="0"/>
        </a:p>
      </dgm:t>
    </dgm:pt>
    <dgm:pt modelId="{0B6723D0-956B-422A-8F92-1F6DF06F446B}" type="parTrans" cxnId="{C2403643-BF62-40A7-A45D-891153FE4C44}">
      <dgm:prSet/>
      <dgm:spPr/>
      <dgm:t>
        <a:bodyPr/>
        <a:lstStyle/>
        <a:p>
          <a:endParaRPr lang="en-US"/>
        </a:p>
      </dgm:t>
    </dgm:pt>
    <dgm:pt modelId="{72F4276D-A0ED-468E-9194-95E58630ECA6}" type="sibTrans" cxnId="{C2403643-BF62-40A7-A45D-891153FE4C44}">
      <dgm:prSet/>
      <dgm:spPr/>
      <dgm:t>
        <a:bodyPr/>
        <a:lstStyle/>
        <a:p>
          <a:endParaRPr lang="en-US"/>
        </a:p>
      </dgm:t>
    </dgm:pt>
    <dgm:pt modelId="{4C9F086F-08F3-4D7D-BE8C-AC1E56EF8993}" type="asst">
      <dgm:prSet phldrT="[Text]"/>
      <dgm:spPr/>
      <dgm:t>
        <a:bodyPr/>
        <a:lstStyle/>
        <a:p>
          <a:r>
            <a:rPr lang="en-US" dirty="0" smtClean="0"/>
            <a:t>            R S Sabu</a:t>
          </a:r>
        </a:p>
      </dgm:t>
    </dgm:pt>
    <dgm:pt modelId="{DF76B2C1-E9E8-4B4F-965A-13F7530476D7}" type="parTrans" cxnId="{2277A88B-0ADD-47F5-9999-15C1BB335C63}">
      <dgm:prSet/>
      <dgm:spPr/>
      <dgm:t>
        <a:bodyPr/>
        <a:lstStyle/>
        <a:p>
          <a:endParaRPr lang="en-US"/>
        </a:p>
      </dgm:t>
    </dgm:pt>
    <dgm:pt modelId="{E169F940-EEE1-40B7-8BF1-D9CDB05D4B48}" type="sibTrans" cxnId="{2277A88B-0ADD-47F5-9999-15C1BB335C63}">
      <dgm:prSet/>
      <dgm:spPr/>
      <dgm:t>
        <a:bodyPr/>
        <a:lstStyle/>
        <a:p>
          <a:endParaRPr lang="en-US"/>
        </a:p>
      </dgm:t>
    </dgm:pt>
    <dgm:pt modelId="{EE8C859A-D1FB-4323-9698-891B6ED98A0B}">
      <dgm:prSet phldrT="[Text]"/>
      <dgm:spPr/>
      <dgm:t>
        <a:bodyPr/>
        <a:lstStyle/>
        <a:p>
          <a:r>
            <a:rPr lang="en-US" dirty="0" smtClean="0"/>
            <a:t>	Clarence    </a:t>
          </a:r>
          <a:br>
            <a:rPr lang="en-US" dirty="0" smtClean="0"/>
          </a:br>
          <a:r>
            <a:rPr lang="en-US" dirty="0" smtClean="0"/>
            <a:t>         Jiang</a:t>
          </a:r>
          <a:endParaRPr lang="en-US" dirty="0"/>
        </a:p>
      </dgm:t>
    </dgm:pt>
    <dgm:pt modelId="{C39DD6FA-00CD-4FCB-8CD7-8627BF8CEF98}" type="parTrans" cxnId="{C084692D-91AD-4A3C-988D-451AB30EA9EE}">
      <dgm:prSet/>
      <dgm:spPr/>
      <dgm:t>
        <a:bodyPr/>
        <a:lstStyle/>
        <a:p>
          <a:endParaRPr lang="en-US"/>
        </a:p>
      </dgm:t>
    </dgm:pt>
    <dgm:pt modelId="{55DCCE16-C54A-4C6F-8FA4-ED66EF0BD84C}" type="sibTrans" cxnId="{C084692D-91AD-4A3C-988D-451AB30EA9EE}">
      <dgm:prSet/>
      <dgm:spPr/>
      <dgm:t>
        <a:bodyPr/>
        <a:lstStyle/>
        <a:p>
          <a:endParaRPr lang="en-US"/>
        </a:p>
      </dgm:t>
    </dgm:pt>
    <dgm:pt modelId="{A24BCE3D-91EA-4BDC-89C8-6FD782C8A093}" type="asst">
      <dgm:prSet phldrT="[Text]"/>
      <dgm:spPr/>
      <dgm:t>
        <a:bodyPr/>
        <a:lstStyle/>
        <a:p>
          <a:r>
            <a:rPr lang="en-US" dirty="0" smtClean="0"/>
            <a:t>            Dora Yin</a:t>
          </a:r>
        </a:p>
      </dgm:t>
    </dgm:pt>
    <dgm:pt modelId="{DD49BD67-720E-4D12-90F7-85A04DFA3AF5}" type="parTrans" cxnId="{3C98B69F-0BD2-4D82-B594-49C6B18C4AEB}">
      <dgm:prSet/>
      <dgm:spPr/>
      <dgm:t>
        <a:bodyPr/>
        <a:lstStyle/>
        <a:p>
          <a:endParaRPr lang="en-US"/>
        </a:p>
      </dgm:t>
    </dgm:pt>
    <dgm:pt modelId="{0AE3AF8A-78AF-460F-9B40-455E93AED860}" type="sibTrans" cxnId="{3C98B69F-0BD2-4D82-B594-49C6B18C4AEB}">
      <dgm:prSet/>
      <dgm:spPr/>
      <dgm:t>
        <a:bodyPr/>
        <a:lstStyle/>
        <a:p>
          <a:endParaRPr lang="en-US"/>
        </a:p>
      </dgm:t>
    </dgm:pt>
    <dgm:pt modelId="{9BE7B6AD-9DF0-4232-A0C1-1D759A84CE7F}" type="asst">
      <dgm:prSet phldrT="[Text]"/>
      <dgm:spPr/>
      <dgm:t>
        <a:bodyPr/>
        <a:lstStyle/>
        <a:p>
          <a:r>
            <a:rPr lang="en-US" dirty="0" smtClean="0"/>
            <a:t>           Wendy     </a:t>
          </a:r>
          <a:br>
            <a:rPr lang="en-US" dirty="0" smtClean="0"/>
          </a:br>
          <a:r>
            <a:rPr lang="en-US" dirty="0" smtClean="0"/>
            <a:t>       Wan</a:t>
          </a:r>
        </a:p>
      </dgm:t>
    </dgm:pt>
    <dgm:pt modelId="{7F3FAC30-74FE-44CC-9CD1-C36C94A778C2}" type="parTrans" cxnId="{9A2F277B-F9B8-474C-B4D4-05B1426400B5}">
      <dgm:prSet/>
      <dgm:spPr/>
      <dgm:t>
        <a:bodyPr/>
        <a:lstStyle/>
        <a:p>
          <a:endParaRPr lang="en-US"/>
        </a:p>
      </dgm:t>
    </dgm:pt>
    <dgm:pt modelId="{9391644E-B52A-4742-946E-450713E9A078}" type="sibTrans" cxnId="{9A2F277B-F9B8-474C-B4D4-05B1426400B5}">
      <dgm:prSet/>
      <dgm:spPr/>
      <dgm:t>
        <a:bodyPr/>
        <a:lstStyle/>
        <a:p>
          <a:endParaRPr lang="en-US"/>
        </a:p>
      </dgm:t>
    </dgm:pt>
    <dgm:pt modelId="{DD53F7D1-A7DF-4EAF-B6C7-700210202D9C}" type="pres">
      <dgm:prSet presAssocID="{0161614B-219E-4BD8-BBAF-E02276A1F852}" presName="mainComposite" presStyleCnt="0">
        <dgm:presLayoutVars>
          <dgm:chPref val="1"/>
          <dgm:dir/>
          <dgm:animOne val="branch"/>
          <dgm:animLvl val="lvl"/>
          <dgm:resizeHandles val="exact"/>
        </dgm:presLayoutVars>
      </dgm:prSet>
      <dgm:spPr/>
      <dgm:t>
        <a:bodyPr/>
        <a:lstStyle/>
        <a:p>
          <a:endParaRPr lang="en-US"/>
        </a:p>
      </dgm:t>
    </dgm:pt>
    <dgm:pt modelId="{C334032D-F1C8-4DD5-976B-E27FF803C6D7}" type="pres">
      <dgm:prSet presAssocID="{0161614B-219E-4BD8-BBAF-E02276A1F852}" presName="hierFlow" presStyleCnt="0"/>
      <dgm:spPr/>
      <dgm:t>
        <a:bodyPr/>
        <a:lstStyle/>
        <a:p>
          <a:endParaRPr lang="en-US"/>
        </a:p>
      </dgm:t>
    </dgm:pt>
    <dgm:pt modelId="{D9EE18A7-B719-44E7-92F2-CCF62EAA4493}" type="pres">
      <dgm:prSet presAssocID="{0161614B-219E-4BD8-BBAF-E02276A1F852}" presName="hierChild1" presStyleCnt="0">
        <dgm:presLayoutVars>
          <dgm:chPref val="1"/>
          <dgm:animOne val="branch"/>
          <dgm:animLvl val="lvl"/>
        </dgm:presLayoutVars>
      </dgm:prSet>
      <dgm:spPr/>
      <dgm:t>
        <a:bodyPr/>
        <a:lstStyle/>
        <a:p>
          <a:endParaRPr lang="en-US"/>
        </a:p>
      </dgm:t>
    </dgm:pt>
    <dgm:pt modelId="{86425D15-54AE-489E-AA5F-13DE87621ADB}" type="pres">
      <dgm:prSet presAssocID="{7614FB09-9D91-4B6B-B653-537946672261}" presName="Name14" presStyleCnt="0"/>
      <dgm:spPr/>
      <dgm:t>
        <a:bodyPr/>
        <a:lstStyle/>
        <a:p>
          <a:endParaRPr lang="en-US"/>
        </a:p>
      </dgm:t>
    </dgm:pt>
    <dgm:pt modelId="{DB4E3E51-CDEB-4B34-B51D-C9AE28496DDF}" type="pres">
      <dgm:prSet presAssocID="{7614FB09-9D91-4B6B-B653-537946672261}" presName="level1Shape" presStyleLbl="node0" presStyleIdx="0" presStyleCnt="1" custScaleX="703472">
        <dgm:presLayoutVars>
          <dgm:chPref val="3"/>
        </dgm:presLayoutVars>
      </dgm:prSet>
      <dgm:spPr/>
      <dgm:t>
        <a:bodyPr/>
        <a:lstStyle/>
        <a:p>
          <a:endParaRPr lang="en-US"/>
        </a:p>
      </dgm:t>
    </dgm:pt>
    <dgm:pt modelId="{EDDE21C2-B9CD-451D-8806-A4C14C4B57C8}" type="pres">
      <dgm:prSet presAssocID="{7614FB09-9D91-4B6B-B653-537946672261}" presName="hierChild2" presStyleCnt="0"/>
      <dgm:spPr/>
      <dgm:t>
        <a:bodyPr/>
        <a:lstStyle/>
        <a:p>
          <a:endParaRPr lang="en-US"/>
        </a:p>
      </dgm:t>
    </dgm:pt>
    <dgm:pt modelId="{DAF25D05-FE54-41B7-AED6-6B472DD3915B}" type="pres">
      <dgm:prSet presAssocID="{00B952B8-926C-4630-8AE3-E5184AB53B77}" presName="Name19" presStyleLbl="parChTrans1D2" presStyleIdx="0" presStyleCnt="1"/>
      <dgm:spPr/>
      <dgm:t>
        <a:bodyPr/>
        <a:lstStyle/>
        <a:p>
          <a:endParaRPr lang="en-US"/>
        </a:p>
      </dgm:t>
    </dgm:pt>
    <dgm:pt modelId="{4C5B26C9-F6A6-48A8-80FF-7E65EB4D18A7}" type="pres">
      <dgm:prSet presAssocID="{B3039E56-1D6E-4FCF-9AD4-DED38051F508}" presName="Name21" presStyleCnt="0"/>
      <dgm:spPr/>
      <dgm:t>
        <a:bodyPr/>
        <a:lstStyle/>
        <a:p>
          <a:endParaRPr lang="en-US"/>
        </a:p>
      </dgm:t>
    </dgm:pt>
    <dgm:pt modelId="{E4771066-98E8-41AE-A8FE-45A7B3366F8C}" type="pres">
      <dgm:prSet presAssocID="{B3039E56-1D6E-4FCF-9AD4-DED38051F508}" presName="level2Shape" presStyleLbl="asst1" presStyleIdx="0" presStyleCnt="4" custScaleX="392030"/>
      <dgm:spPr/>
      <dgm:t>
        <a:bodyPr/>
        <a:lstStyle/>
        <a:p>
          <a:endParaRPr lang="en-US"/>
        </a:p>
      </dgm:t>
    </dgm:pt>
    <dgm:pt modelId="{8B21206B-FF8E-4796-BF42-798DE28B002E}" type="pres">
      <dgm:prSet presAssocID="{B3039E56-1D6E-4FCF-9AD4-DED38051F508}" presName="hierChild3" presStyleCnt="0"/>
      <dgm:spPr/>
      <dgm:t>
        <a:bodyPr/>
        <a:lstStyle/>
        <a:p>
          <a:endParaRPr lang="en-US"/>
        </a:p>
      </dgm:t>
    </dgm:pt>
    <dgm:pt modelId="{374CEAAF-65E5-48C8-A615-61E3E2AF7748}" type="pres">
      <dgm:prSet presAssocID="{DF76B2C1-E9E8-4B4F-965A-13F7530476D7}" presName="Name19" presStyleLbl="parChTrans1D3" presStyleIdx="0" presStyleCnt="4"/>
      <dgm:spPr/>
      <dgm:t>
        <a:bodyPr/>
        <a:lstStyle/>
        <a:p>
          <a:endParaRPr lang="en-US"/>
        </a:p>
      </dgm:t>
    </dgm:pt>
    <dgm:pt modelId="{87726BAA-DC80-4A4D-AA4E-777582E55653}" type="pres">
      <dgm:prSet presAssocID="{4C9F086F-08F3-4D7D-BE8C-AC1E56EF8993}" presName="Name21" presStyleCnt="0"/>
      <dgm:spPr/>
      <dgm:t>
        <a:bodyPr/>
        <a:lstStyle/>
        <a:p>
          <a:endParaRPr lang="en-US"/>
        </a:p>
      </dgm:t>
    </dgm:pt>
    <dgm:pt modelId="{5D16578D-D73C-4627-B639-ACE0C106EB0E}" type="pres">
      <dgm:prSet presAssocID="{4C9F086F-08F3-4D7D-BE8C-AC1E56EF8993}" presName="level2Shape" presStyleLbl="asst1" presStyleIdx="1" presStyleCnt="4" custScaleX="194872"/>
      <dgm:spPr/>
      <dgm:t>
        <a:bodyPr/>
        <a:lstStyle/>
        <a:p>
          <a:endParaRPr lang="en-US"/>
        </a:p>
      </dgm:t>
    </dgm:pt>
    <dgm:pt modelId="{55272DF7-4571-4C3A-B73C-9624CE480685}" type="pres">
      <dgm:prSet presAssocID="{4C9F086F-08F3-4D7D-BE8C-AC1E56EF8993}" presName="hierChild3" presStyleCnt="0"/>
      <dgm:spPr/>
      <dgm:t>
        <a:bodyPr/>
        <a:lstStyle/>
        <a:p>
          <a:endParaRPr lang="en-US"/>
        </a:p>
      </dgm:t>
    </dgm:pt>
    <dgm:pt modelId="{094F9D57-E23A-4020-8AE1-A5FE95B4B391}" type="pres">
      <dgm:prSet presAssocID="{37FD559C-208E-485E-95BF-CE70BCFC33DA}" presName="Name19" presStyleLbl="parChTrans1D4" presStyleIdx="0" presStyleCnt="6"/>
      <dgm:spPr/>
      <dgm:t>
        <a:bodyPr/>
        <a:lstStyle/>
        <a:p>
          <a:endParaRPr lang="en-US"/>
        </a:p>
      </dgm:t>
    </dgm:pt>
    <dgm:pt modelId="{779AEE8B-6125-4519-8DDB-AA720E884804}" type="pres">
      <dgm:prSet presAssocID="{960A3CB0-4A79-4C66-94DD-1D6EA02B90A8}" presName="Name21" presStyleCnt="0"/>
      <dgm:spPr/>
      <dgm:t>
        <a:bodyPr/>
        <a:lstStyle/>
        <a:p>
          <a:endParaRPr lang="en-US"/>
        </a:p>
      </dgm:t>
    </dgm:pt>
    <dgm:pt modelId="{8A84FDC4-CB75-4A38-AB65-8EBC54253008}" type="pres">
      <dgm:prSet presAssocID="{960A3CB0-4A79-4C66-94DD-1D6EA02B90A8}" presName="level2Shape" presStyleLbl="node4" presStyleIdx="0" presStyleCnt="6" custScaleX="177156"/>
      <dgm:spPr/>
      <dgm:t>
        <a:bodyPr/>
        <a:lstStyle/>
        <a:p>
          <a:endParaRPr lang="en-US"/>
        </a:p>
      </dgm:t>
    </dgm:pt>
    <dgm:pt modelId="{81406381-4741-4CDF-AE99-1E47E8D3C983}" type="pres">
      <dgm:prSet presAssocID="{960A3CB0-4A79-4C66-94DD-1D6EA02B90A8}" presName="hierChild3" presStyleCnt="0"/>
      <dgm:spPr/>
      <dgm:t>
        <a:bodyPr/>
        <a:lstStyle/>
        <a:p>
          <a:endParaRPr lang="en-US"/>
        </a:p>
      </dgm:t>
    </dgm:pt>
    <dgm:pt modelId="{6D939F44-49C9-47DE-93F8-71373EED65C2}" type="pres">
      <dgm:prSet presAssocID="{0B6723D0-956B-422A-8F92-1F6DF06F446B}" presName="Name19" presStyleLbl="parChTrans1D4" presStyleIdx="1" presStyleCnt="6"/>
      <dgm:spPr/>
      <dgm:t>
        <a:bodyPr/>
        <a:lstStyle/>
        <a:p>
          <a:endParaRPr lang="en-US"/>
        </a:p>
      </dgm:t>
    </dgm:pt>
    <dgm:pt modelId="{98AA937D-CE9D-43E5-9BB3-B6FB83008EA3}" type="pres">
      <dgm:prSet presAssocID="{3C26AA77-7AD2-44CE-B059-B0A20318B71E}" presName="Name21" presStyleCnt="0"/>
      <dgm:spPr/>
      <dgm:t>
        <a:bodyPr/>
        <a:lstStyle/>
        <a:p>
          <a:endParaRPr lang="en-US"/>
        </a:p>
      </dgm:t>
    </dgm:pt>
    <dgm:pt modelId="{78B27C94-BE1E-4AF4-8FB4-830493E03EC7}" type="pres">
      <dgm:prSet presAssocID="{3C26AA77-7AD2-44CE-B059-B0A20318B71E}" presName="level2Shape" presStyleLbl="node4" presStyleIdx="1" presStyleCnt="6" custScaleX="177156"/>
      <dgm:spPr/>
      <dgm:t>
        <a:bodyPr/>
        <a:lstStyle/>
        <a:p>
          <a:endParaRPr lang="en-US"/>
        </a:p>
      </dgm:t>
    </dgm:pt>
    <dgm:pt modelId="{49EB602E-C5F9-4C5E-97FF-C6B15088E842}" type="pres">
      <dgm:prSet presAssocID="{3C26AA77-7AD2-44CE-B059-B0A20318B71E}" presName="hierChild3" presStyleCnt="0"/>
      <dgm:spPr/>
      <dgm:t>
        <a:bodyPr/>
        <a:lstStyle/>
        <a:p>
          <a:endParaRPr lang="en-US"/>
        </a:p>
      </dgm:t>
    </dgm:pt>
    <dgm:pt modelId="{6FC8B714-BCE7-457F-A53D-4DFE8C226C48}" type="pres">
      <dgm:prSet presAssocID="{926DD16B-FA36-48F4-97F8-1C5D30B2FBD8}" presName="Name19" presStyleLbl="parChTrans1D4" presStyleIdx="2" presStyleCnt="6"/>
      <dgm:spPr/>
      <dgm:t>
        <a:bodyPr/>
        <a:lstStyle/>
        <a:p>
          <a:endParaRPr lang="en-US"/>
        </a:p>
      </dgm:t>
    </dgm:pt>
    <dgm:pt modelId="{6AB7913F-68D7-4F82-818D-E6039B7676B5}" type="pres">
      <dgm:prSet presAssocID="{AF125342-F86E-4724-99A9-1AA88B8FCD85}" presName="Name21" presStyleCnt="0"/>
      <dgm:spPr/>
      <dgm:t>
        <a:bodyPr/>
        <a:lstStyle/>
        <a:p>
          <a:endParaRPr lang="en-US"/>
        </a:p>
      </dgm:t>
    </dgm:pt>
    <dgm:pt modelId="{6BD6CF51-8DD5-433E-9DFA-E35BF4A1CBE6}" type="pres">
      <dgm:prSet presAssocID="{AF125342-F86E-4724-99A9-1AA88B8FCD85}" presName="level2Shape" presStyleLbl="node4" presStyleIdx="2" presStyleCnt="6" custScaleX="161051"/>
      <dgm:spPr/>
      <dgm:t>
        <a:bodyPr/>
        <a:lstStyle/>
        <a:p>
          <a:endParaRPr lang="en-US"/>
        </a:p>
      </dgm:t>
    </dgm:pt>
    <dgm:pt modelId="{548E1B0F-FA04-4938-B2F6-43BC962B98F2}" type="pres">
      <dgm:prSet presAssocID="{AF125342-F86E-4724-99A9-1AA88B8FCD85}" presName="hierChild3" presStyleCnt="0"/>
      <dgm:spPr/>
      <dgm:t>
        <a:bodyPr/>
        <a:lstStyle/>
        <a:p>
          <a:endParaRPr lang="en-US"/>
        </a:p>
      </dgm:t>
    </dgm:pt>
    <dgm:pt modelId="{E3D2F112-7EC2-4455-8EC1-74E7AFAF1DEB}" type="pres">
      <dgm:prSet presAssocID="{D4658B69-7422-4CD0-9323-546307799B64}" presName="Name19" presStyleLbl="parChTrans1D4" presStyleIdx="3" presStyleCnt="6"/>
      <dgm:spPr/>
      <dgm:t>
        <a:bodyPr/>
        <a:lstStyle/>
        <a:p>
          <a:endParaRPr lang="en-US"/>
        </a:p>
      </dgm:t>
    </dgm:pt>
    <dgm:pt modelId="{4EF1DDF3-30BF-440C-A6B7-3AED72FA3DD3}" type="pres">
      <dgm:prSet presAssocID="{AC43AF46-206D-4104-9A28-4317A65E35C3}" presName="Name21" presStyleCnt="0"/>
      <dgm:spPr/>
      <dgm:t>
        <a:bodyPr/>
        <a:lstStyle/>
        <a:p>
          <a:endParaRPr lang="en-US"/>
        </a:p>
      </dgm:t>
    </dgm:pt>
    <dgm:pt modelId="{E85C3669-0B8B-47AF-AF02-1CC94615C8C9}" type="pres">
      <dgm:prSet presAssocID="{AC43AF46-206D-4104-9A28-4317A65E35C3}" presName="level2Shape" presStyleLbl="node4" presStyleIdx="3" presStyleCnt="6" custScaleX="177156"/>
      <dgm:spPr/>
      <dgm:t>
        <a:bodyPr/>
        <a:lstStyle/>
        <a:p>
          <a:endParaRPr lang="en-US"/>
        </a:p>
      </dgm:t>
    </dgm:pt>
    <dgm:pt modelId="{53EC09D7-E2E7-4FF6-913F-DAF259E0F1B8}" type="pres">
      <dgm:prSet presAssocID="{AC43AF46-206D-4104-9A28-4317A65E35C3}" presName="hierChild3" presStyleCnt="0"/>
      <dgm:spPr/>
      <dgm:t>
        <a:bodyPr/>
        <a:lstStyle/>
        <a:p>
          <a:endParaRPr lang="en-US"/>
        </a:p>
      </dgm:t>
    </dgm:pt>
    <dgm:pt modelId="{F21A4021-411C-44CA-BFF9-B19033CA2D1A}" type="pres">
      <dgm:prSet presAssocID="{5EAB34BD-76BF-4EEF-8641-2D33B3168E6F}" presName="Name19" presStyleLbl="parChTrans1D4" presStyleIdx="4" presStyleCnt="6"/>
      <dgm:spPr/>
      <dgm:t>
        <a:bodyPr/>
        <a:lstStyle/>
        <a:p>
          <a:endParaRPr lang="en-US"/>
        </a:p>
      </dgm:t>
    </dgm:pt>
    <dgm:pt modelId="{16265ED4-2866-4021-A20F-E05394C7EB8B}" type="pres">
      <dgm:prSet presAssocID="{834D5548-B7C4-4719-B560-7A01DEB5D350}" presName="Name21" presStyleCnt="0"/>
      <dgm:spPr/>
      <dgm:t>
        <a:bodyPr/>
        <a:lstStyle/>
        <a:p>
          <a:endParaRPr lang="en-US"/>
        </a:p>
      </dgm:t>
    </dgm:pt>
    <dgm:pt modelId="{9E26D76D-B492-426F-AFE5-A88CF5A7918E}" type="pres">
      <dgm:prSet presAssocID="{834D5548-B7C4-4719-B560-7A01DEB5D350}" presName="level2Shape" presStyleLbl="node4" presStyleIdx="4" presStyleCnt="6" custScaleX="161051"/>
      <dgm:spPr/>
      <dgm:t>
        <a:bodyPr/>
        <a:lstStyle/>
        <a:p>
          <a:endParaRPr lang="en-US"/>
        </a:p>
      </dgm:t>
    </dgm:pt>
    <dgm:pt modelId="{83B812F6-EACF-447F-996C-BE265AD44347}" type="pres">
      <dgm:prSet presAssocID="{834D5548-B7C4-4719-B560-7A01DEB5D350}" presName="hierChild3" presStyleCnt="0"/>
      <dgm:spPr/>
      <dgm:t>
        <a:bodyPr/>
        <a:lstStyle/>
        <a:p>
          <a:endParaRPr lang="en-US"/>
        </a:p>
      </dgm:t>
    </dgm:pt>
    <dgm:pt modelId="{76A0F778-930E-4E5D-A08A-FD5E186239D5}" type="pres">
      <dgm:prSet presAssocID="{0F3F4F08-C4AD-44FC-945F-7FDD1DFDE748}" presName="Name19" presStyleLbl="parChTrans1D4" presStyleIdx="5" presStyleCnt="6"/>
      <dgm:spPr/>
      <dgm:t>
        <a:bodyPr/>
        <a:lstStyle/>
        <a:p>
          <a:endParaRPr lang="en-US"/>
        </a:p>
      </dgm:t>
    </dgm:pt>
    <dgm:pt modelId="{332999CA-93EB-487A-A602-8BBE6E90FBD2}" type="pres">
      <dgm:prSet presAssocID="{EC8E967A-6DC0-493E-85D7-67ACC0E2512E}" presName="Name21" presStyleCnt="0"/>
      <dgm:spPr/>
      <dgm:t>
        <a:bodyPr/>
        <a:lstStyle/>
        <a:p>
          <a:endParaRPr lang="en-US"/>
        </a:p>
      </dgm:t>
    </dgm:pt>
    <dgm:pt modelId="{2F42C2B6-E406-4089-B34C-1B88CBABC127}" type="pres">
      <dgm:prSet presAssocID="{EC8E967A-6DC0-493E-85D7-67ACC0E2512E}" presName="level2Shape" presStyleLbl="node4" presStyleIdx="5" presStyleCnt="6" custScaleX="161051"/>
      <dgm:spPr/>
      <dgm:t>
        <a:bodyPr/>
        <a:lstStyle/>
        <a:p>
          <a:endParaRPr lang="en-US"/>
        </a:p>
      </dgm:t>
    </dgm:pt>
    <dgm:pt modelId="{C1D76ED1-6BD1-4C9C-8D3F-C7C7D330D4AB}" type="pres">
      <dgm:prSet presAssocID="{EC8E967A-6DC0-493E-85D7-67ACC0E2512E}" presName="hierChild3" presStyleCnt="0"/>
      <dgm:spPr/>
      <dgm:t>
        <a:bodyPr/>
        <a:lstStyle/>
        <a:p>
          <a:endParaRPr lang="en-US"/>
        </a:p>
      </dgm:t>
    </dgm:pt>
    <dgm:pt modelId="{619B8C30-020A-4DA0-99AF-04C2CB04161A}" type="pres">
      <dgm:prSet presAssocID="{C39DD6FA-00CD-4FCB-8CD7-8627BF8CEF98}" presName="Name19" presStyleLbl="parChTrans1D3" presStyleIdx="1" presStyleCnt="4"/>
      <dgm:spPr/>
      <dgm:t>
        <a:bodyPr/>
        <a:lstStyle/>
        <a:p>
          <a:endParaRPr lang="en-IN"/>
        </a:p>
      </dgm:t>
    </dgm:pt>
    <dgm:pt modelId="{51FECB83-CC23-4219-8F97-7C99E97FFA25}" type="pres">
      <dgm:prSet presAssocID="{EE8C859A-D1FB-4323-9698-891B6ED98A0B}" presName="Name21" presStyleCnt="0"/>
      <dgm:spPr/>
    </dgm:pt>
    <dgm:pt modelId="{592C81B9-200F-4486-ADD7-C1BD32A892B6}" type="pres">
      <dgm:prSet presAssocID="{EE8C859A-D1FB-4323-9698-891B6ED98A0B}" presName="level2Shape" presStyleLbl="node3" presStyleIdx="0" presStyleCnt="1" custScaleX="177156"/>
      <dgm:spPr/>
      <dgm:t>
        <a:bodyPr/>
        <a:lstStyle/>
        <a:p>
          <a:endParaRPr lang="en-US"/>
        </a:p>
      </dgm:t>
    </dgm:pt>
    <dgm:pt modelId="{617C442D-37D7-4F06-85CA-D88058029FB0}" type="pres">
      <dgm:prSet presAssocID="{EE8C859A-D1FB-4323-9698-891B6ED98A0B}" presName="hierChild3" presStyleCnt="0"/>
      <dgm:spPr/>
    </dgm:pt>
    <dgm:pt modelId="{EE303536-75BA-4C91-91E8-5026222D616C}" type="pres">
      <dgm:prSet presAssocID="{DD49BD67-720E-4D12-90F7-85A04DFA3AF5}" presName="Name19" presStyleLbl="parChTrans1D3" presStyleIdx="2" presStyleCnt="4"/>
      <dgm:spPr/>
      <dgm:t>
        <a:bodyPr/>
        <a:lstStyle/>
        <a:p>
          <a:endParaRPr lang="en-IN"/>
        </a:p>
      </dgm:t>
    </dgm:pt>
    <dgm:pt modelId="{26CEAC7A-EC2F-4C99-845D-CC204D621A9C}" type="pres">
      <dgm:prSet presAssocID="{A24BCE3D-91EA-4BDC-89C8-6FD782C8A093}" presName="Name21" presStyleCnt="0"/>
      <dgm:spPr/>
    </dgm:pt>
    <dgm:pt modelId="{FB1D67AA-C5DD-4F92-943F-14AC16B9ED52}" type="pres">
      <dgm:prSet presAssocID="{A24BCE3D-91EA-4BDC-89C8-6FD782C8A093}" presName="level2Shape" presStyleLbl="asst1" presStyleIdx="2" presStyleCnt="4" custScaleX="161051"/>
      <dgm:spPr/>
      <dgm:t>
        <a:bodyPr/>
        <a:lstStyle/>
        <a:p>
          <a:endParaRPr lang="en-US"/>
        </a:p>
      </dgm:t>
    </dgm:pt>
    <dgm:pt modelId="{CC87B066-B5DE-42B3-886A-0392D037AC03}" type="pres">
      <dgm:prSet presAssocID="{A24BCE3D-91EA-4BDC-89C8-6FD782C8A093}" presName="hierChild3" presStyleCnt="0"/>
      <dgm:spPr/>
    </dgm:pt>
    <dgm:pt modelId="{9DCF3E90-DA71-48C6-A1B3-D82015C908D4}" type="pres">
      <dgm:prSet presAssocID="{7F3FAC30-74FE-44CC-9CD1-C36C94A778C2}" presName="Name19" presStyleLbl="parChTrans1D3" presStyleIdx="3" presStyleCnt="4"/>
      <dgm:spPr/>
      <dgm:t>
        <a:bodyPr/>
        <a:lstStyle/>
        <a:p>
          <a:endParaRPr lang="en-US"/>
        </a:p>
      </dgm:t>
    </dgm:pt>
    <dgm:pt modelId="{D7DEBE6D-0417-4BA4-A11B-F45D07A36C83}" type="pres">
      <dgm:prSet presAssocID="{9BE7B6AD-9DF0-4232-A0C1-1D759A84CE7F}" presName="Name21" presStyleCnt="0"/>
      <dgm:spPr/>
    </dgm:pt>
    <dgm:pt modelId="{8133290F-2546-43BF-8F9A-7A25D2DFE3F5}" type="pres">
      <dgm:prSet presAssocID="{9BE7B6AD-9DF0-4232-A0C1-1D759A84CE7F}" presName="level2Shape" presStyleLbl="asst1" presStyleIdx="3" presStyleCnt="4" custScaleX="146410"/>
      <dgm:spPr/>
      <dgm:t>
        <a:bodyPr/>
        <a:lstStyle/>
        <a:p>
          <a:endParaRPr lang="en-US"/>
        </a:p>
      </dgm:t>
    </dgm:pt>
    <dgm:pt modelId="{5D98B176-6D0A-4853-9CFF-1B24ECDE908A}" type="pres">
      <dgm:prSet presAssocID="{9BE7B6AD-9DF0-4232-A0C1-1D759A84CE7F}" presName="hierChild3" presStyleCnt="0"/>
      <dgm:spPr/>
    </dgm:pt>
    <dgm:pt modelId="{6E13966F-EA4F-4F6E-822C-6129B215EA92}" type="pres">
      <dgm:prSet presAssocID="{0161614B-219E-4BD8-BBAF-E02276A1F852}" presName="bgShapesFlow" presStyleCnt="0"/>
      <dgm:spPr/>
      <dgm:t>
        <a:bodyPr/>
        <a:lstStyle/>
        <a:p>
          <a:endParaRPr lang="en-US"/>
        </a:p>
      </dgm:t>
    </dgm:pt>
  </dgm:ptLst>
  <dgm:cxnLst>
    <dgm:cxn modelId="{2277A88B-0ADD-47F5-9999-15C1BB335C63}" srcId="{B3039E56-1D6E-4FCF-9AD4-DED38051F508}" destId="{4C9F086F-08F3-4D7D-BE8C-AC1E56EF8993}" srcOrd="0" destOrd="0" parTransId="{DF76B2C1-E9E8-4B4F-965A-13F7530476D7}" sibTransId="{E169F940-EEE1-40B7-8BF1-D9CDB05D4B48}"/>
    <dgm:cxn modelId="{1796FD98-C727-4222-8B36-53167C82A8D6}" type="presOf" srcId="{AF125342-F86E-4724-99A9-1AA88B8FCD85}" destId="{6BD6CF51-8DD5-433E-9DFA-E35BF4A1CBE6}" srcOrd="0" destOrd="0" presId="urn:microsoft.com/office/officeart/2005/8/layout/hierarchy6"/>
    <dgm:cxn modelId="{D8157F1E-7792-43C8-BD5B-E30BD6F35AC9}" type="presOf" srcId="{834D5548-B7C4-4719-B560-7A01DEB5D350}" destId="{9E26D76D-B492-426F-AFE5-A88CF5A7918E}" srcOrd="0" destOrd="0" presId="urn:microsoft.com/office/officeart/2005/8/layout/hierarchy6"/>
    <dgm:cxn modelId="{19EE2410-07A9-4498-B640-F4579237947F}" srcId="{AC43AF46-206D-4104-9A28-4317A65E35C3}" destId="{834D5548-B7C4-4719-B560-7A01DEB5D350}" srcOrd="0" destOrd="0" parTransId="{5EAB34BD-76BF-4EEF-8641-2D33B3168E6F}" sibTransId="{DF1B4E34-3E18-409C-B39F-B6AFBD977A33}"/>
    <dgm:cxn modelId="{F3D57926-25D5-4BEC-8260-3E8840B8CDD8}" type="presOf" srcId="{B3039E56-1D6E-4FCF-9AD4-DED38051F508}" destId="{E4771066-98E8-41AE-A8FE-45A7B3366F8C}" srcOrd="0" destOrd="0" presId="urn:microsoft.com/office/officeart/2005/8/layout/hierarchy6"/>
    <dgm:cxn modelId="{168CFC1F-0B8F-44E9-9A2E-342A49F40808}" type="presOf" srcId="{960A3CB0-4A79-4C66-94DD-1D6EA02B90A8}" destId="{8A84FDC4-CB75-4A38-AB65-8EBC54253008}" srcOrd="0" destOrd="0" presId="urn:microsoft.com/office/officeart/2005/8/layout/hierarchy6"/>
    <dgm:cxn modelId="{6646073F-CF04-41C8-8244-895A0AA1C4A6}" srcId="{AC43AF46-206D-4104-9A28-4317A65E35C3}" destId="{EC8E967A-6DC0-493E-85D7-67ACC0E2512E}" srcOrd="1" destOrd="0" parTransId="{0F3F4F08-C4AD-44FC-945F-7FDD1DFDE748}" sibTransId="{C72E56AC-830C-4924-91C0-1C0DEDC6126E}"/>
    <dgm:cxn modelId="{9B385217-38C1-4429-9A35-22AE26D35733}" type="presOf" srcId="{DD49BD67-720E-4D12-90F7-85A04DFA3AF5}" destId="{EE303536-75BA-4C91-91E8-5026222D616C}" srcOrd="0" destOrd="0" presId="urn:microsoft.com/office/officeart/2005/8/layout/hierarchy6"/>
    <dgm:cxn modelId="{B9AC6934-E490-457F-80A1-EF64FD00CA1D}" type="presOf" srcId="{EE8C859A-D1FB-4323-9698-891B6ED98A0B}" destId="{592C81B9-200F-4486-ADD7-C1BD32A892B6}" srcOrd="0" destOrd="0" presId="urn:microsoft.com/office/officeart/2005/8/layout/hierarchy6"/>
    <dgm:cxn modelId="{5F2EFA5C-70F2-48D1-A6A5-673A43C80929}" type="presOf" srcId="{A24BCE3D-91EA-4BDC-89C8-6FD782C8A093}" destId="{FB1D67AA-C5DD-4F92-943F-14AC16B9ED52}" srcOrd="0" destOrd="0" presId="urn:microsoft.com/office/officeart/2005/8/layout/hierarchy6"/>
    <dgm:cxn modelId="{E1592E43-3EEB-4857-957C-1A447811B9F2}" srcId="{4C9F086F-08F3-4D7D-BE8C-AC1E56EF8993}" destId="{AC43AF46-206D-4104-9A28-4317A65E35C3}" srcOrd="2" destOrd="0" parTransId="{D4658B69-7422-4CD0-9323-546307799B64}" sibTransId="{266CABC2-C2D7-40BA-9CC5-805136BF3D33}"/>
    <dgm:cxn modelId="{BDF4EBCD-8131-42B9-BEFB-FE873DE6EE79}" type="presOf" srcId="{00B952B8-926C-4630-8AE3-E5184AB53B77}" destId="{DAF25D05-FE54-41B7-AED6-6B472DD3915B}" srcOrd="0" destOrd="0" presId="urn:microsoft.com/office/officeart/2005/8/layout/hierarchy6"/>
    <dgm:cxn modelId="{3C98B69F-0BD2-4D82-B594-49C6B18C4AEB}" srcId="{B3039E56-1D6E-4FCF-9AD4-DED38051F508}" destId="{A24BCE3D-91EA-4BDC-89C8-6FD782C8A093}" srcOrd="2" destOrd="0" parTransId="{DD49BD67-720E-4D12-90F7-85A04DFA3AF5}" sibTransId="{0AE3AF8A-78AF-460F-9B40-455E93AED860}"/>
    <dgm:cxn modelId="{E26DADB4-8789-4227-A1B5-65A7C1A77CA9}" type="presOf" srcId="{9BE7B6AD-9DF0-4232-A0C1-1D759A84CE7F}" destId="{8133290F-2546-43BF-8F9A-7A25D2DFE3F5}" srcOrd="0" destOrd="0" presId="urn:microsoft.com/office/officeart/2005/8/layout/hierarchy6"/>
    <dgm:cxn modelId="{A2EA5847-8B6D-447C-BA3E-AAB9D13877FF}" type="presOf" srcId="{5EAB34BD-76BF-4EEF-8641-2D33B3168E6F}" destId="{F21A4021-411C-44CA-BFF9-B19033CA2D1A}" srcOrd="0" destOrd="0" presId="urn:microsoft.com/office/officeart/2005/8/layout/hierarchy6"/>
    <dgm:cxn modelId="{427B3418-904E-41B8-A736-180EABDB98DD}" type="presOf" srcId="{7614FB09-9D91-4B6B-B653-537946672261}" destId="{DB4E3E51-CDEB-4B34-B51D-C9AE28496DDF}" srcOrd="0" destOrd="0" presId="urn:microsoft.com/office/officeart/2005/8/layout/hierarchy6"/>
    <dgm:cxn modelId="{4F82EE9F-20B9-46F1-AD69-AAFCC8E4F05C}" type="presOf" srcId="{4C9F086F-08F3-4D7D-BE8C-AC1E56EF8993}" destId="{5D16578D-D73C-4627-B639-ACE0C106EB0E}" srcOrd="0" destOrd="0" presId="urn:microsoft.com/office/officeart/2005/8/layout/hierarchy6"/>
    <dgm:cxn modelId="{825F2CB4-37EF-4434-BEBA-834CF19864D0}" type="presOf" srcId="{AC43AF46-206D-4104-9A28-4317A65E35C3}" destId="{E85C3669-0B8B-47AF-AF02-1CC94615C8C9}" srcOrd="0" destOrd="0" presId="urn:microsoft.com/office/officeart/2005/8/layout/hierarchy6"/>
    <dgm:cxn modelId="{80885750-1D71-4EEB-A142-BB33C58DB4F2}" type="presOf" srcId="{7F3FAC30-74FE-44CC-9CD1-C36C94A778C2}" destId="{9DCF3E90-DA71-48C6-A1B3-D82015C908D4}" srcOrd="0" destOrd="0" presId="urn:microsoft.com/office/officeart/2005/8/layout/hierarchy6"/>
    <dgm:cxn modelId="{6EF3374C-430C-4EE3-8B46-3BA01AE4A6DE}" type="presOf" srcId="{D4658B69-7422-4CD0-9323-546307799B64}" destId="{E3D2F112-7EC2-4455-8EC1-74E7AFAF1DEB}" srcOrd="0" destOrd="0" presId="urn:microsoft.com/office/officeart/2005/8/layout/hierarchy6"/>
    <dgm:cxn modelId="{9A2F277B-F9B8-474C-B4D4-05B1426400B5}" srcId="{B3039E56-1D6E-4FCF-9AD4-DED38051F508}" destId="{9BE7B6AD-9DF0-4232-A0C1-1D759A84CE7F}" srcOrd="3" destOrd="0" parTransId="{7F3FAC30-74FE-44CC-9CD1-C36C94A778C2}" sibTransId="{9391644E-B52A-4742-946E-450713E9A078}"/>
    <dgm:cxn modelId="{D7CB949F-8EA6-468B-B2E9-0C72E9E411F8}" type="presOf" srcId="{0161614B-219E-4BD8-BBAF-E02276A1F852}" destId="{DD53F7D1-A7DF-4EAF-B6C7-700210202D9C}" srcOrd="0" destOrd="0" presId="urn:microsoft.com/office/officeart/2005/8/layout/hierarchy6"/>
    <dgm:cxn modelId="{DF9A246B-8685-4B4E-8755-0C7C2CF747C1}" type="presOf" srcId="{3C26AA77-7AD2-44CE-B059-B0A20318B71E}" destId="{78B27C94-BE1E-4AF4-8FB4-830493E03EC7}" srcOrd="0" destOrd="0" presId="urn:microsoft.com/office/officeart/2005/8/layout/hierarchy6"/>
    <dgm:cxn modelId="{EE1FBD3C-8DA8-4985-A163-D56142833586}" type="presOf" srcId="{0F3F4F08-C4AD-44FC-945F-7FDD1DFDE748}" destId="{76A0F778-930E-4E5D-A08A-FD5E186239D5}" srcOrd="0" destOrd="0" presId="urn:microsoft.com/office/officeart/2005/8/layout/hierarchy6"/>
    <dgm:cxn modelId="{D54D5663-63CB-4778-894F-2A80B36478B9}" type="presOf" srcId="{C39DD6FA-00CD-4FCB-8CD7-8627BF8CEF98}" destId="{619B8C30-020A-4DA0-99AF-04C2CB04161A}" srcOrd="0" destOrd="0" presId="urn:microsoft.com/office/officeart/2005/8/layout/hierarchy6"/>
    <dgm:cxn modelId="{C2403643-BF62-40A7-A45D-891153FE4C44}" srcId="{960A3CB0-4A79-4C66-94DD-1D6EA02B90A8}" destId="{3C26AA77-7AD2-44CE-B059-B0A20318B71E}" srcOrd="0" destOrd="0" parTransId="{0B6723D0-956B-422A-8F92-1F6DF06F446B}" sibTransId="{72F4276D-A0ED-468E-9194-95E58630ECA6}"/>
    <dgm:cxn modelId="{C084692D-91AD-4A3C-988D-451AB30EA9EE}" srcId="{B3039E56-1D6E-4FCF-9AD4-DED38051F508}" destId="{EE8C859A-D1FB-4323-9698-891B6ED98A0B}" srcOrd="1" destOrd="0" parTransId="{C39DD6FA-00CD-4FCB-8CD7-8627BF8CEF98}" sibTransId="{55DCCE16-C54A-4C6F-8FA4-ED66EF0BD84C}"/>
    <dgm:cxn modelId="{3286C6FB-457B-4FC8-AD12-D68EDDD23A8F}" type="presOf" srcId="{0B6723D0-956B-422A-8F92-1F6DF06F446B}" destId="{6D939F44-49C9-47DE-93F8-71373EED65C2}" srcOrd="0" destOrd="0" presId="urn:microsoft.com/office/officeart/2005/8/layout/hierarchy6"/>
    <dgm:cxn modelId="{F345E0FF-290A-4FED-9889-1B16BE51C446}" srcId="{0161614B-219E-4BD8-BBAF-E02276A1F852}" destId="{7614FB09-9D91-4B6B-B653-537946672261}" srcOrd="0" destOrd="0" parTransId="{4A482FBA-DA6E-42C4-BEBD-52E6DCA325D5}" sibTransId="{05F1CF01-2D71-46C5-BE52-6D289CFAFC82}"/>
    <dgm:cxn modelId="{3572F602-0938-4CCC-B566-E9877F4DAB29}" type="presOf" srcId="{37FD559C-208E-485E-95BF-CE70BCFC33DA}" destId="{094F9D57-E23A-4020-8AE1-A5FE95B4B391}" srcOrd="0" destOrd="0" presId="urn:microsoft.com/office/officeart/2005/8/layout/hierarchy6"/>
    <dgm:cxn modelId="{E2A0EA19-1B63-440B-87B9-572CC9FF5195}" srcId="{7614FB09-9D91-4B6B-B653-537946672261}" destId="{B3039E56-1D6E-4FCF-9AD4-DED38051F508}" srcOrd="0" destOrd="0" parTransId="{00B952B8-926C-4630-8AE3-E5184AB53B77}" sibTransId="{47C24573-E841-4238-A6C8-8B3FC21E265A}"/>
    <dgm:cxn modelId="{0E6ADC85-6FD0-47D5-93B8-1815161D9D73}" type="presOf" srcId="{DF76B2C1-E9E8-4B4F-965A-13F7530476D7}" destId="{374CEAAF-65E5-48C8-A615-61E3E2AF7748}" srcOrd="0" destOrd="0" presId="urn:microsoft.com/office/officeart/2005/8/layout/hierarchy6"/>
    <dgm:cxn modelId="{782FEE89-3E60-47D6-853A-1B8E764071FC}" srcId="{4C9F086F-08F3-4D7D-BE8C-AC1E56EF8993}" destId="{AF125342-F86E-4724-99A9-1AA88B8FCD85}" srcOrd="1" destOrd="0" parTransId="{926DD16B-FA36-48F4-97F8-1C5D30B2FBD8}" sibTransId="{698FEABC-5FF2-4BDC-A458-F5926ED12955}"/>
    <dgm:cxn modelId="{346DD4F8-E5E9-4653-A0AC-D7155BDB94E1}" srcId="{4C9F086F-08F3-4D7D-BE8C-AC1E56EF8993}" destId="{960A3CB0-4A79-4C66-94DD-1D6EA02B90A8}" srcOrd="0" destOrd="0" parTransId="{37FD559C-208E-485E-95BF-CE70BCFC33DA}" sibTransId="{800A7324-AE41-4FB8-B47E-372162295F9B}"/>
    <dgm:cxn modelId="{6C4C0BF2-DE02-46BC-B9BD-F07C949FB0B4}" type="presOf" srcId="{EC8E967A-6DC0-493E-85D7-67ACC0E2512E}" destId="{2F42C2B6-E406-4089-B34C-1B88CBABC127}" srcOrd="0" destOrd="0" presId="urn:microsoft.com/office/officeart/2005/8/layout/hierarchy6"/>
    <dgm:cxn modelId="{65E77C9C-C82D-44E6-8BD5-E93A5BB1315A}" type="presOf" srcId="{926DD16B-FA36-48F4-97F8-1C5D30B2FBD8}" destId="{6FC8B714-BCE7-457F-A53D-4DFE8C226C48}" srcOrd="0" destOrd="0" presId="urn:microsoft.com/office/officeart/2005/8/layout/hierarchy6"/>
    <dgm:cxn modelId="{F9DBC73B-A0D2-44B5-A576-3D577A04F48E}" type="presParOf" srcId="{DD53F7D1-A7DF-4EAF-B6C7-700210202D9C}" destId="{C334032D-F1C8-4DD5-976B-E27FF803C6D7}" srcOrd="0" destOrd="0" presId="urn:microsoft.com/office/officeart/2005/8/layout/hierarchy6"/>
    <dgm:cxn modelId="{B888E1D7-8580-42E0-9B12-70968B37A02E}" type="presParOf" srcId="{C334032D-F1C8-4DD5-976B-E27FF803C6D7}" destId="{D9EE18A7-B719-44E7-92F2-CCF62EAA4493}" srcOrd="0" destOrd="0" presId="urn:microsoft.com/office/officeart/2005/8/layout/hierarchy6"/>
    <dgm:cxn modelId="{D15F61CC-2438-41FD-A848-FCFB1EAE8332}" type="presParOf" srcId="{D9EE18A7-B719-44E7-92F2-CCF62EAA4493}" destId="{86425D15-54AE-489E-AA5F-13DE87621ADB}" srcOrd="0" destOrd="0" presId="urn:microsoft.com/office/officeart/2005/8/layout/hierarchy6"/>
    <dgm:cxn modelId="{CBECB356-6B34-4824-AA48-DD1F157CC90E}" type="presParOf" srcId="{86425D15-54AE-489E-AA5F-13DE87621ADB}" destId="{DB4E3E51-CDEB-4B34-B51D-C9AE28496DDF}" srcOrd="0" destOrd="0" presId="urn:microsoft.com/office/officeart/2005/8/layout/hierarchy6"/>
    <dgm:cxn modelId="{A3C42707-1973-4A23-BD8B-FCBE73A616EC}" type="presParOf" srcId="{86425D15-54AE-489E-AA5F-13DE87621ADB}" destId="{EDDE21C2-B9CD-451D-8806-A4C14C4B57C8}" srcOrd="1" destOrd="0" presId="urn:microsoft.com/office/officeart/2005/8/layout/hierarchy6"/>
    <dgm:cxn modelId="{25A56E94-38FF-43CC-ADA6-E7C77CD3FC28}" type="presParOf" srcId="{EDDE21C2-B9CD-451D-8806-A4C14C4B57C8}" destId="{DAF25D05-FE54-41B7-AED6-6B472DD3915B}" srcOrd="0" destOrd="0" presId="urn:microsoft.com/office/officeart/2005/8/layout/hierarchy6"/>
    <dgm:cxn modelId="{B5479B26-0AA5-49E3-9BA3-C0363C3B3F56}" type="presParOf" srcId="{EDDE21C2-B9CD-451D-8806-A4C14C4B57C8}" destId="{4C5B26C9-F6A6-48A8-80FF-7E65EB4D18A7}" srcOrd="1" destOrd="0" presId="urn:microsoft.com/office/officeart/2005/8/layout/hierarchy6"/>
    <dgm:cxn modelId="{74A2A1B0-966D-42AE-B516-AF5A81051D8B}" type="presParOf" srcId="{4C5B26C9-F6A6-48A8-80FF-7E65EB4D18A7}" destId="{E4771066-98E8-41AE-A8FE-45A7B3366F8C}" srcOrd="0" destOrd="0" presId="urn:microsoft.com/office/officeart/2005/8/layout/hierarchy6"/>
    <dgm:cxn modelId="{F257BA9C-EEB6-4BBE-B7E9-171BB0E0A31F}" type="presParOf" srcId="{4C5B26C9-F6A6-48A8-80FF-7E65EB4D18A7}" destId="{8B21206B-FF8E-4796-BF42-798DE28B002E}" srcOrd="1" destOrd="0" presId="urn:microsoft.com/office/officeart/2005/8/layout/hierarchy6"/>
    <dgm:cxn modelId="{C336CE4B-D86F-46EF-A9AA-E484B9C0B98A}" type="presParOf" srcId="{8B21206B-FF8E-4796-BF42-798DE28B002E}" destId="{374CEAAF-65E5-48C8-A615-61E3E2AF7748}" srcOrd="0" destOrd="0" presId="urn:microsoft.com/office/officeart/2005/8/layout/hierarchy6"/>
    <dgm:cxn modelId="{9F801919-5F2A-4A7E-AE06-D7A9744C921D}" type="presParOf" srcId="{8B21206B-FF8E-4796-BF42-798DE28B002E}" destId="{87726BAA-DC80-4A4D-AA4E-777582E55653}" srcOrd="1" destOrd="0" presId="urn:microsoft.com/office/officeart/2005/8/layout/hierarchy6"/>
    <dgm:cxn modelId="{A27AAFA8-1495-4E56-A84F-1E533B7EECE5}" type="presParOf" srcId="{87726BAA-DC80-4A4D-AA4E-777582E55653}" destId="{5D16578D-D73C-4627-B639-ACE0C106EB0E}" srcOrd="0" destOrd="0" presId="urn:microsoft.com/office/officeart/2005/8/layout/hierarchy6"/>
    <dgm:cxn modelId="{DC7CD207-D733-42AE-8947-372DA84063E8}" type="presParOf" srcId="{87726BAA-DC80-4A4D-AA4E-777582E55653}" destId="{55272DF7-4571-4C3A-B73C-9624CE480685}" srcOrd="1" destOrd="0" presId="urn:microsoft.com/office/officeart/2005/8/layout/hierarchy6"/>
    <dgm:cxn modelId="{16879481-3A20-489D-A436-9B2370D099A0}" type="presParOf" srcId="{55272DF7-4571-4C3A-B73C-9624CE480685}" destId="{094F9D57-E23A-4020-8AE1-A5FE95B4B391}" srcOrd="0" destOrd="0" presId="urn:microsoft.com/office/officeart/2005/8/layout/hierarchy6"/>
    <dgm:cxn modelId="{A79E5BAE-73A4-4D3E-84A6-E631E7B35742}" type="presParOf" srcId="{55272DF7-4571-4C3A-B73C-9624CE480685}" destId="{779AEE8B-6125-4519-8DDB-AA720E884804}" srcOrd="1" destOrd="0" presId="urn:microsoft.com/office/officeart/2005/8/layout/hierarchy6"/>
    <dgm:cxn modelId="{2709B36E-115E-418B-9250-9141F177C5FB}" type="presParOf" srcId="{779AEE8B-6125-4519-8DDB-AA720E884804}" destId="{8A84FDC4-CB75-4A38-AB65-8EBC54253008}" srcOrd="0" destOrd="0" presId="urn:microsoft.com/office/officeart/2005/8/layout/hierarchy6"/>
    <dgm:cxn modelId="{AFD07FB4-3740-48AE-A852-61865CBD2045}" type="presParOf" srcId="{779AEE8B-6125-4519-8DDB-AA720E884804}" destId="{81406381-4741-4CDF-AE99-1E47E8D3C983}" srcOrd="1" destOrd="0" presId="urn:microsoft.com/office/officeart/2005/8/layout/hierarchy6"/>
    <dgm:cxn modelId="{C48CED89-2C01-4A99-ACF7-0E80B4B51ED4}" type="presParOf" srcId="{81406381-4741-4CDF-AE99-1E47E8D3C983}" destId="{6D939F44-49C9-47DE-93F8-71373EED65C2}" srcOrd="0" destOrd="0" presId="urn:microsoft.com/office/officeart/2005/8/layout/hierarchy6"/>
    <dgm:cxn modelId="{99120071-F158-42FD-89EE-607A6485BFD4}" type="presParOf" srcId="{81406381-4741-4CDF-AE99-1E47E8D3C983}" destId="{98AA937D-CE9D-43E5-9BB3-B6FB83008EA3}" srcOrd="1" destOrd="0" presId="urn:microsoft.com/office/officeart/2005/8/layout/hierarchy6"/>
    <dgm:cxn modelId="{968BBF90-6271-4978-A472-D455EEB2C72A}" type="presParOf" srcId="{98AA937D-CE9D-43E5-9BB3-B6FB83008EA3}" destId="{78B27C94-BE1E-4AF4-8FB4-830493E03EC7}" srcOrd="0" destOrd="0" presId="urn:microsoft.com/office/officeart/2005/8/layout/hierarchy6"/>
    <dgm:cxn modelId="{D1343F72-E2FD-410A-8A2B-A2A4AA3E2D48}" type="presParOf" srcId="{98AA937D-CE9D-43E5-9BB3-B6FB83008EA3}" destId="{49EB602E-C5F9-4C5E-97FF-C6B15088E842}" srcOrd="1" destOrd="0" presId="urn:microsoft.com/office/officeart/2005/8/layout/hierarchy6"/>
    <dgm:cxn modelId="{DD91A4CF-AB1F-4AD8-A9D7-28E7575045FA}" type="presParOf" srcId="{55272DF7-4571-4C3A-B73C-9624CE480685}" destId="{6FC8B714-BCE7-457F-A53D-4DFE8C226C48}" srcOrd="2" destOrd="0" presId="urn:microsoft.com/office/officeart/2005/8/layout/hierarchy6"/>
    <dgm:cxn modelId="{0187DEC2-E20D-4995-9705-7D9EEDDE5FA3}" type="presParOf" srcId="{55272DF7-4571-4C3A-B73C-9624CE480685}" destId="{6AB7913F-68D7-4F82-818D-E6039B7676B5}" srcOrd="3" destOrd="0" presId="urn:microsoft.com/office/officeart/2005/8/layout/hierarchy6"/>
    <dgm:cxn modelId="{93A5F6B9-D99F-4B15-8A83-2979B50CF09B}" type="presParOf" srcId="{6AB7913F-68D7-4F82-818D-E6039B7676B5}" destId="{6BD6CF51-8DD5-433E-9DFA-E35BF4A1CBE6}" srcOrd="0" destOrd="0" presId="urn:microsoft.com/office/officeart/2005/8/layout/hierarchy6"/>
    <dgm:cxn modelId="{57D21073-21C7-4C68-927D-8AE1D31CAC9B}" type="presParOf" srcId="{6AB7913F-68D7-4F82-818D-E6039B7676B5}" destId="{548E1B0F-FA04-4938-B2F6-43BC962B98F2}" srcOrd="1" destOrd="0" presId="urn:microsoft.com/office/officeart/2005/8/layout/hierarchy6"/>
    <dgm:cxn modelId="{F4AAC21D-A2B0-4A91-9D1B-57E761D42152}" type="presParOf" srcId="{55272DF7-4571-4C3A-B73C-9624CE480685}" destId="{E3D2F112-7EC2-4455-8EC1-74E7AFAF1DEB}" srcOrd="4" destOrd="0" presId="urn:microsoft.com/office/officeart/2005/8/layout/hierarchy6"/>
    <dgm:cxn modelId="{42314B9B-16F6-48EF-B506-37ADFC2C7C89}" type="presParOf" srcId="{55272DF7-4571-4C3A-B73C-9624CE480685}" destId="{4EF1DDF3-30BF-440C-A6B7-3AED72FA3DD3}" srcOrd="5" destOrd="0" presId="urn:microsoft.com/office/officeart/2005/8/layout/hierarchy6"/>
    <dgm:cxn modelId="{CD4E1C93-4A62-4EB7-857B-0EE67DA476EA}" type="presParOf" srcId="{4EF1DDF3-30BF-440C-A6B7-3AED72FA3DD3}" destId="{E85C3669-0B8B-47AF-AF02-1CC94615C8C9}" srcOrd="0" destOrd="0" presId="urn:microsoft.com/office/officeart/2005/8/layout/hierarchy6"/>
    <dgm:cxn modelId="{57B4495C-58F0-43F7-AE5E-2F39CD6AAB7D}" type="presParOf" srcId="{4EF1DDF3-30BF-440C-A6B7-3AED72FA3DD3}" destId="{53EC09D7-E2E7-4FF6-913F-DAF259E0F1B8}" srcOrd="1" destOrd="0" presId="urn:microsoft.com/office/officeart/2005/8/layout/hierarchy6"/>
    <dgm:cxn modelId="{79D8591B-6477-4E3E-8D67-2EF2C893D8DC}" type="presParOf" srcId="{53EC09D7-E2E7-4FF6-913F-DAF259E0F1B8}" destId="{F21A4021-411C-44CA-BFF9-B19033CA2D1A}" srcOrd="0" destOrd="0" presId="urn:microsoft.com/office/officeart/2005/8/layout/hierarchy6"/>
    <dgm:cxn modelId="{52EF4645-126C-4E2E-B492-91D833059408}" type="presParOf" srcId="{53EC09D7-E2E7-4FF6-913F-DAF259E0F1B8}" destId="{16265ED4-2866-4021-A20F-E05394C7EB8B}" srcOrd="1" destOrd="0" presId="urn:microsoft.com/office/officeart/2005/8/layout/hierarchy6"/>
    <dgm:cxn modelId="{0372E494-E452-4024-BDAB-AFC04331CCA5}" type="presParOf" srcId="{16265ED4-2866-4021-A20F-E05394C7EB8B}" destId="{9E26D76D-B492-426F-AFE5-A88CF5A7918E}" srcOrd="0" destOrd="0" presId="urn:microsoft.com/office/officeart/2005/8/layout/hierarchy6"/>
    <dgm:cxn modelId="{7A73094E-A8CB-4A44-A9FF-A8A5013E11B2}" type="presParOf" srcId="{16265ED4-2866-4021-A20F-E05394C7EB8B}" destId="{83B812F6-EACF-447F-996C-BE265AD44347}" srcOrd="1" destOrd="0" presId="urn:microsoft.com/office/officeart/2005/8/layout/hierarchy6"/>
    <dgm:cxn modelId="{E6921F1A-5756-4FB2-A077-17C1EE9B1BCE}" type="presParOf" srcId="{53EC09D7-E2E7-4FF6-913F-DAF259E0F1B8}" destId="{76A0F778-930E-4E5D-A08A-FD5E186239D5}" srcOrd="2" destOrd="0" presId="urn:microsoft.com/office/officeart/2005/8/layout/hierarchy6"/>
    <dgm:cxn modelId="{303B4EFB-ABF6-45B8-9DD3-677ED201E17C}" type="presParOf" srcId="{53EC09D7-E2E7-4FF6-913F-DAF259E0F1B8}" destId="{332999CA-93EB-487A-A602-8BBE6E90FBD2}" srcOrd="3" destOrd="0" presId="urn:microsoft.com/office/officeart/2005/8/layout/hierarchy6"/>
    <dgm:cxn modelId="{736D47A1-5F12-4731-8AB9-1716E6B67BAA}" type="presParOf" srcId="{332999CA-93EB-487A-A602-8BBE6E90FBD2}" destId="{2F42C2B6-E406-4089-B34C-1B88CBABC127}" srcOrd="0" destOrd="0" presId="urn:microsoft.com/office/officeart/2005/8/layout/hierarchy6"/>
    <dgm:cxn modelId="{CAEE66E7-FF78-4BE0-9FA6-52F541428954}" type="presParOf" srcId="{332999CA-93EB-487A-A602-8BBE6E90FBD2}" destId="{C1D76ED1-6BD1-4C9C-8D3F-C7C7D330D4AB}" srcOrd="1" destOrd="0" presId="urn:microsoft.com/office/officeart/2005/8/layout/hierarchy6"/>
    <dgm:cxn modelId="{1E6A3001-F204-4247-96B7-9F3D07567FC8}" type="presParOf" srcId="{8B21206B-FF8E-4796-BF42-798DE28B002E}" destId="{619B8C30-020A-4DA0-99AF-04C2CB04161A}" srcOrd="2" destOrd="0" presId="urn:microsoft.com/office/officeart/2005/8/layout/hierarchy6"/>
    <dgm:cxn modelId="{EC70A1A3-BAF0-4A48-9643-20C5F8CCBDC7}" type="presParOf" srcId="{8B21206B-FF8E-4796-BF42-798DE28B002E}" destId="{51FECB83-CC23-4219-8F97-7C99E97FFA25}" srcOrd="3" destOrd="0" presId="urn:microsoft.com/office/officeart/2005/8/layout/hierarchy6"/>
    <dgm:cxn modelId="{FB7BAA9A-B530-4EFC-93D4-38DA8B7AAA42}" type="presParOf" srcId="{51FECB83-CC23-4219-8F97-7C99E97FFA25}" destId="{592C81B9-200F-4486-ADD7-C1BD32A892B6}" srcOrd="0" destOrd="0" presId="urn:microsoft.com/office/officeart/2005/8/layout/hierarchy6"/>
    <dgm:cxn modelId="{DAB771C2-D8E6-4A8A-AD21-41366817D5F8}" type="presParOf" srcId="{51FECB83-CC23-4219-8F97-7C99E97FFA25}" destId="{617C442D-37D7-4F06-85CA-D88058029FB0}" srcOrd="1" destOrd="0" presId="urn:microsoft.com/office/officeart/2005/8/layout/hierarchy6"/>
    <dgm:cxn modelId="{43CC81D3-B22C-4D28-B732-D16D11EBC02F}" type="presParOf" srcId="{8B21206B-FF8E-4796-BF42-798DE28B002E}" destId="{EE303536-75BA-4C91-91E8-5026222D616C}" srcOrd="4" destOrd="0" presId="urn:microsoft.com/office/officeart/2005/8/layout/hierarchy6"/>
    <dgm:cxn modelId="{A832A724-AA66-4256-9F1F-1F16CA700FB7}" type="presParOf" srcId="{8B21206B-FF8E-4796-BF42-798DE28B002E}" destId="{26CEAC7A-EC2F-4C99-845D-CC204D621A9C}" srcOrd="5" destOrd="0" presId="urn:microsoft.com/office/officeart/2005/8/layout/hierarchy6"/>
    <dgm:cxn modelId="{FEA97961-ADCA-4DF2-A3C2-CA86F82DE68F}" type="presParOf" srcId="{26CEAC7A-EC2F-4C99-845D-CC204D621A9C}" destId="{FB1D67AA-C5DD-4F92-943F-14AC16B9ED52}" srcOrd="0" destOrd="0" presId="urn:microsoft.com/office/officeart/2005/8/layout/hierarchy6"/>
    <dgm:cxn modelId="{9DF4A38E-8908-47FA-A833-1BF3A1396255}" type="presParOf" srcId="{26CEAC7A-EC2F-4C99-845D-CC204D621A9C}" destId="{CC87B066-B5DE-42B3-886A-0392D037AC03}" srcOrd="1" destOrd="0" presId="urn:microsoft.com/office/officeart/2005/8/layout/hierarchy6"/>
    <dgm:cxn modelId="{5C76D1A6-43A9-42CD-A1F1-F8E561D3B296}" type="presParOf" srcId="{8B21206B-FF8E-4796-BF42-798DE28B002E}" destId="{9DCF3E90-DA71-48C6-A1B3-D82015C908D4}" srcOrd="6" destOrd="0" presId="urn:microsoft.com/office/officeart/2005/8/layout/hierarchy6"/>
    <dgm:cxn modelId="{3D54E1DA-6447-409A-B83B-F67F3294F484}" type="presParOf" srcId="{8B21206B-FF8E-4796-BF42-798DE28B002E}" destId="{D7DEBE6D-0417-4BA4-A11B-F45D07A36C83}" srcOrd="7" destOrd="0" presId="urn:microsoft.com/office/officeart/2005/8/layout/hierarchy6"/>
    <dgm:cxn modelId="{F202C18A-4724-48B6-BC5D-CBC39F71EA75}" type="presParOf" srcId="{D7DEBE6D-0417-4BA4-A11B-F45D07A36C83}" destId="{8133290F-2546-43BF-8F9A-7A25D2DFE3F5}" srcOrd="0" destOrd="0" presId="urn:microsoft.com/office/officeart/2005/8/layout/hierarchy6"/>
    <dgm:cxn modelId="{192779F2-9B3E-4B78-A589-EDCC1EE1FB68}" type="presParOf" srcId="{D7DEBE6D-0417-4BA4-A11B-F45D07A36C83}" destId="{5D98B176-6D0A-4853-9CFF-1B24ECDE908A}" srcOrd="1" destOrd="0" presId="urn:microsoft.com/office/officeart/2005/8/layout/hierarchy6"/>
    <dgm:cxn modelId="{BF15889B-4797-48C3-83C8-2277AEBCCA00}" type="presParOf" srcId="{DD53F7D1-A7DF-4EAF-B6C7-700210202D9C}" destId="{6E13966F-EA4F-4F6E-822C-6129B215EA92}"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5494A0-B732-466B-9641-845353DE95BD}" type="doc">
      <dgm:prSet loTypeId="urn:microsoft.com/office/officeart/2005/8/layout/vList6" loCatId="list" qsTypeId="urn:microsoft.com/office/officeart/2005/8/quickstyle/simple1" qsCatId="simple" csTypeId="urn:microsoft.com/office/officeart/2005/8/colors/colorful4" csCatId="colorful" phldr="1"/>
      <dgm:spPr/>
      <dgm:t>
        <a:bodyPr/>
        <a:lstStyle/>
        <a:p>
          <a:endParaRPr lang="zh-CN" altLang="en-US"/>
        </a:p>
      </dgm:t>
    </dgm:pt>
    <dgm:pt modelId="{EE7C0EED-2317-4CDF-9A7D-4739BA65256F}">
      <dgm:prSet phldrT="[文本]"/>
      <dgm:spPr/>
      <dgm:t>
        <a:bodyPr/>
        <a:lstStyle/>
        <a:p>
          <a:r>
            <a:rPr lang="en-US" altLang="zh-CN" dirty="0" smtClean="0"/>
            <a:t>APQP</a:t>
          </a:r>
          <a:endParaRPr lang="zh-CN" altLang="en-US" dirty="0"/>
        </a:p>
      </dgm:t>
    </dgm:pt>
    <dgm:pt modelId="{899BD9A2-A6F1-4132-9251-E97F6079248F}" type="parTrans" cxnId="{86FA19EA-C08F-4965-9ECB-04DEDC92230D}">
      <dgm:prSet/>
      <dgm:spPr/>
      <dgm:t>
        <a:bodyPr/>
        <a:lstStyle/>
        <a:p>
          <a:endParaRPr lang="zh-CN" altLang="en-US"/>
        </a:p>
      </dgm:t>
    </dgm:pt>
    <dgm:pt modelId="{DCA71D5F-5C62-4342-A9AE-57747263B9A2}" type="sibTrans" cxnId="{86FA19EA-C08F-4965-9ECB-04DEDC92230D}">
      <dgm:prSet/>
      <dgm:spPr/>
      <dgm:t>
        <a:bodyPr/>
        <a:lstStyle/>
        <a:p>
          <a:endParaRPr lang="zh-CN" altLang="en-US"/>
        </a:p>
      </dgm:t>
    </dgm:pt>
    <dgm:pt modelId="{E4F59FC5-4B00-40DC-8761-9138520BD406}">
      <dgm:prSet phldrT="[文本]" phldr="1"/>
      <dgm:spPr/>
      <dgm:t>
        <a:bodyPr/>
        <a:lstStyle/>
        <a:p>
          <a:endParaRPr lang="zh-CN" altLang="en-US" dirty="0"/>
        </a:p>
      </dgm:t>
    </dgm:pt>
    <dgm:pt modelId="{4D0EFE7A-F6D4-47BB-AAEF-EA4DF9DFF404}" type="parTrans" cxnId="{A9E91C0D-97BF-43D3-A505-B0C8C8ECEE95}">
      <dgm:prSet/>
      <dgm:spPr/>
      <dgm:t>
        <a:bodyPr/>
        <a:lstStyle/>
        <a:p>
          <a:endParaRPr lang="zh-CN" altLang="en-US"/>
        </a:p>
      </dgm:t>
    </dgm:pt>
    <dgm:pt modelId="{AF910C9A-CFDA-4537-AFF6-70722BBFF659}" type="sibTrans" cxnId="{A9E91C0D-97BF-43D3-A505-B0C8C8ECEE95}">
      <dgm:prSet/>
      <dgm:spPr/>
      <dgm:t>
        <a:bodyPr/>
        <a:lstStyle/>
        <a:p>
          <a:endParaRPr lang="zh-CN" altLang="en-US"/>
        </a:p>
      </dgm:t>
    </dgm:pt>
    <dgm:pt modelId="{582CA836-5007-467B-A73A-3889CBD43873}">
      <dgm:prSet phldrT="[文本]" phldr="1"/>
      <dgm:spPr/>
      <dgm:t>
        <a:bodyPr/>
        <a:lstStyle/>
        <a:p>
          <a:endParaRPr lang="zh-CN" altLang="en-US"/>
        </a:p>
      </dgm:t>
    </dgm:pt>
    <dgm:pt modelId="{0168F6A3-49BB-498D-B0C0-52331310D140}" type="parTrans" cxnId="{5230D7B9-D811-4BBC-8074-10BFEAC55E14}">
      <dgm:prSet/>
      <dgm:spPr/>
      <dgm:t>
        <a:bodyPr/>
        <a:lstStyle/>
        <a:p>
          <a:endParaRPr lang="zh-CN" altLang="en-US"/>
        </a:p>
      </dgm:t>
    </dgm:pt>
    <dgm:pt modelId="{6EAAC024-9333-43C5-A4D7-F340F50D4678}" type="sibTrans" cxnId="{5230D7B9-D811-4BBC-8074-10BFEAC55E14}">
      <dgm:prSet/>
      <dgm:spPr/>
      <dgm:t>
        <a:bodyPr/>
        <a:lstStyle/>
        <a:p>
          <a:endParaRPr lang="zh-CN" altLang="en-US"/>
        </a:p>
      </dgm:t>
    </dgm:pt>
    <dgm:pt modelId="{C7179CEE-0EC9-4DDB-A437-4B9E04D3166D}">
      <dgm:prSet phldrT="[文本]"/>
      <dgm:spPr/>
      <dgm:t>
        <a:bodyPr/>
        <a:lstStyle/>
        <a:p>
          <a:r>
            <a:rPr lang="en-US" altLang="zh-CN" dirty="0" smtClean="0"/>
            <a:t>PPAP</a:t>
          </a:r>
          <a:endParaRPr lang="zh-CN" altLang="en-US" dirty="0"/>
        </a:p>
      </dgm:t>
    </dgm:pt>
    <dgm:pt modelId="{DC03F4AC-84E3-4E02-9000-638ABD1256B6}" type="parTrans" cxnId="{6BDB3386-C97A-45C6-B8CF-533DC7DF9BC2}">
      <dgm:prSet/>
      <dgm:spPr/>
      <dgm:t>
        <a:bodyPr/>
        <a:lstStyle/>
        <a:p>
          <a:endParaRPr lang="zh-CN" altLang="en-US"/>
        </a:p>
      </dgm:t>
    </dgm:pt>
    <dgm:pt modelId="{61C1AB48-5EE2-4BF8-BE7D-9F00F2DE1830}" type="sibTrans" cxnId="{6BDB3386-C97A-45C6-B8CF-533DC7DF9BC2}">
      <dgm:prSet/>
      <dgm:spPr/>
      <dgm:t>
        <a:bodyPr/>
        <a:lstStyle/>
        <a:p>
          <a:endParaRPr lang="zh-CN" altLang="en-US"/>
        </a:p>
      </dgm:t>
    </dgm:pt>
    <dgm:pt modelId="{BD6334C6-422F-42A9-A5A1-92C48CC8F547}">
      <dgm:prSet phldrT="[文本]" phldr="1"/>
      <dgm:spPr/>
      <dgm:t>
        <a:bodyPr/>
        <a:lstStyle/>
        <a:p>
          <a:endParaRPr lang="zh-CN" altLang="en-US"/>
        </a:p>
      </dgm:t>
    </dgm:pt>
    <dgm:pt modelId="{3D0C2B49-2CBB-44E2-94E8-0A7829B83B26}" type="parTrans" cxnId="{CEE984E0-8FBE-455D-A5A4-758F17EDBAA0}">
      <dgm:prSet/>
      <dgm:spPr/>
      <dgm:t>
        <a:bodyPr/>
        <a:lstStyle/>
        <a:p>
          <a:endParaRPr lang="zh-CN" altLang="en-US"/>
        </a:p>
      </dgm:t>
    </dgm:pt>
    <dgm:pt modelId="{5AD55C7C-65E0-46FB-B300-427B18D18BF9}" type="sibTrans" cxnId="{CEE984E0-8FBE-455D-A5A4-758F17EDBAA0}">
      <dgm:prSet/>
      <dgm:spPr/>
      <dgm:t>
        <a:bodyPr/>
        <a:lstStyle/>
        <a:p>
          <a:endParaRPr lang="zh-CN" altLang="en-US"/>
        </a:p>
      </dgm:t>
    </dgm:pt>
    <dgm:pt modelId="{3C1CAF73-2A76-42C9-8F37-E937272D4D9E}">
      <dgm:prSet phldrT="[文本]" phldr="1"/>
      <dgm:spPr/>
      <dgm:t>
        <a:bodyPr/>
        <a:lstStyle/>
        <a:p>
          <a:endParaRPr lang="zh-CN" altLang="en-US" dirty="0"/>
        </a:p>
      </dgm:t>
    </dgm:pt>
    <dgm:pt modelId="{DCE590AD-D919-4086-8B42-B4CB9F6E1267}" type="parTrans" cxnId="{ACECB856-DBB7-4E3B-8825-C1AC413191DD}">
      <dgm:prSet/>
      <dgm:spPr/>
      <dgm:t>
        <a:bodyPr/>
        <a:lstStyle/>
        <a:p>
          <a:endParaRPr lang="zh-CN" altLang="en-US"/>
        </a:p>
      </dgm:t>
    </dgm:pt>
    <dgm:pt modelId="{083D2003-C97F-40D3-A38F-6066263C22B3}" type="sibTrans" cxnId="{ACECB856-DBB7-4E3B-8825-C1AC413191DD}">
      <dgm:prSet/>
      <dgm:spPr/>
      <dgm:t>
        <a:bodyPr/>
        <a:lstStyle/>
        <a:p>
          <a:endParaRPr lang="zh-CN" altLang="en-US"/>
        </a:p>
      </dgm:t>
    </dgm:pt>
    <dgm:pt modelId="{57F05241-1297-4DEE-9BD4-24902F1E6191}">
      <dgm:prSet phldrT="[文本]"/>
      <dgm:spPr/>
      <dgm:t>
        <a:bodyPr/>
        <a:lstStyle/>
        <a:p>
          <a:r>
            <a:rPr lang="en-US" altLang="zh-CN" dirty="0" smtClean="0"/>
            <a:t>PPQP</a:t>
          </a:r>
          <a:endParaRPr lang="zh-CN" altLang="en-US" dirty="0"/>
        </a:p>
      </dgm:t>
    </dgm:pt>
    <dgm:pt modelId="{73164273-A39F-4644-8F0D-27C4F6C15D58}" type="parTrans" cxnId="{56D7F7F5-7290-4B96-B09A-865852276036}">
      <dgm:prSet/>
      <dgm:spPr/>
      <dgm:t>
        <a:bodyPr/>
        <a:lstStyle/>
        <a:p>
          <a:endParaRPr lang="zh-CN" altLang="en-US"/>
        </a:p>
      </dgm:t>
    </dgm:pt>
    <dgm:pt modelId="{8AA3B90E-3299-49BF-8539-5CA923174ECB}" type="sibTrans" cxnId="{56D7F7F5-7290-4B96-B09A-865852276036}">
      <dgm:prSet/>
      <dgm:spPr/>
      <dgm:t>
        <a:bodyPr/>
        <a:lstStyle/>
        <a:p>
          <a:endParaRPr lang="zh-CN" altLang="en-US"/>
        </a:p>
      </dgm:t>
    </dgm:pt>
    <dgm:pt modelId="{AADEDAAA-01D1-474A-8307-1B830185CC6E}" type="pres">
      <dgm:prSet presAssocID="{765494A0-B732-466B-9641-845353DE95BD}" presName="Name0" presStyleCnt="0">
        <dgm:presLayoutVars>
          <dgm:dir/>
          <dgm:animLvl val="lvl"/>
          <dgm:resizeHandles/>
        </dgm:presLayoutVars>
      </dgm:prSet>
      <dgm:spPr/>
      <dgm:t>
        <a:bodyPr/>
        <a:lstStyle/>
        <a:p>
          <a:endParaRPr lang="en-IN"/>
        </a:p>
      </dgm:t>
    </dgm:pt>
    <dgm:pt modelId="{83818690-6AC4-45DE-8204-939D36D34A1C}" type="pres">
      <dgm:prSet presAssocID="{EE7C0EED-2317-4CDF-9A7D-4739BA65256F}" presName="linNode" presStyleCnt="0"/>
      <dgm:spPr/>
    </dgm:pt>
    <dgm:pt modelId="{B232F7DF-CF77-4882-8F11-45A7289E4092}" type="pres">
      <dgm:prSet presAssocID="{EE7C0EED-2317-4CDF-9A7D-4739BA65256F}" presName="parentShp" presStyleLbl="node1" presStyleIdx="0" presStyleCnt="3">
        <dgm:presLayoutVars>
          <dgm:bulletEnabled val="1"/>
        </dgm:presLayoutVars>
      </dgm:prSet>
      <dgm:spPr/>
      <dgm:t>
        <a:bodyPr/>
        <a:lstStyle/>
        <a:p>
          <a:endParaRPr lang="en-IN"/>
        </a:p>
      </dgm:t>
    </dgm:pt>
    <dgm:pt modelId="{EA84E8D5-166D-4670-BFD8-54C341CE8D90}" type="pres">
      <dgm:prSet presAssocID="{EE7C0EED-2317-4CDF-9A7D-4739BA65256F}" presName="childShp" presStyleLbl="bgAccFollowNode1" presStyleIdx="0" presStyleCnt="3">
        <dgm:presLayoutVars>
          <dgm:bulletEnabled val="1"/>
        </dgm:presLayoutVars>
      </dgm:prSet>
      <dgm:spPr/>
      <dgm:t>
        <a:bodyPr/>
        <a:lstStyle/>
        <a:p>
          <a:endParaRPr lang="en-IN"/>
        </a:p>
      </dgm:t>
    </dgm:pt>
    <dgm:pt modelId="{25A7E249-4DC7-4BAD-9D13-3FD3054A1BCF}" type="pres">
      <dgm:prSet presAssocID="{DCA71D5F-5C62-4342-A9AE-57747263B9A2}" presName="spacing" presStyleCnt="0"/>
      <dgm:spPr/>
    </dgm:pt>
    <dgm:pt modelId="{D696E632-D30A-40D0-9581-D07397D52298}" type="pres">
      <dgm:prSet presAssocID="{C7179CEE-0EC9-4DDB-A437-4B9E04D3166D}" presName="linNode" presStyleCnt="0"/>
      <dgm:spPr/>
    </dgm:pt>
    <dgm:pt modelId="{B5D382DB-AE86-4A40-832F-86138924D3F3}" type="pres">
      <dgm:prSet presAssocID="{C7179CEE-0EC9-4DDB-A437-4B9E04D3166D}" presName="parentShp" presStyleLbl="node1" presStyleIdx="1" presStyleCnt="3">
        <dgm:presLayoutVars>
          <dgm:bulletEnabled val="1"/>
        </dgm:presLayoutVars>
      </dgm:prSet>
      <dgm:spPr/>
      <dgm:t>
        <a:bodyPr/>
        <a:lstStyle/>
        <a:p>
          <a:endParaRPr lang="en-IN"/>
        </a:p>
      </dgm:t>
    </dgm:pt>
    <dgm:pt modelId="{6868C48A-4E5A-4E4A-829D-C52143F28546}" type="pres">
      <dgm:prSet presAssocID="{C7179CEE-0EC9-4DDB-A437-4B9E04D3166D}" presName="childShp" presStyleLbl="bgAccFollowNode1" presStyleIdx="1" presStyleCnt="3">
        <dgm:presLayoutVars>
          <dgm:bulletEnabled val="1"/>
        </dgm:presLayoutVars>
      </dgm:prSet>
      <dgm:spPr/>
      <dgm:t>
        <a:bodyPr/>
        <a:lstStyle/>
        <a:p>
          <a:endParaRPr lang="zh-CN" altLang="en-US"/>
        </a:p>
      </dgm:t>
    </dgm:pt>
    <dgm:pt modelId="{DEC3D870-0BDB-4A92-8FAB-750533833264}" type="pres">
      <dgm:prSet presAssocID="{61C1AB48-5EE2-4BF8-BE7D-9F00F2DE1830}" presName="spacing" presStyleCnt="0"/>
      <dgm:spPr/>
    </dgm:pt>
    <dgm:pt modelId="{31E21AE5-895E-40A0-8A86-9E814749B418}" type="pres">
      <dgm:prSet presAssocID="{57F05241-1297-4DEE-9BD4-24902F1E6191}" presName="linNode" presStyleCnt="0"/>
      <dgm:spPr/>
    </dgm:pt>
    <dgm:pt modelId="{EB4DC348-3B24-446F-80F6-76E99FF79702}" type="pres">
      <dgm:prSet presAssocID="{57F05241-1297-4DEE-9BD4-24902F1E6191}" presName="parentShp" presStyleLbl="node1" presStyleIdx="2" presStyleCnt="3">
        <dgm:presLayoutVars>
          <dgm:bulletEnabled val="1"/>
        </dgm:presLayoutVars>
      </dgm:prSet>
      <dgm:spPr/>
      <dgm:t>
        <a:bodyPr/>
        <a:lstStyle/>
        <a:p>
          <a:endParaRPr lang="en-IN"/>
        </a:p>
      </dgm:t>
    </dgm:pt>
    <dgm:pt modelId="{4E46F347-546A-43A3-8F7C-8BF7FE0FFAB2}" type="pres">
      <dgm:prSet presAssocID="{57F05241-1297-4DEE-9BD4-24902F1E6191}" presName="childShp" presStyleLbl="bgAccFollowNode1" presStyleIdx="2" presStyleCnt="3">
        <dgm:presLayoutVars>
          <dgm:bulletEnabled val="1"/>
        </dgm:presLayoutVars>
      </dgm:prSet>
      <dgm:spPr/>
    </dgm:pt>
  </dgm:ptLst>
  <dgm:cxnLst>
    <dgm:cxn modelId="{A9E91C0D-97BF-43D3-A505-B0C8C8ECEE95}" srcId="{EE7C0EED-2317-4CDF-9A7D-4739BA65256F}" destId="{E4F59FC5-4B00-40DC-8761-9138520BD406}" srcOrd="0" destOrd="0" parTransId="{4D0EFE7A-F6D4-47BB-AAEF-EA4DF9DFF404}" sibTransId="{AF910C9A-CFDA-4537-AFF6-70722BBFF659}"/>
    <dgm:cxn modelId="{86FA19EA-C08F-4965-9ECB-04DEDC92230D}" srcId="{765494A0-B732-466B-9641-845353DE95BD}" destId="{EE7C0EED-2317-4CDF-9A7D-4739BA65256F}" srcOrd="0" destOrd="0" parTransId="{899BD9A2-A6F1-4132-9251-E97F6079248F}" sibTransId="{DCA71D5F-5C62-4342-A9AE-57747263B9A2}"/>
    <dgm:cxn modelId="{ACECB856-DBB7-4E3B-8825-C1AC413191DD}" srcId="{C7179CEE-0EC9-4DDB-A437-4B9E04D3166D}" destId="{3C1CAF73-2A76-42C9-8F37-E937272D4D9E}" srcOrd="1" destOrd="0" parTransId="{DCE590AD-D919-4086-8B42-B4CB9F6E1267}" sibTransId="{083D2003-C97F-40D3-A38F-6066263C22B3}"/>
    <dgm:cxn modelId="{56D7F7F5-7290-4B96-B09A-865852276036}" srcId="{765494A0-B732-466B-9641-845353DE95BD}" destId="{57F05241-1297-4DEE-9BD4-24902F1E6191}" srcOrd="2" destOrd="0" parTransId="{73164273-A39F-4644-8F0D-27C4F6C15D58}" sibTransId="{8AA3B90E-3299-49BF-8539-5CA923174ECB}"/>
    <dgm:cxn modelId="{CEE984E0-8FBE-455D-A5A4-758F17EDBAA0}" srcId="{C7179CEE-0EC9-4DDB-A437-4B9E04D3166D}" destId="{BD6334C6-422F-42A9-A5A1-92C48CC8F547}" srcOrd="0" destOrd="0" parTransId="{3D0C2B49-2CBB-44E2-94E8-0A7829B83B26}" sibTransId="{5AD55C7C-65E0-46FB-B300-427B18D18BF9}"/>
    <dgm:cxn modelId="{5230D7B9-D811-4BBC-8074-10BFEAC55E14}" srcId="{EE7C0EED-2317-4CDF-9A7D-4739BA65256F}" destId="{582CA836-5007-467B-A73A-3889CBD43873}" srcOrd="1" destOrd="0" parTransId="{0168F6A3-49BB-498D-B0C0-52331310D140}" sibTransId="{6EAAC024-9333-43C5-A4D7-F340F50D4678}"/>
    <dgm:cxn modelId="{F60A50EA-58BA-44AC-B76F-33AB2614DE85}" type="presOf" srcId="{C7179CEE-0EC9-4DDB-A437-4B9E04D3166D}" destId="{B5D382DB-AE86-4A40-832F-86138924D3F3}" srcOrd="0" destOrd="0" presId="urn:microsoft.com/office/officeart/2005/8/layout/vList6"/>
    <dgm:cxn modelId="{B776CE79-1904-473B-8D20-80776F278868}" type="presOf" srcId="{EE7C0EED-2317-4CDF-9A7D-4739BA65256F}" destId="{B232F7DF-CF77-4882-8F11-45A7289E4092}" srcOrd="0" destOrd="0" presId="urn:microsoft.com/office/officeart/2005/8/layout/vList6"/>
    <dgm:cxn modelId="{D93DC872-AACA-4828-87DB-59CE3FD3C735}" type="presOf" srcId="{582CA836-5007-467B-A73A-3889CBD43873}" destId="{EA84E8D5-166D-4670-BFD8-54C341CE8D90}" srcOrd="0" destOrd="1" presId="urn:microsoft.com/office/officeart/2005/8/layout/vList6"/>
    <dgm:cxn modelId="{2C912203-B823-4E68-A219-75158EA86F33}" type="presOf" srcId="{E4F59FC5-4B00-40DC-8761-9138520BD406}" destId="{EA84E8D5-166D-4670-BFD8-54C341CE8D90}" srcOrd="0" destOrd="0" presId="urn:microsoft.com/office/officeart/2005/8/layout/vList6"/>
    <dgm:cxn modelId="{6C3BC373-C14B-44B0-A62F-EEA35F6DF279}" type="presOf" srcId="{765494A0-B732-466B-9641-845353DE95BD}" destId="{AADEDAAA-01D1-474A-8307-1B830185CC6E}" srcOrd="0" destOrd="0" presId="urn:microsoft.com/office/officeart/2005/8/layout/vList6"/>
    <dgm:cxn modelId="{396421F3-11CA-4B21-A09F-593E1F21FEED}" type="presOf" srcId="{BD6334C6-422F-42A9-A5A1-92C48CC8F547}" destId="{6868C48A-4E5A-4E4A-829D-C52143F28546}" srcOrd="0" destOrd="0" presId="urn:microsoft.com/office/officeart/2005/8/layout/vList6"/>
    <dgm:cxn modelId="{6BDB3386-C97A-45C6-B8CF-533DC7DF9BC2}" srcId="{765494A0-B732-466B-9641-845353DE95BD}" destId="{C7179CEE-0EC9-4DDB-A437-4B9E04D3166D}" srcOrd="1" destOrd="0" parTransId="{DC03F4AC-84E3-4E02-9000-638ABD1256B6}" sibTransId="{61C1AB48-5EE2-4BF8-BE7D-9F00F2DE1830}"/>
    <dgm:cxn modelId="{F24E930E-4BC3-423C-A22A-35C4467FB551}" type="presOf" srcId="{3C1CAF73-2A76-42C9-8F37-E937272D4D9E}" destId="{6868C48A-4E5A-4E4A-829D-C52143F28546}" srcOrd="0" destOrd="1" presId="urn:microsoft.com/office/officeart/2005/8/layout/vList6"/>
    <dgm:cxn modelId="{F4462088-393E-405A-A2D5-0A35F0A7B0B0}" type="presOf" srcId="{57F05241-1297-4DEE-9BD4-24902F1E6191}" destId="{EB4DC348-3B24-446F-80F6-76E99FF79702}" srcOrd="0" destOrd="0" presId="urn:microsoft.com/office/officeart/2005/8/layout/vList6"/>
    <dgm:cxn modelId="{2FA77DB9-C2DA-426D-ACF0-4C83EC4CBC57}" type="presParOf" srcId="{AADEDAAA-01D1-474A-8307-1B830185CC6E}" destId="{83818690-6AC4-45DE-8204-939D36D34A1C}" srcOrd="0" destOrd="0" presId="urn:microsoft.com/office/officeart/2005/8/layout/vList6"/>
    <dgm:cxn modelId="{1C3D709E-443B-4A31-9A13-36347054EC70}" type="presParOf" srcId="{83818690-6AC4-45DE-8204-939D36D34A1C}" destId="{B232F7DF-CF77-4882-8F11-45A7289E4092}" srcOrd="0" destOrd="0" presId="urn:microsoft.com/office/officeart/2005/8/layout/vList6"/>
    <dgm:cxn modelId="{3E9989C0-D7EE-4686-A6D7-45BB11273F9E}" type="presParOf" srcId="{83818690-6AC4-45DE-8204-939D36D34A1C}" destId="{EA84E8D5-166D-4670-BFD8-54C341CE8D90}" srcOrd="1" destOrd="0" presId="urn:microsoft.com/office/officeart/2005/8/layout/vList6"/>
    <dgm:cxn modelId="{E1B7ECCF-D33A-4620-945D-1CCBC5FB6E28}" type="presParOf" srcId="{AADEDAAA-01D1-474A-8307-1B830185CC6E}" destId="{25A7E249-4DC7-4BAD-9D13-3FD3054A1BCF}" srcOrd="1" destOrd="0" presId="urn:microsoft.com/office/officeart/2005/8/layout/vList6"/>
    <dgm:cxn modelId="{8C1DD270-76EF-4C24-B224-07DAC8AEFA04}" type="presParOf" srcId="{AADEDAAA-01D1-474A-8307-1B830185CC6E}" destId="{D696E632-D30A-40D0-9581-D07397D52298}" srcOrd="2" destOrd="0" presId="urn:microsoft.com/office/officeart/2005/8/layout/vList6"/>
    <dgm:cxn modelId="{433127CB-5F71-4C9D-8561-7223B3EFBC14}" type="presParOf" srcId="{D696E632-D30A-40D0-9581-D07397D52298}" destId="{B5D382DB-AE86-4A40-832F-86138924D3F3}" srcOrd="0" destOrd="0" presId="urn:microsoft.com/office/officeart/2005/8/layout/vList6"/>
    <dgm:cxn modelId="{F750B9B0-01F4-4296-AA77-85CE6EC06966}" type="presParOf" srcId="{D696E632-D30A-40D0-9581-D07397D52298}" destId="{6868C48A-4E5A-4E4A-829D-C52143F28546}" srcOrd="1" destOrd="0" presId="urn:microsoft.com/office/officeart/2005/8/layout/vList6"/>
    <dgm:cxn modelId="{D62282FD-E34C-4971-BF11-17E55F33787A}" type="presParOf" srcId="{AADEDAAA-01D1-474A-8307-1B830185CC6E}" destId="{DEC3D870-0BDB-4A92-8FAB-750533833264}" srcOrd="3" destOrd="0" presId="urn:microsoft.com/office/officeart/2005/8/layout/vList6"/>
    <dgm:cxn modelId="{B42C0790-42E1-4E19-9EF0-19B7CC97E365}" type="presParOf" srcId="{AADEDAAA-01D1-474A-8307-1B830185CC6E}" destId="{31E21AE5-895E-40A0-8A86-9E814749B418}" srcOrd="4" destOrd="0" presId="urn:microsoft.com/office/officeart/2005/8/layout/vList6"/>
    <dgm:cxn modelId="{DD15BE01-706C-47FE-9842-F32B9EA93585}" type="presParOf" srcId="{31E21AE5-895E-40A0-8A86-9E814749B418}" destId="{EB4DC348-3B24-446F-80F6-76E99FF79702}" srcOrd="0" destOrd="0" presId="urn:microsoft.com/office/officeart/2005/8/layout/vList6"/>
    <dgm:cxn modelId="{3A0BD371-17A7-48F7-B3C1-CF360D2C2ADE}" type="presParOf" srcId="{31E21AE5-895E-40A0-8A86-9E814749B418}" destId="{4E46F347-546A-43A3-8F7C-8BF7FE0FFAB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1DB90A-2663-4EF0-AFD0-7B11C4851221}" type="doc">
      <dgm:prSet loTypeId="urn:microsoft.com/office/officeart/2005/8/layout/hChevron3" loCatId="process" qsTypeId="urn:microsoft.com/office/officeart/2005/8/quickstyle/simple1" qsCatId="simple" csTypeId="urn:microsoft.com/office/officeart/2005/8/colors/colorful1" csCatId="colorful" phldr="1"/>
      <dgm:spPr/>
    </dgm:pt>
    <dgm:pt modelId="{780B5124-AA69-4F60-A52A-E187F938DD30}">
      <dgm:prSet phldrT="[文本]"/>
      <dgm:spPr>
        <a:effectLst>
          <a:outerShdw blurRad="50800" dist="38100" dir="2700000" algn="tl" rotWithShape="0">
            <a:prstClr val="black">
              <a:alpha val="40000"/>
            </a:prstClr>
          </a:outerShdw>
        </a:effectLst>
      </dgm:spPr>
      <dgm:t>
        <a:bodyPr/>
        <a:lstStyle/>
        <a:p>
          <a:r>
            <a:rPr lang="en-US" altLang="zh-CN" dirty="0" smtClean="0"/>
            <a:t>PPQP</a:t>
          </a:r>
          <a:endParaRPr lang="zh-CN" altLang="en-US" dirty="0"/>
        </a:p>
      </dgm:t>
    </dgm:pt>
    <dgm:pt modelId="{500CABC0-9056-443B-BD98-6D769EAD67F4}" type="parTrans" cxnId="{6C64A065-C294-4F9F-A0FB-845CA57F9744}">
      <dgm:prSet/>
      <dgm:spPr/>
      <dgm:t>
        <a:bodyPr/>
        <a:lstStyle/>
        <a:p>
          <a:endParaRPr lang="zh-CN" altLang="en-US"/>
        </a:p>
      </dgm:t>
    </dgm:pt>
    <dgm:pt modelId="{B89B8C83-A11E-4D7C-8A8F-A5175F573443}" type="sibTrans" cxnId="{6C64A065-C294-4F9F-A0FB-845CA57F9744}">
      <dgm:prSet/>
      <dgm:spPr/>
      <dgm:t>
        <a:bodyPr/>
        <a:lstStyle/>
        <a:p>
          <a:endParaRPr lang="zh-CN" altLang="en-US"/>
        </a:p>
      </dgm:t>
    </dgm:pt>
    <dgm:pt modelId="{C8796372-ED65-41AA-89C7-903C4271CF48}">
      <dgm:prSet phldrT="[文本]"/>
      <dgm:spPr>
        <a:effectLst>
          <a:outerShdw blurRad="50800" dist="38100" dir="2700000" algn="tl" rotWithShape="0">
            <a:prstClr val="black">
              <a:alpha val="40000"/>
            </a:prstClr>
          </a:outerShdw>
        </a:effectLst>
      </dgm:spPr>
      <dgm:t>
        <a:bodyPr/>
        <a:lstStyle/>
        <a:p>
          <a:r>
            <a:rPr lang="en-US" altLang="zh-CN" dirty="0" smtClean="0"/>
            <a:t>APQP</a:t>
          </a:r>
          <a:endParaRPr lang="zh-CN" altLang="en-US" dirty="0"/>
        </a:p>
      </dgm:t>
    </dgm:pt>
    <dgm:pt modelId="{89A8F6EC-82F5-40A5-986C-559E33D3E492}" type="parTrans" cxnId="{99690022-75D3-4C56-8C83-F44FA915DFD1}">
      <dgm:prSet/>
      <dgm:spPr/>
      <dgm:t>
        <a:bodyPr/>
        <a:lstStyle/>
        <a:p>
          <a:endParaRPr lang="zh-CN" altLang="en-US"/>
        </a:p>
      </dgm:t>
    </dgm:pt>
    <dgm:pt modelId="{58112746-3089-4ED9-A576-81F7D8D8C171}" type="sibTrans" cxnId="{99690022-75D3-4C56-8C83-F44FA915DFD1}">
      <dgm:prSet/>
      <dgm:spPr/>
      <dgm:t>
        <a:bodyPr/>
        <a:lstStyle/>
        <a:p>
          <a:endParaRPr lang="zh-CN" altLang="en-US"/>
        </a:p>
      </dgm:t>
    </dgm:pt>
    <dgm:pt modelId="{53AC6C5A-6569-447D-9BA7-EAE8FA4C4EAF}">
      <dgm:prSet phldrT="[文本]"/>
      <dgm:spPr>
        <a:effectLst>
          <a:outerShdw blurRad="50800" dist="38100" dir="2700000" algn="tl" rotWithShape="0">
            <a:prstClr val="black">
              <a:alpha val="40000"/>
            </a:prstClr>
          </a:outerShdw>
        </a:effectLst>
      </dgm:spPr>
      <dgm:t>
        <a:bodyPr/>
        <a:lstStyle/>
        <a:p>
          <a:r>
            <a:rPr lang="en-US" altLang="zh-CN" dirty="0" smtClean="0"/>
            <a:t>PPAP</a:t>
          </a:r>
          <a:endParaRPr lang="zh-CN" altLang="en-US" dirty="0"/>
        </a:p>
      </dgm:t>
    </dgm:pt>
    <dgm:pt modelId="{22056F3F-9899-4B66-98A4-6D0B1EB77119}" type="parTrans" cxnId="{92AAF277-CF5F-4127-BDFA-388CCACA6E71}">
      <dgm:prSet/>
      <dgm:spPr/>
      <dgm:t>
        <a:bodyPr/>
        <a:lstStyle/>
        <a:p>
          <a:endParaRPr lang="zh-CN" altLang="en-US"/>
        </a:p>
      </dgm:t>
    </dgm:pt>
    <dgm:pt modelId="{6717D46B-C942-4D7E-9C1D-0F7C85CA9341}" type="sibTrans" cxnId="{92AAF277-CF5F-4127-BDFA-388CCACA6E71}">
      <dgm:prSet/>
      <dgm:spPr/>
      <dgm:t>
        <a:bodyPr/>
        <a:lstStyle/>
        <a:p>
          <a:endParaRPr lang="zh-CN" altLang="en-US"/>
        </a:p>
      </dgm:t>
    </dgm:pt>
    <dgm:pt modelId="{6D787828-75CF-4047-84A3-7CE2AFCF4246}" type="pres">
      <dgm:prSet presAssocID="{FA1DB90A-2663-4EF0-AFD0-7B11C4851221}" presName="Name0" presStyleCnt="0">
        <dgm:presLayoutVars>
          <dgm:dir/>
          <dgm:resizeHandles val="exact"/>
        </dgm:presLayoutVars>
      </dgm:prSet>
      <dgm:spPr/>
    </dgm:pt>
    <dgm:pt modelId="{BF78A014-AE7E-46DC-BAF7-636BF857617A}" type="pres">
      <dgm:prSet presAssocID="{780B5124-AA69-4F60-A52A-E187F938DD30}" presName="parTxOnly" presStyleLbl="node1" presStyleIdx="0" presStyleCnt="3">
        <dgm:presLayoutVars>
          <dgm:bulletEnabled val="1"/>
        </dgm:presLayoutVars>
      </dgm:prSet>
      <dgm:spPr/>
      <dgm:t>
        <a:bodyPr/>
        <a:lstStyle/>
        <a:p>
          <a:endParaRPr lang="zh-CN" altLang="en-US"/>
        </a:p>
      </dgm:t>
    </dgm:pt>
    <dgm:pt modelId="{92A41FFE-FE8C-450A-9D61-36849FADF3A7}" type="pres">
      <dgm:prSet presAssocID="{B89B8C83-A11E-4D7C-8A8F-A5175F573443}" presName="parSpace" presStyleCnt="0"/>
      <dgm:spPr/>
    </dgm:pt>
    <dgm:pt modelId="{87041AB3-EA7B-4CFE-B0DE-934F892B9D81}" type="pres">
      <dgm:prSet presAssocID="{C8796372-ED65-41AA-89C7-903C4271CF48}" presName="parTxOnly" presStyleLbl="node1" presStyleIdx="1" presStyleCnt="3">
        <dgm:presLayoutVars>
          <dgm:bulletEnabled val="1"/>
        </dgm:presLayoutVars>
      </dgm:prSet>
      <dgm:spPr/>
      <dgm:t>
        <a:bodyPr/>
        <a:lstStyle/>
        <a:p>
          <a:endParaRPr lang="zh-CN" altLang="en-US"/>
        </a:p>
      </dgm:t>
    </dgm:pt>
    <dgm:pt modelId="{A20E460C-9DD5-407B-A025-3294EDFF4B9A}" type="pres">
      <dgm:prSet presAssocID="{58112746-3089-4ED9-A576-81F7D8D8C171}" presName="parSpace" presStyleCnt="0"/>
      <dgm:spPr/>
    </dgm:pt>
    <dgm:pt modelId="{611C32C9-0EDE-4D48-8FF5-B8A4415F55AF}" type="pres">
      <dgm:prSet presAssocID="{53AC6C5A-6569-447D-9BA7-EAE8FA4C4EAF}" presName="parTxOnly" presStyleLbl="node1" presStyleIdx="2" presStyleCnt="3">
        <dgm:presLayoutVars>
          <dgm:bulletEnabled val="1"/>
        </dgm:presLayoutVars>
      </dgm:prSet>
      <dgm:spPr/>
      <dgm:t>
        <a:bodyPr/>
        <a:lstStyle/>
        <a:p>
          <a:endParaRPr lang="zh-CN" altLang="en-US"/>
        </a:p>
      </dgm:t>
    </dgm:pt>
  </dgm:ptLst>
  <dgm:cxnLst>
    <dgm:cxn modelId="{C4607EC9-BECE-4C70-AFF7-6E436C6DA684}" type="presOf" srcId="{53AC6C5A-6569-447D-9BA7-EAE8FA4C4EAF}" destId="{611C32C9-0EDE-4D48-8FF5-B8A4415F55AF}" srcOrd="0" destOrd="0" presId="urn:microsoft.com/office/officeart/2005/8/layout/hChevron3"/>
    <dgm:cxn modelId="{99690022-75D3-4C56-8C83-F44FA915DFD1}" srcId="{FA1DB90A-2663-4EF0-AFD0-7B11C4851221}" destId="{C8796372-ED65-41AA-89C7-903C4271CF48}" srcOrd="1" destOrd="0" parTransId="{89A8F6EC-82F5-40A5-986C-559E33D3E492}" sibTransId="{58112746-3089-4ED9-A576-81F7D8D8C171}"/>
    <dgm:cxn modelId="{4F23D545-E852-437C-92A5-F20A0174A604}" type="presOf" srcId="{780B5124-AA69-4F60-A52A-E187F938DD30}" destId="{BF78A014-AE7E-46DC-BAF7-636BF857617A}" srcOrd="0" destOrd="0" presId="urn:microsoft.com/office/officeart/2005/8/layout/hChevron3"/>
    <dgm:cxn modelId="{6D545D39-88C2-4077-BDE3-F73FF07EAB5A}" type="presOf" srcId="{FA1DB90A-2663-4EF0-AFD0-7B11C4851221}" destId="{6D787828-75CF-4047-84A3-7CE2AFCF4246}" srcOrd="0" destOrd="0" presId="urn:microsoft.com/office/officeart/2005/8/layout/hChevron3"/>
    <dgm:cxn modelId="{6C64A065-C294-4F9F-A0FB-845CA57F9744}" srcId="{FA1DB90A-2663-4EF0-AFD0-7B11C4851221}" destId="{780B5124-AA69-4F60-A52A-E187F938DD30}" srcOrd="0" destOrd="0" parTransId="{500CABC0-9056-443B-BD98-6D769EAD67F4}" sibTransId="{B89B8C83-A11E-4D7C-8A8F-A5175F573443}"/>
    <dgm:cxn modelId="{3CFB660D-8003-452E-9840-B97A12AD9FB3}" type="presOf" srcId="{C8796372-ED65-41AA-89C7-903C4271CF48}" destId="{87041AB3-EA7B-4CFE-B0DE-934F892B9D81}" srcOrd="0" destOrd="0" presId="urn:microsoft.com/office/officeart/2005/8/layout/hChevron3"/>
    <dgm:cxn modelId="{92AAF277-CF5F-4127-BDFA-388CCACA6E71}" srcId="{FA1DB90A-2663-4EF0-AFD0-7B11C4851221}" destId="{53AC6C5A-6569-447D-9BA7-EAE8FA4C4EAF}" srcOrd="2" destOrd="0" parTransId="{22056F3F-9899-4B66-98A4-6D0B1EB77119}" sibTransId="{6717D46B-C942-4D7E-9C1D-0F7C85CA9341}"/>
    <dgm:cxn modelId="{D7A00BA2-7A8A-4ED2-9D7C-06655C438771}" type="presParOf" srcId="{6D787828-75CF-4047-84A3-7CE2AFCF4246}" destId="{BF78A014-AE7E-46DC-BAF7-636BF857617A}" srcOrd="0" destOrd="0" presId="urn:microsoft.com/office/officeart/2005/8/layout/hChevron3"/>
    <dgm:cxn modelId="{221EB428-1509-45A9-89E4-52CAED2E0A63}" type="presParOf" srcId="{6D787828-75CF-4047-84A3-7CE2AFCF4246}" destId="{92A41FFE-FE8C-450A-9D61-36849FADF3A7}" srcOrd="1" destOrd="0" presId="urn:microsoft.com/office/officeart/2005/8/layout/hChevron3"/>
    <dgm:cxn modelId="{DD248F1F-2535-498A-834B-D68439138C68}" type="presParOf" srcId="{6D787828-75CF-4047-84A3-7CE2AFCF4246}" destId="{87041AB3-EA7B-4CFE-B0DE-934F892B9D81}" srcOrd="2" destOrd="0" presId="urn:microsoft.com/office/officeart/2005/8/layout/hChevron3"/>
    <dgm:cxn modelId="{B815F620-8408-4084-8EBE-FCD760F7C73B}" type="presParOf" srcId="{6D787828-75CF-4047-84A3-7CE2AFCF4246}" destId="{A20E460C-9DD5-407B-A025-3294EDFF4B9A}" srcOrd="3" destOrd="0" presId="urn:microsoft.com/office/officeart/2005/8/layout/hChevron3"/>
    <dgm:cxn modelId="{2649EF93-543C-4747-9988-E8490B0636EA}" type="presParOf" srcId="{6D787828-75CF-4047-84A3-7CE2AFCF4246}" destId="{611C32C9-0EDE-4D48-8FF5-B8A4415F55AF}"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E3E51-CDEB-4B34-B51D-C9AE28496DDF}">
      <dsp:nvSpPr>
        <dsp:cNvPr id="0" name=""/>
        <dsp:cNvSpPr/>
      </dsp:nvSpPr>
      <dsp:spPr>
        <a:xfrm>
          <a:off x="3070475" y="757"/>
          <a:ext cx="7311890" cy="692933"/>
        </a:xfrm>
        <a:prstGeom prst="roundRect">
          <a:avLst>
            <a:gd name="adj" fmla="val 10000"/>
          </a:avLst>
        </a:prstGeom>
        <a:gradFill rotWithShape="0">
          <a:gsLst>
            <a:gs pos="0">
              <a:schemeClr val="accent2">
                <a:hueOff val="0"/>
                <a:satOff val="0"/>
                <a:lumOff val="0"/>
                <a:alphaOff val="0"/>
                <a:tint val="65000"/>
                <a:shade val="92000"/>
                <a:satMod val="130000"/>
              </a:schemeClr>
            </a:gs>
            <a:gs pos="45000">
              <a:schemeClr val="accent2">
                <a:hueOff val="0"/>
                <a:satOff val="0"/>
                <a:lumOff val="0"/>
                <a:alphaOff val="0"/>
                <a:tint val="60000"/>
                <a:shade val="99000"/>
                <a:satMod val="120000"/>
              </a:schemeClr>
            </a:gs>
            <a:gs pos="100000">
              <a:schemeClr val="accent2">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Chad Kymal, Arun Kumar, Dave Watkins</a:t>
          </a:r>
        </a:p>
        <a:p>
          <a:pPr lvl="0" algn="ctr" defTabSz="666750">
            <a:lnSpc>
              <a:spcPct val="90000"/>
            </a:lnSpc>
            <a:spcBef>
              <a:spcPct val="0"/>
            </a:spcBef>
            <a:spcAft>
              <a:spcPct val="35000"/>
            </a:spcAft>
          </a:pPr>
          <a:r>
            <a:rPr lang="en-US" sz="1500" b="1" kern="1200" dirty="0" smtClean="0"/>
            <a:t>TOP MANAGEMENT </a:t>
          </a:r>
          <a:r>
            <a:rPr lang="en-US" altLang="zh-CN" sz="1500" b="1" kern="1200" dirty="0" smtClean="0"/>
            <a:t>/ </a:t>
          </a:r>
          <a:r>
            <a:rPr lang="zh-CN" altLang="en-US" sz="1500" b="1" kern="1200" dirty="0" smtClean="0"/>
            <a:t>最高管理层</a:t>
          </a:r>
          <a:endParaRPr lang="en-US" sz="1500" b="1" kern="1200" dirty="0"/>
        </a:p>
      </dsp:txBody>
      <dsp:txXfrm>
        <a:off x="3090770" y="21052"/>
        <a:ext cx="7271300" cy="652343"/>
      </dsp:txXfrm>
    </dsp:sp>
    <dsp:sp modelId="{DAF25D05-FE54-41B7-AED6-6B472DD3915B}">
      <dsp:nvSpPr>
        <dsp:cNvPr id="0" name=""/>
        <dsp:cNvSpPr/>
      </dsp:nvSpPr>
      <dsp:spPr>
        <a:xfrm>
          <a:off x="6680700" y="693690"/>
          <a:ext cx="91440" cy="277173"/>
        </a:xfrm>
        <a:custGeom>
          <a:avLst/>
          <a:gdLst/>
          <a:ahLst/>
          <a:cxnLst/>
          <a:rect l="0" t="0" r="0" b="0"/>
          <a:pathLst>
            <a:path>
              <a:moveTo>
                <a:pt x="45720" y="0"/>
              </a:moveTo>
              <a:lnTo>
                <a:pt x="45720" y="277173"/>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71066-98E8-41AE-A8FE-45A7B3366F8C}">
      <dsp:nvSpPr>
        <dsp:cNvPr id="0" name=""/>
        <dsp:cNvSpPr/>
      </dsp:nvSpPr>
      <dsp:spPr>
        <a:xfrm>
          <a:off x="4689040" y="970864"/>
          <a:ext cx="4074761" cy="692933"/>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Michael Xu | Antony John</a:t>
          </a:r>
        </a:p>
      </dsp:txBody>
      <dsp:txXfrm>
        <a:off x="4709335" y="991159"/>
        <a:ext cx="4034171" cy="652343"/>
      </dsp:txXfrm>
    </dsp:sp>
    <dsp:sp modelId="{374CEAAF-65E5-48C8-A615-61E3E2AF7748}">
      <dsp:nvSpPr>
        <dsp:cNvPr id="0" name=""/>
        <dsp:cNvSpPr/>
      </dsp:nvSpPr>
      <dsp:spPr>
        <a:xfrm>
          <a:off x="3740134" y="1663797"/>
          <a:ext cx="2986285" cy="277173"/>
        </a:xfrm>
        <a:custGeom>
          <a:avLst/>
          <a:gdLst/>
          <a:ahLst/>
          <a:cxnLst/>
          <a:rect l="0" t="0" r="0" b="0"/>
          <a:pathLst>
            <a:path>
              <a:moveTo>
                <a:pt x="2986285" y="0"/>
              </a:moveTo>
              <a:lnTo>
                <a:pt x="2986285" y="138586"/>
              </a:lnTo>
              <a:lnTo>
                <a:pt x="0" y="138586"/>
              </a:lnTo>
              <a:lnTo>
                <a:pt x="0" y="277173"/>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16578D-D73C-4627-B639-ACE0C106EB0E}">
      <dsp:nvSpPr>
        <dsp:cNvPr id="0" name=""/>
        <dsp:cNvSpPr/>
      </dsp:nvSpPr>
      <dsp:spPr>
        <a:xfrm>
          <a:off x="2727384" y="1940971"/>
          <a:ext cx="2025500" cy="692933"/>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            R S Sabu</a:t>
          </a:r>
        </a:p>
      </dsp:txBody>
      <dsp:txXfrm>
        <a:off x="2747679" y="1961266"/>
        <a:ext cx="1984910" cy="652343"/>
      </dsp:txXfrm>
    </dsp:sp>
    <dsp:sp modelId="{094F9D57-E23A-4020-8AE1-A5FE95B4B391}">
      <dsp:nvSpPr>
        <dsp:cNvPr id="0" name=""/>
        <dsp:cNvSpPr/>
      </dsp:nvSpPr>
      <dsp:spPr>
        <a:xfrm>
          <a:off x="1670652" y="2633904"/>
          <a:ext cx="2069482" cy="277173"/>
        </a:xfrm>
        <a:custGeom>
          <a:avLst/>
          <a:gdLst/>
          <a:ahLst/>
          <a:cxnLst/>
          <a:rect l="0" t="0" r="0" b="0"/>
          <a:pathLst>
            <a:path>
              <a:moveTo>
                <a:pt x="2069482" y="0"/>
              </a:moveTo>
              <a:lnTo>
                <a:pt x="2069482" y="138586"/>
              </a:lnTo>
              <a:lnTo>
                <a:pt x="0" y="138586"/>
              </a:lnTo>
              <a:lnTo>
                <a:pt x="0" y="277173"/>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84FDC4-CB75-4A38-AB65-8EBC54253008}">
      <dsp:nvSpPr>
        <dsp:cNvPr id="0" name=""/>
        <dsp:cNvSpPr/>
      </dsp:nvSpPr>
      <dsp:spPr>
        <a:xfrm>
          <a:off x="749972" y="2911078"/>
          <a:ext cx="1841360" cy="692933"/>
        </a:xfrm>
        <a:prstGeom prst="roundRect">
          <a:avLst>
            <a:gd name="adj" fmla="val 10000"/>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            Michael Zhu</a:t>
          </a:r>
          <a:endParaRPr lang="en-US" sz="1500" kern="1200" dirty="0"/>
        </a:p>
      </dsp:txBody>
      <dsp:txXfrm>
        <a:off x="770267" y="2931373"/>
        <a:ext cx="1800770" cy="652343"/>
      </dsp:txXfrm>
    </dsp:sp>
    <dsp:sp modelId="{6D939F44-49C9-47DE-93F8-71373EED65C2}">
      <dsp:nvSpPr>
        <dsp:cNvPr id="0" name=""/>
        <dsp:cNvSpPr/>
      </dsp:nvSpPr>
      <dsp:spPr>
        <a:xfrm>
          <a:off x="1624932" y="3604011"/>
          <a:ext cx="91440" cy="277173"/>
        </a:xfrm>
        <a:custGeom>
          <a:avLst/>
          <a:gdLst/>
          <a:ahLst/>
          <a:cxnLst/>
          <a:rect l="0" t="0" r="0" b="0"/>
          <a:pathLst>
            <a:path>
              <a:moveTo>
                <a:pt x="45720" y="0"/>
              </a:moveTo>
              <a:lnTo>
                <a:pt x="45720" y="277173"/>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B27C94-BE1E-4AF4-8FB4-830493E03EC7}">
      <dsp:nvSpPr>
        <dsp:cNvPr id="0" name=""/>
        <dsp:cNvSpPr/>
      </dsp:nvSpPr>
      <dsp:spPr>
        <a:xfrm>
          <a:off x="749972" y="3881185"/>
          <a:ext cx="1841360" cy="692933"/>
        </a:xfrm>
        <a:prstGeom prst="roundRect">
          <a:avLst>
            <a:gd name="adj" fmla="val 10000"/>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Steven Wang</a:t>
          </a:r>
          <a:endParaRPr lang="en-US" sz="1500" kern="1200" dirty="0"/>
        </a:p>
      </dsp:txBody>
      <dsp:txXfrm>
        <a:off x="770267" y="3901480"/>
        <a:ext cx="1800770" cy="652343"/>
      </dsp:txXfrm>
    </dsp:sp>
    <dsp:sp modelId="{6FC8B714-BCE7-457F-A53D-4DFE8C226C48}">
      <dsp:nvSpPr>
        <dsp:cNvPr id="0" name=""/>
        <dsp:cNvSpPr/>
      </dsp:nvSpPr>
      <dsp:spPr>
        <a:xfrm>
          <a:off x="3694414" y="2633904"/>
          <a:ext cx="91440" cy="277173"/>
        </a:xfrm>
        <a:custGeom>
          <a:avLst/>
          <a:gdLst/>
          <a:ahLst/>
          <a:cxnLst/>
          <a:rect l="0" t="0" r="0" b="0"/>
          <a:pathLst>
            <a:path>
              <a:moveTo>
                <a:pt x="45720" y="0"/>
              </a:moveTo>
              <a:lnTo>
                <a:pt x="45720" y="277173"/>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D6CF51-8DD5-433E-9DFA-E35BF4A1CBE6}">
      <dsp:nvSpPr>
        <dsp:cNvPr id="0" name=""/>
        <dsp:cNvSpPr/>
      </dsp:nvSpPr>
      <dsp:spPr>
        <a:xfrm>
          <a:off x="2903152" y="2911078"/>
          <a:ext cx="1673964" cy="692933"/>
        </a:xfrm>
        <a:prstGeom prst="roundRect">
          <a:avLst>
            <a:gd name="adj" fmla="val 10000"/>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Global Software Development </a:t>
          </a:r>
          <a:endParaRPr lang="en-US" sz="1500" kern="1200" dirty="0"/>
        </a:p>
      </dsp:txBody>
      <dsp:txXfrm>
        <a:off x="2923447" y="2931373"/>
        <a:ext cx="1633374" cy="652343"/>
      </dsp:txXfrm>
    </dsp:sp>
    <dsp:sp modelId="{E3D2F112-7EC2-4455-8EC1-74E7AFAF1DEB}">
      <dsp:nvSpPr>
        <dsp:cNvPr id="0" name=""/>
        <dsp:cNvSpPr/>
      </dsp:nvSpPr>
      <dsp:spPr>
        <a:xfrm>
          <a:off x="3740134" y="2633904"/>
          <a:ext cx="2069482" cy="277173"/>
        </a:xfrm>
        <a:custGeom>
          <a:avLst/>
          <a:gdLst/>
          <a:ahLst/>
          <a:cxnLst/>
          <a:rect l="0" t="0" r="0" b="0"/>
          <a:pathLst>
            <a:path>
              <a:moveTo>
                <a:pt x="0" y="0"/>
              </a:moveTo>
              <a:lnTo>
                <a:pt x="0" y="138586"/>
              </a:lnTo>
              <a:lnTo>
                <a:pt x="2069482" y="138586"/>
              </a:lnTo>
              <a:lnTo>
                <a:pt x="2069482" y="277173"/>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5C3669-0B8B-47AF-AF02-1CC94615C8C9}">
      <dsp:nvSpPr>
        <dsp:cNvPr id="0" name=""/>
        <dsp:cNvSpPr/>
      </dsp:nvSpPr>
      <dsp:spPr>
        <a:xfrm>
          <a:off x="4888937" y="2911078"/>
          <a:ext cx="1841360" cy="692933"/>
        </a:xfrm>
        <a:prstGeom prst="roundRect">
          <a:avLst>
            <a:gd name="adj" fmla="val 10000"/>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             Christin </a:t>
          </a:r>
          <a:endParaRPr lang="en-US" sz="1500" kern="1200" dirty="0"/>
        </a:p>
      </dsp:txBody>
      <dsp:txXfrm>
        <a:off x="4909232" y="2931373"/>
        <a:ext cx="1800770" cy="652343"/>
      </dsp:txXfrm>
    </dsp:sp>
    <dsp:sp modelId="{F21A4021-411C-44CA-BFF9-B19033CA2D1A}">
      <dsp:nvSpPr>
        <dsp:cNvPr id="0" name=""/>
        <dsp:cNvSpPr/>
      </dsp:nvSpPr>
      <dsp:spPr>
        <a:xfrm>
          <a:off x="4816725" y="3604011"/>
          <a:ext cx="992892" cy="277173"/>
        </a:xfrm>
        <a:custGeom>
          <a:avLst/>
          <a:gdLst/>
          <a:ahLst/>
          <a:cxnLst/>
          <a:rect l="0" t="0" r="0" b="0"/>
          <a:pathLst>
            <a:path>
              <a:moveTo>
                <a:pt x="992892" y="0"/>
              </a:moveTo>
              <a:lnTo>
                <a:pt x="992892" y="138586"/>
              </a:lnTo>
              <a:lnTo>
                <a:pt x="0" y="138586"/>
              </a:lnTo>
              <a:lnTo>
                <a:pt x="0" y="277173"/>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6D76D-B492-426F-AFE5-A88CF5A7918E}">
      <dsp:nvSpPr>
        <dsp:cNvPr id="0" name=""/>
        <dsp:cNvSpPr/>
      </dsp:nvSpPr>
      <dsp:spPr>
        <a:xfrm>
          <a:off x="3979742" y="3881185"/>
          <a:ext cx="1673964" cy="692933"/>
        </a:xfrm>
        <a:prstGeom prst="roundRect">
          <a:avLst>
            <a:gd name="adj" fmla="val 10000"/>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           Sharon</a:t>
          </a:r>
          <a:endParaRPr lang="en-US" sz="1500" kern="1200" dirty="0"/>
        </a:p>
      </dsp:txBody>
      <dsp:txXfrm>
        <a:off x="4000037" y="3901480"/>
        <a:ext cx="1633374" cy="652343"/>
      </dsp:txXfrm>
    </dsp:sp>
    <dsp:sp modelId="{76A0F778-930E-4E5D-A08A-FD5E186239D5}">
      <dsp:nvSpPr>
        <dsp:cNvPr id="0" name=""/>
        <dsp:cNvSpPr/>
      </dsp:nvSpPr>
      <dsp:spPr>
        <a:xfrm>
          <a:off x="5809617" y="3604011"/>
          <a:ext cx="992892" cy="277173"/>
        </a:xfrm>
        <a:custGeom>
          <a:avLst/>
          <a:gdLst/>
          <a:ahLst/>
          <a:cxnLst/>
          <a:rect l="0" t="0" r="0" b="0"/>
          <a:pathLst>
            <a:path>
              <a:moveTo>
                <a:pt x="0" y="0"/>
              </a:moveTo>
              <a:lnTo>
                <a:pt x="0" y="138586"/>
              </a:lnTo>
              <a:lnTo>
                <a:pt x="992892" y="138586"/>
              </a:lnTo>
              <a:lnTo>
                <a:pt x="992892" y="277173"/>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42C2B6-E406-4089-B34C-1B88CBABC127}">
      <dsp:nvSpPr>
        <dsp:cNvPr id="0" name=""/>
        <dsp:cNvSpPr/>
      </dsp:nvSpPr>
      <dsp:spPr>
        <a:xfrm>
          <a:off x="5965527" y="3881185"/>
          <a:ext cx="1673964" cy="692933"/>
        </a:xfrm>
        <a:prstGeom prst="roundRect">
          <a:avLst>
            <a:gd name="adj" fmla="val 10000"/>
          </a:avLst>
        </a:prstGeom>
        <a:gradFill rotWithShape="0">
          <a:gsLst>
            <a:gs pos="0">
              <a:schemeClr val="accent6">
                <a:hueOff val="0"/>
                <a:satOff val="0"/>
                <a:lumOff val="0"/>
                <a:alphaOff val="0"/>
                <a:tint val="65000"/>
                <a:shade val="92000"/>
                <a:satMod val="130000"/>
              </a:schemeClr>
            </a:gs>
            <a:gs pos="45000">
              <a:schemeClr val="accent6">
                <a:hueOff val="0"/>
                <a:satOff val="0"/>
                <a:lumOff val="0"/>
                <a:alphaOff val="0"/>
                <a:tint val="60000"/>
                <a:shade val="99000"/>
                <a:satMod val="120000"/>
              </a:schemeClr>
            </a:gs>
            <a:gs pos="100000">
              <a:schemeClr val="accent6">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             Evin Xiong</a:t>
          </a:r>
          <a:endParaRPr lang="en-US" sz="1500" kern="1200" dirty="0"/>
        </a:p>
      </dsp:txBody>
      <dsp:txXfrm>
        <a:off x="5985822" y="3901480"/>
        <a:ext cx="1633374" cy="652343"/>
      </dsp:txXfrm>
    </dsp:sp>
    <dsp:sp modelId="{619B8C30-020A-4DA0-99AF-04C2CB04161A}">
      <dsp:nvSpPr>
        <dsp:cNvPr id="0" name=""/>
        <dsp:cNvSpPr/>
      </dsp:nvSpPr>
      <dsp:spPr>
        <a:xfrm>
          <a:off x="5985385" y="1663797"/>
          <a:ext cx="741035" cy="277173"/>
        </a:xfrm>
        <a:custGeom>
          <a:avLst/>
          <a:gdLst/>
          <a:ahLst/>
          <a:cxnLst/>
          <a:rect l="0" t="0" r="0" b="0"/>
          <a:pathLst>
            <a:path>
              <a:moveTo>
                <a:pt x="741035" y="0"/>
              </a:moveTo>
              <a:lnTo>
                <a:pt x="741035" y="138586"/>
              </a:lnTo>
              <a:lnTo>
                <a:pt x="0" y="138586"/>
              </a:lnTo>
              <a:lnTo>
                <a:pt x="0" y="277173"/>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2C81B9-200F-4486-ADD7-C1BD32A892B6}">
      <dsp:nvSpPr>
        <dsp:cNvPr id="0" name=""/>
        <dsp:cNvSpPr/>
      </dsp:nvSpPr>
      <dsp:spPr>
        <a:xfrm>
          <a:off x="5064705" y="1940971"/>
          <a:ext cx="1841360" cy="692933"/>
        </a:xfrm>
        <a:prstGeom prst="roundRect">
          <a:avLst>
            <a:gd name="adj" fmla="val 10000"/>
          </a:avLst>
        </a:prstGeom>
        <a:gradFill rotWithShape="0">
          <a:gsLst>
            <a:gs pos="0">
              <a:schemeClr val="accent5">
                <a:hueOff val="0"/>
                <a:satOff val="0"/>
                <a:lumOff val="0"/>
                <a:alphaOff val="0"/>
                <a:tint val="65000"/>
                <a:shade val="92000"/>
                <a:satMod val="130000"/>
              </a:schemeClr>
            </a:gs>
            <a:gs pos="45000">
              <a:schemeClr val="accent5">
                <a:hueOff val="0"/>
                <a:satOff val="0"/>
                <a:lumOff val="0"/>
                <a:alphaOff val="0"/>
                <a:tint val="60000"/>
                <a:shade val="99000"/>
                <a:satMod val="120000"/>
              </a:schemeClr>
            </a:gs>
            <a:gs pos="100000">
              <a:schemeClr val="accent5">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	Clarence    </a:t>
          </a:r>
          <a:br>
            <a:rPr lang="en-US" sz="1500" kern="1200" dirty="0" smtClean="0"/>
          </a:br>
          <a:r>
            <a:rPr lang="en-US" sz="1500" kern="1200" dirty="0" smtClean="0"/>
            <a:t>         Jiang</a:t>
          </a:r>
          <a:endParaRPr lang="en-US" sz="1500" kern="1200" dirty="0"/>
        </a:p>
      </dsp:txBody>
      <dsp:txXfrm>
        <a:off x="5085000" y="1961266"/>
        <a:ext cx="1800770" cy="652343"/>
      </dsp:txXfrm>
    </dsp:sp>
    <dsp:sp modelId="{EE303536-75BA-4C91-91E8-5026222D616C}">
      <dsp:nvSpPr>
        <dsp:cNvPr id="0" name=""/>
        <dsp:cNvSpPr/>
      </dsp:nvSpPr>
      <dsp:spPr>
        <a:xfrm>
          <a:off x="6726420" y="1663797"/>
          <a:ext cx="1328447" cy="277173"/>
        </a:xfrm>
        <a:custGeom>
          <a:avLst/>
          <a:gdLst/>
          <a:ahLst/>
          <a:cxnLst/>
          <a:rect l="0" t="0" r="0" b="0"/>
          <a:pathLst>
            <a:path>
              <a:moveTo>
                <a:pt x="0" y="0"/>
              </a:moveTo>
              <a:lnTo>
                <a:pt x="0" y="138586"/>
              </a:lnTo>
              <a:lnTo>
                <a:pt x="1328447" y="138586"/>
              </a:lnTo>
              <a:lnTo>
                <a:pt x="1328447" y="277173"/>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D67AA-C5DD-4F92-943F-14AC16B9ED52}">
      <dsp:nvSpPr>
        <dsp:cNvPr id="0" name=""/>
        <dsp:cNvSpPr/>
      </dsp:nvSpPr>
      <dsp:spPr>
        <a:xfrm>
          <a:off x="7217885" y="1940971"/>
          <a:ext cx="1673964" cy="692933"/>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            Dora Yin</a:t>
          </a:r>
        </a:p>
      </dsp:txBody>
      <dsp:txXfrm>
        <a:off x="7238180" y="1961266"/>
        <a:ext cx="1633374" cy="652343"/>
      </dsp:txXfrm>
    </dsp:sp>
    <dsp:sp modelId="{9DCF3E90-DA71-48C6-A1B3-D82015C908D4}">
      <dsp:nvSpPr>
        <dsp:cNvPr id="0" name=""/>
        <dsp:cNvSpPr/>
      </dsp:nvSpPr>
      <dsp:spPr>
        <a:xfrm>
          <a:off x="6726420" y="1663797"/>
          <a:ext cx="3238142" cy="277173"/>
        </a:xfrm>
        <a:custGeom>
          <a:avLst/>
          <a:gdLst/>
          <a:ahLst/>
          <a:cxnLst/>
          <a:rect l="0" t="0" r="0" b="0"/>
          <a:pathLst>
            <a:path>
              <a:moveTo>
                <a:pt x="0" y="0"/>
              </a:moveTo>
              <a:lnTo>
                <a:pt x="0" y="138586"/>
              </a:lnTo>
              <a:lnTo>
                <a:pt x="3238142" y="138586"/>
              </a:lnTo>
              <a:lnTo>
                <a:pt x="3238142" y="277173"/>
              </a:lnTo>
            </a:path>
          </a:pathLst>
        </a:cu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33290F-2546-43BF-8F9A-7A25D2DFE3F5}">
      <dsp:nvSpPr>
        <dsp:cNvPr id="0" name=""/>
        <dsp:cNvSpPr/>
      </dsp:nvSpPr>
      <dsp:spPr>
        <a:xfrm>
          <a:off x="9203670" y="1940971"/>
          <a:ext cx="1521786" cy="692933"/>
        </a:xfrm>
        <a:prstGeom prst="roundRect">
          <a:avLst>
            <a:gd name="adj" fmla="val 10000"/>
          </a:avLst>
        </a:prstGeom>
        <a:gradFill rotWithShape="0">
          <a:gsLst>
            <a:gs pos="0">
              <a:schemeClr val="accent4">
                <a:hueOff val="0"/>
                <a:satOff val="0"/>
                <a:lumOff val="0"/>
                <a:alphaOff val="0"/>
                <a:tint val="65000"/>
                <a:shade val="92000"/>
                <a:satMod val="130000"/>
              </a:schemeClr>
            </a:gs>
            <a:gs pos="45000">
              <a:schemeClr val="accent4">
                <a:hueOff val="0"/>
                <a:satOff val="0"/>
                <a:lumOff val="0"/>
                <a:alphaOff val="0"/>
                <a:tint val="60000"/>
                <a:shade val="99000"/>
                <a:satMod val="120000"/>
              </a:schemeClr>
            </a:gs>
            <a:gs pos="100000">
              <a:schemeClr val="accent4">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           Wendy     </a:t>
          </a:r>
          <a:br>
            <a:rPr lang="en-US" sz="1500" kern="1200" dirty="0" smtClean="0"/>
          </a:br>
          <a:r>
            <a:rPr lang="en-US" sz="1500" kern="1200" dirty="0" smtClean="0"/>
            <a:t>       Wan</a:t>
          </a:r>
        </a:p>
      </dsp:txBody>
      <dsp:txXfrm>
        <a:off x="9223965" y="1961266"/>
        <a:ext cx="1481196" cy="652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4E8D5-166D-4670-BFD8-54C341CE8D90}">
      <dsp:nvSpPr>
        <dsp:cNvPr id="0" name=""/>
        <dsp:cNvSpPr/>
      </dsp:nvSpPr>
      <dsp:spPr>
        <a:xfrm>
          <a:off x="3251199" y="0"/>
          <a:ext cx="4876800" cy="1065918"/>
        </a:xfrm>
        <a:prstGeom prst="rightArrow">
          <a:avLst>
            <a:gd name="adj1" fmla="val 75000"/>
            <a:gd name="adj2" fmla="val 50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endParaRPr lang="zh-CN" altLang="en-US" sz="2300" kern="1200" dirty="0"/>
        </a:p>
        <a:p>
          <a:pPr marL="228600" lvl="1" indent="-228600" algn="l" defTabSz="1022350">
            <a:lnSpc>
              <a:spcPct val="90000"/>
            </a:lnSpc>
            <a:spcBef>
              <a:spcPct val="0"/>
            </a:spcBef>
            <a:spcAft>
              <a:spcPct val="15000"/>
            </a:spcAft>
            <a:buChar char="••"/>
          </a:pPr>
          <a:endParaRPr lang="zh-CN" altLang="en-US" sz="2300" kern="1200"/>
        </a:p>
      </dsp:txBody>
      <dsp:txXfrm>
        <a:off x="3251199" y="133240"/>
        <a:ext cx="4477081" cy="799438"/>
      </dsp:txXfrm>
    </dsp:sp>
    <dsp:sp modelId="{B232F7DF-CF77-4882-8F11-45A7289E4092}">
      <dsp:nvSpPr>
        <dsp:cNvPr id="0" name=""/>
        <dsp:cNvSpPr/>
      </dsp:nvSpPr>
      <dsp:spPr>
        <a:xfrm>
          <a:off x="0" y="0"/>
          <a:ext cx="3251200" cy="1065918"/>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en-US" altLang="zh-CN" sz="5400" kern="1200" dirty="0" smtClean="0"/>
            <a:t>APQP</a:t>
          </a:r>
          <a:endParaRPr lang="zh-CN" altLang="en-US" sz="5400" kern="1200" dirty="0"/>
        </a:p>
      </dsp:txBody>
      <dsp:txXfrm>
        <a:off x="52034" y="52034"/>
        <a:ext cx="3147132" cy="961850"/>
      </dsp:txXfrm>
    </dsp:sp>
    <dsp:sp modelId="{6868C48A-4E5A-4E4A-829D-C52143F28546}">
      <dsp:nvSpPr>
        <dsp:cNvPr id="0" name=""/>
        <dsp:cNvSpPr/>
      </dsp:nvSpPr>
      <dsp:spPr>
        <a:xfrm>
          <a:off x="3251199" y="1172510"/>
          <a:ext cx="4876800" cy="1065918"/>
        </a:xfrm>
        <a:prstGeom prst="rightArrow">
          <a:avLst>
            <a:gd name="adj1" fmla="val 75000"/>
            <a:gd name="adj2" fmla="val 50000"/>
          </a:avLst>
        </a:prstGeom>
        <a:solidFill>
          <a:schemeClr val="accent4">
            <a:tint val="40000"/>
            <a:alpha val="90000"/>
            <a:hueOff val="214056"/>
            <a:satOff val="7181"/>
            <a:lumOff val="1226"/>
            <a:alphaOff val="0"/>
          </a:schemeClr>
        </a:solidFill>
        <a:ln w="15875" cap="flat" cmpd="sng" algn="ctr">
          <a:solidFill>
            <a:schemeClr val="accent4">
              <a:tint val="40000"/>
              <a:alpha val="90000"/>
              <a:hueOff val="214056"/>
              <a:satOff val="7181"/>
              <a:lumOff val="12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endParaRPr lang="zh-CN" altLang="en-US" sz="2300" kern="1200"/>
        </a:p>
        <a:p>
          <a:pPr marL="228600" lvl="1" indent="-228600" algn="l" defTabSz="1022350">
            <a:lnSpc>
              <a:spcPct val="90000"/>
            </a:lnSpc>
            <a:spcBef>
              <a:spcPct val="0"/>
            </a:spcBef>
            <a:spcAft>
              <a:spcPct val="15000"/>
            </a:spcAft>
            <a:buChar char="••"/>
          </a:pPr>
          <a:endParaRPr lang="zh-CN" altLang="en-US" sz="2300" kern="1200" dirty="0"/>
        </a:p>
      </dsp:txBody>
      <dsp:txXfrm>
        <a:off x="3251199" y="1305750"/>
        <a:ext cx="4477081" cy="799438"/>
      </dsp:txXfrm>
    </dsp:sp>
    <dsp:sp modelId="{B5D382DB-AE86-4A40-832F-86138924D3F3}">
      <dsp:nvSpPr>
        <dsp:cNvPr id="0" name=""/>
        <dsp:cNvSpPr/>
      </dsp:nvSpPr>
      <dsp:spPr>
        <a:xfrm>
          <a:off x="0" y="1172510"/>
          <a:ext cx="3251200" cy="1065918"/>
        </a:xfrm>
        <a:prstGeom prst="roundRect">
          <a:avLst/>
        </a:prstGeom>
        <a:solidFill>
          <a:schemeClr val="accent4">
            <a:hueOff val="179936"/>
            <a:satOff val="8690"/>
            <a:lumOff val="490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en-US" altLang="zh-CN" sz="5400" kern="1200" dirty="0" smtClean="0"/>
            <a:t>PPAP</a:t>
          </a:r>
          <a:endParaRPr lang="zh-CN" altLang="en-US" sz="5400" kern="1200" dirty="0"/>
        </a:p>
      </dsp:txBody>
      <dsp:txXfrm>
        <a:off x="52034" y="1224544"/>
        <a:ext cx="3147132" cy="961850"/>
      </dsp:txXfrm>
    </dsp:sp>
    <dsp:sp modelId="{4E46F347-546A-43A3-8F7C-8BF7FE0FFAB2}">
      <dsp:nvSpPr>
        <dsp:cNvPr id="0" name=""/>
        <dsp:cNvSpPr/>
      </dsp:nvSpPr>
      <dsp:spPr>
        <a:xfrm>
          <a:off x="3251199" y="2345021"/>
          <a:ext cx="4876800" cy="1065918"/>
        </a:xfrm>
        <a:prstGeom prst="rightArrow">
          <a:avLst>
            <a:gd name="adj1" fmla="val 75000"/>
            <a:gd name="adj2" fmla="val 50000"/>
          </a:avLst>
        </a:prstGeom>
        <a:solidFill>
          <a:schemeClr val="accent4">
            <a:tint val="40000"/>
            <a:alpha val="90000"/>
            <a:hueOff val="428112"/>
            <a:satOff val="14362"/>
            <a:lumOff val="2452"/>
            <a:alphaOff val="0"/>
          </a:schemeClr>
        </a:solidFill>
        <a:ln w="15875" cap="flat" cmpd="sng" algn="ctr">
          <a:solidFill>
            <a:schemeClr val="accent4">
              <a:tint val="40000"/>
              <a:alpha val="90000"/>
              <a:hueOff val="428112"/>
              <a:satOff val="14362"/>
              <a:lumOff val="2452"/>
              <a:alphaOff val="0"/>
            </a:schemeClr>
          </a:solidFill>
          <a:prstDash val="solid"/>
        </a:ln>
        <a:effectLst/>
      </dsp:spPr>
      <dsp:style>
        <a:lnRef idx="2">
          <a:scrgbClr r="0" g="0" b="0"/>
        </a:lnRef>
        <a:fillRef idx="1">
          <a:scrgbClr r="0" g="0" b="0"/>
        </a:fillRef>
        <a:effectRef idx="0">
          <a:scrgbClr r="0" g="0" b="0"/>
        </a:effectRef>
        <a:fontRef idx="minor"/>
      </dsp:style>
    </dsp:sp>
    <dsp:sp modelId="{EB4DC348-3B24-446F-80F6-76E99FF79702}">
      <dsp:nvSpPr>
        <dsp:cNvPr id="0" name=""/>
        <dsp:cNvSpPr/>
      </dsp:nvSpPr>
      <dsp:spPr>
        <a:xfrm>
          <a:off x="0" y="2345021"/>
          <a:ext cx="3251200" cy="1065918"/>
        </a:xfrm>
        <a:prstGeom prst="roundRect">
          <a:avLst/>
        </a:prstGeom>
        <a:solidFill>
          <a:schemeClr val="accent4">
            <a:hueOff val="359873"/>
            <a:satOff val="17380"/>
            <a:lumOff val="980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102870" rIns="205740" bIns="102870" numCol="1" spcCol="1270" anchor="ctr" anchorCtr="0">
          <a:noAutofit/>
        </a:bodyPr>
        <a:lstStyle/>
        <a:p>
          <a:pPr lvl="0" algn="ctr" defTabSz="2400300">
            <a:lnSpc>
              <a:spcPct val="90000"/>
            </a:lnSpc>
            <a:spcBef>
              <a:spcPct val="0"/>
            </a:spcBef>
            <a:spcAft>
              <a:spcPct val="35000"/>
            </a:spcAft>
          </a:pPr>
          <a:r>
            <a:rPr lang="en-US" altLang="zh-CN" sz="5400" kern="1200" dirty="0" smtClean="0"/>
            <a:t>PPQP</a:t>
          </a:r>
          <a:endParaRPr lang="zh-CN" altLang="en-US" sz="5400" kern="1200" dirty="0"/>
        </a:p>
      </dsp:txBody>
      <dsp:txXfrm>
        <a:off x="52034" y="2397055"/>
        <a:ext cx="3147132" cy="961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8A014-AE7E-46DC-BAF7-636BF857617A}">
      <dsp:nvSpPr>
        <dsp:cNvPr id="0" name=""/>
        <dsp:cNvSpPr/>
      </dsp:nvSpPr>
      <dsp:spPr>
        <a:xfrm>
          <a:off x="4783" y="0"/>
          <a:ext cx="4182962" cy="450162"/>
        </a:xfrm>
        <a:prstGeom prst="homePlat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PPQP</a:t>
          </a:r>
          <a:endParaRPr lang="zh-CN" altLang="en-US" sz="2300" kern="1200" dirty="0"/>
        </a:p>
      </dsp:txBody>
      <dsp:txXfrm>
        <a:off x="4783" y="0"/>
        <a:ext cx="4070422" cy="450162"/>
      </dsp:txXfrm>
    </dsp:sp>
    <dsp:sp modelId="{87041AB3-EA7B-4CFE-B0DE-934F892B9D81}">
      <dsp:nvSpPr>
        <dsp:cNvPr id="0" name=""/>
        <dsp:cNvSpPr/>
      </dsp:nvSpPr>
      <dsp:spPr>
        <a:xfrm>
          <a:off x="3351153" y="0"/>
          <a:ext cx="4182962" cy="45016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APQP</a:t>
          </a:r>
          <a:endParaRPr lang="zh-CN" altLang="en-US" sz="2300" kern="1200" dirty="0"/>
        </a:p>
      </dsp:txBody>
      <dsp:txXfrm>
        <a:off x="3576234" y="0"/>
        <a:ext cx="3732800" cy="450162"/>
      </dsp:txXfrm>
    </dsp:sp>
    <dsp:sp modelId="{611C32C9-0EDE-4D48-8FF5-B8A4415F55AF}">
      <dsp:nvSpPr>
        <dsp:cNvPr id="0" name=""/>
        <dsp:cNvSpPr/>
      </dsp:nvSpPr>
      <dsp:spPr>
        <a:xfrm>
          <a:off x="6697523" y="0"/>
          <a:ext cx="4182962" cy="450162"/>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r>
            <a:rPr lang="en-US" altLang="zh-CN" sz="2300" kern="1200" dirty="0" smtClean="0"/>
            <a:t>PPAP</a:t>
          </a:r>
          <a:endParaRPr lang="zh-CN" altLang="en-US" sz="2300" kern="1200" dirty="0"/>
        </a:p>
      </dsp:txBody>
      <dsp:txXfrm>
        <a:off x="6922604" y="0"/>
        <a:ext cx="3732800" cy="4501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0.06701</cdr:x>
      <cdr:y>0.21334</cdr:y>
    </cdr:from>
    <cdr:to>
      <cdr:x>0.40661</cdr:x>
      <cdr:y>0.42476</cdr:y>
    </cdr:to>
    <cdr:sp macro="" textlink="">
      <cdr:nvSpPr>
        <cdr:cNvPr id="2" name="矩形 1"/>
        <cdr:cNvSpPr/>
      </cdr:nvSpPr>
      <cdr:spPr>
        <a:xfrm xmlns:a="http://schemas.openxmlformats.org/drawingml/2006/main" rot="19830708">
          <a:off x="682163" y="998807"/>
          <a:ext cx="3457105" cy="989773"/>
        </a:xfrm>
        <a:prstGeom xmlns:a="http://schemas.openxmlformats.org/drawingml/2006/main" prst="rect">
          <a:avLst/>
        </a:prstGeom>
        <a:solidFill xmlns:a="http://schemas.openxmlformats.org/drawingml/2006/main">
          <a:schemeClr val="bg1"/>
        </a:solidFill>
        <a:ln xmlns:a="http://schemas.openxmlformats.org/drawingml/2006/main">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ctr"/>
          <a:r>
            <a:rPr lang="en-US" altLang="zh-CN" sz="4400" b="1" dirty="0" smtClean="0">
              <a:solidFill>
                <a:srgbClr val="FF0000"/>
              </a:solidFill>
            </a:rPr>
            <a:t>Sample</a:t>
          </a:r>
          <a:endParaRPr lang="zh-CN" sz="4400" b="1" dirty="0">
            <a:solidFill>
              <a:srgbClr val="FF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23F55-7576-426E-B421-29A3D1E1904B}" type="datetimeFigureOut">
              <a:rPr lang="zh-CN" altLang="en-US" smtClean="0"/>
              <a:t>2018/2/2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44791-240A-4B0C-BFB8-3C71B35EA069}" type="slidenum">
              <a:rPr lang="zh-CN" altLang="en-US" smtClean="0"/>
              <a:t>‹#›</a:t>
            </a:fld>
            <a:endParaRPr lang="zh-CN" altLang="en-US"/>
          </a:p>
        </p:txBody>
      </p:sp>
    </p:spTree>
    <p:extLst>
      <p:ext uri="{BB962C8B-B14F-4D97-AF65-F5344CB8AC3E}">
        <p14:creationId xmlns:p14="http://schemas.microsoft.com/office/powerpoint/2010/main" val="361676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C644791-240A-4B0C-BFB8-3C71B35EA069}" type="slidenum">
              <a:rPr lang="zh-CN" altLang="en-US" smtClean="0"/>
              <a:t>1</a:t>
            </a:fld>
            <a:endParaRPr lang="zh-CN" altLang="en-US"/>
          </a:p>
        </p:txBody>
      </p:sp>
    </p:spTree>
    <p:extLst>
      <p:ext uri="{BB962C8B-B14F-4D97-AF65-F5344CB8AC3E}">
        <p14:creationId xmlns:p14="http://schemas.microsoft.com/office/powerpoint/2010/main" val="144217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need a diagram to demonstrate the whole system’s infrastructure;</a:t>
            </a:r>
          </a:p>
          <a:p>
            <a:r>
              <a:rPr lang="en-US" altLang="zh-CN" dirty="0" smtClean="0"/>
              <a:t>2, need to avoid the single point of failure in our design;</a:t>
            </a:r>
          </a:p>
          <a:p>
            <a:r>
              <a:rPr lang="en-US" altLang="zh-CN" dirty="0" smtClean="0"/>
              <a:t>3, the suggested hardware configuration should be provided here(according to user’s usage situation);</a:t>
            </a:r>
          </a:p>
          <a:p>
            <a:pPr marL="742950" lvl="1" indent="-285750">
              <a:buFont typeface="Arial" panose="020B0604020202020204" pitchFamily="34" charset="0"/>
              <a:buChar char="•"/>
            </a:pPr>
            <a:r>
              <a:rPr lang="en-US" altLang="zh-CN" dirty="0" smtClean="0"/>
              <a:t>Total users number will be 500 or more;</a:t>
            </a:r>
          </a:p>
          <a:p>
            <a:pPr marL="742950" lvl="1" indent="-285750">
              <a:buFont typeface="Arial" panose="020B0604020202020204" pitchFamily="34" charset="0"/>
              <a:buChar char="•"/>
            </a:pPr>
            <a:r>
              <a:rPr lang="en-US" altLang="zh-CN" dirty="0" smtClean="0"/>
              <a:t>According to Li </a:t>
            </a:r>
            <a:r>
              <a:rPr lang="en-US" altLang="zh-CN" dirty="0" err="1" smtClean="0"/>
              <a:t>Zhuo’s</a:t>
            </a:r>
            <a:r>
              <a:rPr lang="en-US" altLang="zh-CN" dirty="0" smtClean="0"/>
              <a:t> estimation, the concurrent users at peak time will be 100-200,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C644791-240A-4B0C-BFB8-3C71B35EA069}" type="slidenum">
              <a:rPr lang="zh-CN" altLang="en-US" smtClean="0"/>
              <a:t>14</a:t>
            </a:fld>
            <a:endParaRPr lang="zh-CN" altLang="en-US"/>
          </a:p>
        </p:txBody>
      </p:sp>
    </p:spTree>
    <p:extLst>
      <p:ext uri="{BB962C8B-B14F-4D97-AF65-F5344CB8AC3E}">
        <p14:creationId xmlns:p14="http://schemas.microsoft.com/office/powerpoint/2010/main" val="344631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160" y="618275"/>
            <a:ext cx="12188840" cy="2673565"/>
          </a:xfrm>
          <a:solidFill>
            <a:srgbClr val="0070C0">
              <a:alpha val="74000"/>
            </a:srgbClr>
          </a:solidFill>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p>
            <a:fld id="{9865A469-B9C1-4DE0-A7FC-2BB20CE4E104}" type="datetime1">
              <a:rPr lang="zh-CN" altLang="en-US" smtClean="0"/>
              <a:t>2018/2/2</a:t>
            </a:fld>
            <a:endParaRPr lang="zh-CN" altLang="en-US"/>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74530" y="6349352"/>
            <a:ext cx="1715495" cy="50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D:\desktop\omnex 30 years 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5835638"/>
            <a:ext cx="1029824" cy="947623"/>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72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xit" presetSubtype="2" fill="hold" nodeType="withEffect">
                                  <p:stCondLst>
                                    <p:cond delay="0"/>
                                  </p:stCondLst>
                                  <p:childTnLst>
                                    <p:anim calcmode="lin" valueType="num">
                                      <p:cBhvr additive="base">
                                        <p:cTn id="11" dur="500"/>
                                        <p:tgtEl>
                                          <p:spTgt spid="10"/>
                                        </p:tgtEl>
                                        <p:attrNameLst>
                                          <p:attrName>ppt_x</p:attrName>
                                        </p:attrNameLst>
                                      </p:cBhvr>
                                      <p:tavLst>
                                        <p:tav tm="0">
                                          <p:val>
                                            <p:strVal val="ppt_x"/>
                                          </p:val>
                                        </p:tav>
                                        <p:tav tm="100000">
                                          <p:val>
                                            <p:strVal val="1+ppt_w/2"/>
                                          </p:val>
                                        </p:tav>
                                      </p:tavLst>
                                    </p:anim>
                                    <p:anim calcmode="lin" valueType="num">
                                      <p:cBhvr additive="base">
                                        <p:cTn id="12" dur="500"/>
                                        <p:tgtEl>
                                          <p:spTgt spid="10"/>
                                        </p:tgtEl>
                                        <p:attrNameLst>
                                          <p:attrName>ppt_y</p:attrName>
                                        </p:attrNameLst>
                                      </p:cBhvr>
                                      <p:tavLst>
                                        <p:tav tm="0">
                                          <p:val>
                                            <p:strVal val="ppt_y"/>
                                          </p:val>
                                        </p:tav>
                                        <p:tav tm="100000">
                                          <p:val>
                                            <p:strVal val="ppt_y"/>
                                          </p:val>
                                        </p:tav>
                                      </p:tavLst>
                                    </p:anim>
                                    <p:set>
                                      <p:cBhvr>
                                        <p:cTn id="1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userDrawn="1"/>
        </p:nvSpPr>
        <p:spPr>
          <a:xfrm>
            <a:off x="1097280" y="1617785"/>
            <a:ext cx="10115203" cy="253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154083" y="195759"/>
            <a:ext cx="10058400" cy="804757"/>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97280" y="1252025"/>
            <a:ext cx="10058400" cy="4617069"/>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78C1D28-A8CA-4079-B0FD-8B8E0F804681}" type="datetime1">
              <a:rPr lang="zh-CN" altLang="en-US" smtClean="0"/>
              <a:t>2018/2/2</a:t>
            </a:fld>
            <a:endParaRPr lang="zh-CN" altLang="en-US"/>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13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FEFD8AE-A0AE-435D-8DA8-EEA8869044FE}" type="datetime1">
              <a:rPr lang="zh-CN" altLang="en-US" smtClean="0"/>
              <a:t>2018/2/2</a:t>
            </a:fld>
            <a:endParaRPr lang="zh-CN" altLang="en-US"/>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137721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ED711D-4512-4CE9-8BC5-75FDD5F9FB12}" type="datetime1">
              <a:rPr lang="zh-CN" altLang="en-US" smtClean="0">
                <a:solidFill>
                  <a:prstClr val="black">
                    <a:tint val="75000"/>
                  </a:prstClr>
                </a:solidFill>
              </a:rPr>
              <a:t>2018/2/2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923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F6A00F-A3D6-4A0A-8645-D77F5919D0AF}" type="datetime1">
              <a:rPr lang="zh-CN" altLang="en-US" smtClean="0">
                <a:solidFill>
                  <a:prstClr val="black">
                    <a:tint val="75000"/>
                  </a:prstClr>
                </a:solidFill>
              </a:rPr>
              <a:t>2018/2/2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2860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763A0B-B424-4877-BA0D-8C08C7E793DB}" type="datetime1">
              <a:rPr lang="zh-CN" altLang="en-US" smtClean="0">
                <a:solidFill>
                  <a:prstClr val="black">
                    <a:tint val="75000"/>
                  </a:prstClr>
                </a:solidFill>
              </a:rPr>
              <a:t>2018/2/2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2106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B38CF3-27D3-4F84-834C-47029704927C}" type="datetime1">
              <a:rPr lang="zh-CN" altLang="en-US" smtClean="0">
                <a:solidFill>
                  <a:prstClr val="black">
                    <a:tint val="75000"/>
                  </a:prstClr>
                </a:solidFill>
              </a:rPr>
              <a:t>2018/2/2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1235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D1B64D-4905-4B31-AFE6-A90D3908B0E2}" type="datetime1">
              <a:rPr lang="zh-CN" altLang="en-US" smtClean="0">
                <a:solidFill>
                  <a:prstClr val="black">
                    <a:tint val="75000"/>
                  </a:prstClr>
                </a:solidFill>
              </a:rPr>
              <a:t>2018/2/2</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6580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7315F6-40B9-493F-B5A8-7CD4C0BB1C36}" type="datetime1">
              <a:rPr lang="zh-CN" altLang="en-US" smtClean="0">
                <a:solidFill>
                  <a:prstClr val="black">
                    <a:tint val="75000"/>
                  </a:prstClr>
                </a:solidFill>
              </a:rPr>
              <a:t>2018/2/2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65252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70AD6-5F7F-4039-B81C-24416DFE4FED}" type="datetime1">
              <a:rPr lang="zh-CN" altLang="en-US" smtClean="0">
                <a:solidFill>
                  <a:prstClr val="black">
                    <a:tint val="75000"/>
                  </a:prstClr>
                </a:solidFill>
              </a:rPr>
              <a:t>2018/2/2</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41153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FC63A-8D8F-4DE6-9B36-3B0E5DF85112}" type="datetime1">
              <a:rPr lang="zh-CN" altLang="en-US" smtClean="0">
                <a:solidFill>
                  <a:prstClr val="black">
                    <a:tint val="75000"/>
                  </a:prstClr>
                </a:solidFill>
              </a:rPr>
              <a:t>2018/2/2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49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1097280" y="1561514"/>
            <a:ext cx="10115203" cy="323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244402"/>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097280" y="1280160"/>
            <a:ext cx="10058400" cy="458893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6F042F4-A858-499F-A921-4A54003B5ACD}" type="datetime1">
              <a:rPr lang="zh-CN" altLang="en-US" smtClean="0"/>
              <a:t>2018/2/2</a:t>
            </a:fld>
            <a:endParaRPr lang="zh-CN" altLang="en-US"/>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805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EF7179-6BCC-49A6-8EEC-B2FC50264B3C}" type="datetime1">
              <a:rPr lang="zh-CN" altLang="en-US" smtClean="0">
                <a:solidFill>
                  <a:prstClr val="black">
                    <a:tint val="75000"/>
                  </a:prstClr>
                </a:solidFill>
              </a:rPr>
              <a:t>2018/2/2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0761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3F93C-888F-4720-A858-A4AB687DAB72}" type="datetime1">
              <a:rPr lang="zh-CN" altLang="en-US" smtClean="0">
                <a:solidFill>
                  <a:prstClr val="black">
                    <a:tint val="75000"/>
                  </a:prstClr>
                </a:solidFill>
              </a:rPr>
              <a:t>2018/2/2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668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14080C-873E-42E7-B612-B4482FE90B03}" type="datetime1">
              <a:rPr lang="zh-CN" altLang="en-US" smtClean="0">
                <a:solidFill>
                  <a:prstClr val="black">
                    <a:tint val="75000"/>
                  </a:prstClr>
                </a:solidFill>
              </a:rPr>
              <a:t>2018/2/2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Cpyright © 2018 Omnex Inc. </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479958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493484" y="765175"/>
            <a:ext cx="11184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4" name="Title Placeholder 1"/>
          <p:cNvSpPr>
            <a:spLocks noGrp="1"/>
          </p:cNvSpPr>
          <p:nvPr>
            <p:ph type="title"/>
          </p:nvPr>
        </p:nvSpPr>
        <p:spPr>
          <a:xfrm>
            <a:off x="493484" y="295683"/>
            <a:ext cx="11184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494400" y="1810800"/>
            <a:ext cx="11184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7"/>
          <p:cNvSpPr>
            <a:spLocks noGrp="1"/>
          </p:cNvSpPr>
          <p:nvPr>
            <p:ph type="sldNum" sz="quarter" idx="4"/>
          </p:nvPr>
        </p:nvSpPr>
        <p:spPr>
          <a:xfrm>
            <a:off x="10629328" y="6407835"/>
            <a:ext cx="1056117"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3"/>
          <p:cNvSpPr>
            <a:spLocks noGrp="1"/>
          </p:cNvSpPr>
          <p:nvPr>
            <p:ph type="ftr" sz="quarter" idx="3"/>
          </p:nvPr>
        </p:nvSpPr>
        <p:spPr>
          <a:xfrm>
            <a:off x="493485" y="6407835"/>
            <a:ext cx="10079297" cy="252000"/>
          </a:xfrm>
          <a:prstGeom prst="rect">
            <a:avLst/>
          </a:prstGeom>
        </p:spPr>
        <p:txBody>
          <a:bodyPr/>
          <a:lstStyle/>
          <a:p>
            <a:pPr eaLnBrk="0" hangingPunct="0">
              <a:tabLst>
                <a:tab pos="8342313" algn="r"/>
              </a:tabLst>
              <a:defRPr/>
            </a:pPr>
            <a:r>
              <a:rPr lang="en-CA" sz="800" smtClean="0">
                <a:solidFill>
                  <a:srgbClr val="8C8C8C"/>
                </a:solidFill>
              </a:rPr>
              <a:t>Cpyright © 2018 Omnex Inc. </a:t>
            </a:r>
            <a:endParaRPr lang="en-CA" sz="800" dirty="0">
              <a:solidFill>
                <a:srgbClr val="8C8C8C"/>
              </a:solidFill>
            </a:endParaRPr>
          </a:p>
        </p:txBody>
      </p:sp>
    </p:spTree>
    <p:extLst>
      <p:ext uri="{BB962C8B-B14F-4D97-AF65-F5344CB8AC3E}">
        <p14:creationId xmlns:p14="http://schemas.microsoft.com/office/powerpoint/2010/main" val="399248284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DBBAE3E-F0AC-49D8-995D-FC0C965A2766}" type="datetime1">
              <a:rPr lang="zh-CN" altLang="en-US" smtClean="0"/>
              <a:t>2018/2/2</a:t>
            </a:fld>
            <a:endParaRPr lang="zh-CN" altLang="en-US"/>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
        <p:nvSpPr>
          <p:cNvPr id="6" name="Slide Number Placeholder 5"/>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16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矩形 1"/>
          <p:cNvSpPr/>
          <p:nvPr userDrawn="1"/>
        </p:nvSpPr>
        <p:spPr>
          <a:xfrm>
            <a:off x="1097278" y="1617785"/>
            <a:ext cx="10115205" cy="29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itle 7"/>
          <p:cNvSpPr>
            <a:spLocks noGrp="1"/>
          </p:cNvSpPr>
          <p:nvPr>
            <p:ph type="title"/>
          </p:nvPr>
        </p:nvSpPr>
        <p:spPr>
          <a:xfrm>
            <a:off x="1097280" y="145923"/>
            <a:ext cx="10058400" cy="74033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223894"/>
            <a:ext cx="4937760" cy="4645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223893"/>
            <a:ext cx="4937760" cy="4645201"/>
          </a:xfrm>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E86A3D3E-01AD-45C1-80C6-E0A2E467F009}" type="datetime1">
              <a:rPr lang="zh-CN" altLang="en-US" smtClean="0"/>
              <a:t>2018/2/2</a:t>
            </a:fld>
            <a:endParaRPr lang="zh-CN" altLang="en-US"/>
          </a:p>
        </p:txBody>
      </p:sp>
      <p:sp>
        <p:nvSpPr>
          <p:cNvPr id="6" name="Footer Placeholder 5"/>
          <p:cNvSpPr>
            <a:spLocks noGrp="1"/>
          </p:cNvSpPr>
          <p:nvPr>
            <p:ph type="ftr" sz="quarter" idx="11"/>
          </p:nvPr>
        </p:nvSpPr>
        <p:spPr/>
        <p:txBody>
          <a:bodyPr/>
          <a:lstStyle/>
          <a:p>
            <a:r>
              <a:rPr lang="en-IN" altLang="zh-CN" smtClean="0"/>
              <a:t>Cpyright © 2018 Omnex Inc. </a:t>
            </a:r>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9" name="直接连接符 8"/>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43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矩形 1"/>
          <p:cNvSpPr/>
          <p:nvPr userDrawn="1"/>
        </p:nvSpPr>
        <p:spPr>
          <a:xfrm>
            <a:off x="1097280" y="1617785"/>
            <a:ext cx="10115203" cy="211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9"/>
          <p:cNvSpPr>
            <a:spLocks noGrp="1"/>
          </p:cNvSpPr>
          <p:nvPr>
            <p:ph type="title"/>
          </p:nvPr>
        </p:nvSpPr>
        <p:spPr>
          <a:xfrm>
            <a:off x="1097280" y="154745"/>
            <a:ext cx="10058400" cy="76577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308296"/>
            <a:ext cx="4937760" cy="922350"/>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230646"/>
            <a:ext cx="4937760" cy="3888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FAF82B-A325-4D11-A28F-11BB4AFE2E3F}" type="datetime1">
              <a:rPr lang="zh-CN" altLang="en-US" smtClean="0"/>
              <a:t>2018/2/2</a:t>
            </a:fld>
            <a:endParaRPr lang="zh-CN" altLang="en-US"/>
          </a:p>
        </p:txBody>
      </p:sp>
      <p:sp>
        <p:nvSpPr>
          <p:cNvPr id="8" name="Footer Placeholder 7"/>
          <p:cNvSpPr>
            <a:spLocks noGrp="1"/>
          </p:cNvSpPr>
          <p:nvPr>
            <p:ph type="ftr" sz="quarter" idx="11"/>
          </p:nvPr>
        </p:nvSpPr>
        <p:spPr/>
        <p:txBody>
          <a:bodyPr/>
          <a:lstStyle/>
          <a:p>
            <a:r>
              <a:rPr lang="en-IN" altLang="zh-CN" smtClean="0"/>
              <a:t>Cpyright © 2018 Omnex Inc. </a:t>
            </a:r>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11" name="直接连接符 10"/>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20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1097280" y="1533378"/>
            <a:ext cx="10115203"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097280" y="154745"/>
            <a:ext cx="10058400" cy="731521"/>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0CDED89-A623-42C2-A391-793C05C47FCD}" type="datetime1">
              <a:rPr lang="zh-CN" altLang="en-US" smtClean="0"/>
              <a:t>2018/2/2</a:t>
            </a:fld>
            <a:endParaRPr lang="zh-CN" altLang="en-US"/>
          </a:p>
        </p:txBody>
      </p:sp>
      <p:sp>
        <p:nvSpPr>
          <p:cNvPr id="4" name="Footer Placeholder 3"/>
          <p:cNvSpPr>
            <a:spLocks noGrp="1"/>
          </p:cNvSpPr>
          <p:nvPr>
            <p:ph type="ftr" sz="quarter" idx="11"/>
          </p:nvPr>
        </p:nvSpPr>
        <p:spPr/>
        <p:txBody>
          <a:bodyPr/>
          <a:lstStyle/>
          <a:p>
            <a:r>
              <a:rPr lang="en-IN" altLang="zh-CN" smtClean="0"/>
              <a:t>Cpyright © 2018 Omnex Inc. </a:t>
            </a:r>
            <a:endParaRPr lang="zh-CN" altLang="en-US"/>
          </a:p>
        </p:txBody>
      </p:sp>
      <p:sp>
        <p:nvSpPr>
          <p:cNvPr id="5" name="Slide Number Placeholder 4"/>
          <p:cNvSpPr>
            <a:spLocks noGrp="1"/>
          </p:cNvSpPr>
          <p:nvPr>
            <p:ph type="sldNum" sz="quarter" idx="12"/>
          </p:nvPr>
        </p:nvSpPr>
        <p:spPr/>
        <p:txBody>
          <a:bodyPr/>
          <a:lstStyle/>
          <a:p>
            <a:fld id="{91C63100-14F9-4380-9B3F-843436459F89}" type="slidenum">
              <a:rPr lang="zh-CN" altLang="en-US" smtClean="0"/>
              <a:t>‹#›</a:t>
            </a:fld>
            <a:endParaRPr lang="zh-CN" altLang="en-US"/>
          </a:p>
        </p:txBody>
      </p:sp>
      <p:cxnSp>
        <p:nvCxnSpPr>
          <p:cNvPr id="7" name="直接连接符 6"/>
          <p:cNvCxnSpPr/>
          <p:nvPr userDrawn="1"/>
        </p:nvCxnSpPr>
        <p:spPr>
          <a:xfrm>
            <a:off x="1097280" y="1055077"/>
            <a:ext cx="1011520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0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668010-B6D9-4986-B25B-75625805762B}" type="datetime1">
              <a:rPr lang="zh-CN" altLang="en-US" smtClean="0"/>
              <a:t>2018/2/2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ltLang="zh-CN" smtClean="0"/>
              <a:t>Cpyright © 2018 Omnex Inc. </a:t>
            </a:r>
            <a:endParaRPr lang="zh-CN" altLang="en-US"/>
          </a:p>
        </p:txBody>
      </p:sp>
      <p:sp>
        <p:nvSpPr>
          <p:cNvPr id="9" name="Slide Number Placeholder 8"/>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359730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ADF96B-2954-43D0-9CF8-C3FC4E6B079F}" type="datetime1">
              <a:rPr lang="zh-CN" altLang="en-US" smtClean="0"/>
              <a:t>2018/2/2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ltLang="zh-CN" smtClean="0"/>
              <a:t>Cpyright © 2018 Omnex Inc. </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81183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F972CC13-85B8-43BC-BD73-3869FEB60521}" type="datetime1">
              <a:rPr lang="zh-CN" altLang="en-US" smtClean="0"/>
              <a:t>2018/2/2</a:t>
            </a:fld>
            <a:endParaRPr lang="zh-CN" altLang="en-US"/>
          </a:p>
        </p:txBody>
      </p:sp>
      <p:sp>
        <p:nvSpPr>
          <p:cNvPr id="6" name="Footer Placeholder 5"/>
          <p:cNvSpPr>
            <a:spLocks noGrp="1"/>
          </p:cNvSpPr>
          <p:nvPr>
            <p:ph type="ftr" sz="quarter" idx="11"/>
          </p:nvPr>
        </p:nvSpPr>
        <p:spPr/>
        <p:txBody>
          <a:bodyPr/>
          <a:lstStyle/>
          <a:p>
            <a:r>
              <a:rPr lang="en-IN" altLang="zh-CN" smtClean="0"/>
              <a:t>Cpyright © 2018 Omnex Inc. </a:t>
            </a:r>
            <a:endParaRPr lang="zh-CN" altLang="en-US"/>
          </a:p>
        </p:txBody>
      </p:sp>
      <p:sp>
        <p:nvSpPr>
          <p:cNvPr id="7" name="Slide Number Placeholder 6"/>
          <p:cNvSpPr>
            <a:spLocks noGrp="1"/>
          </p:cNvSpPr>
          <p:nvPr>
            <p:ph type="sldNum" sz="quarter" idx="12"/>
          </p:nvPr>
        </p:nvSpPr>
        <p:spPr/>
        <p:txBody>
          <a:bodyPr/>
          <a:lstStyle/>
          <a:p>
            <a:fld id="{91C63100-14F9-4380-9B3F-843436459F89}" type="slidenum">
              <a:rPr lang="zh-CN" altLang="en-US" smtClean="0"/>
              <a:t>‹#›</a:t>
            </a:fld>
            <a:endParaRPr lang="zh-CN" altLang="en-US"/>
          </a:p>
        </p:txBody>
      </p:sp>
    </p:spTree>
    <p:extLst>
      <p:ext uri="{BB962C8B-B14F-4D97-AF65-F5344CB8AC3E}">
        <p14:creationId xmlns:p14="http://schemas.microsoft.com/office/powerpoint/2010/main" val="2443926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B28D71-369D-45E0-AE03-EEB59A377981}" type="datetime1">
              <a:rPr lang="zh-CN" altLang="en-US" smtClean="0"/>
              <a:t>2018/2/2</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800" cap="all" baseline="0">
                <a:solidFill>
                  <a:srgbClr val="FFFFFF"/>
                </a:solidFill>
              </a:defRPr>
            </a:lvl1pPr>
          </a:lstStyle>
          <a:p>
            <a:r>
              <a:rPr lang="en-IN" altLang="zh-CN" smtClean="0"/>
              <a:t>Cpyright © 2018 Omnex Inc. </a:t>
            </a:r>
            <a:endParaRPr lang="zh-CN" altLang="en-US" sz="70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C63100-14F9-4380-9B3F-843436459F8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D:\desktop\Omnex logo.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358343" y="178229"/>
            <a:ext cx="1708279" cy="684126"/>
          </a:xfrm>
          <a:prstGeom prst="rect">
            <a:avLst/>
          </a:prstGeom>
          <a:noFill/>
          <a:effectLst>
            <a:outerShdw blurRad="50800" dist="50800" dir="5400000" sx="98000" sy="98000" algn="ctr" rotWithShape="0">
              <a:schemeClr val="tx1">
                <a:lumMod val="75000"/>
                <a:lumOff val="25000"/>
                <a:alpha val="42000"/>
              </a:schemeClr>
            </a:outerShdw>
          </a:effectLst>
          <a:extLst>
            <a:ext uri="{909E8E84-426E-40DD-AFC4-6F175D3DCCD1}">
              <a14:hiddenFill xmlns:a14="http://schemas.microsoft.com/office/drawing/2010/main">
                <a:solidFill>
                  <a:srgbClr val="FFFFFF"/>
                </a:solidFill>
              </a14:hiddenFill>
            </a:ext>
          </a:extLst>
        </p:spPr>
      </p:pic>
      <p:pic>
        <p:nvPicPr>
          <p:cNvPr id="12" name="Picture 8"/>
          <p:cNvPicPr>
            <a:picLocks noChangeAspect="1" noChangeArrowheads="1"/>
          </p:cNvPicPr>
          <p:nvPr userDrawn="1"/>
        </p:nvPicPr>
        <p:blipFill>
          <a:blip r:embed="rId14">
            <a:extLst>
              <a:ext uri="{28A0092B-C50C-407E-A947-70E740481C1C}">
                <a14:useLocalDpi xmlns:a14="http://schemas.microsoft.com/office/drawing/2010/main" val="0"/>
              </a:ext>
            </a:extLst>
          </a:blip>
          <a:stretch>
            <a:fillRect/>
          </a:stretch>
        </p:blipFill>
        <p:spPr bwMode="auto">
          <a:xfrm>
            <a:off x="-49280" y="6334316"/>
            <a:ext cx="1837451" cy="559224"/>
          </a:xfrm>
          <a:prstGeom prst="rect">
            <a:avLst/>
          </a:prstGeom>
          <a:noFill/>
          <a:effectLst>
            <a:outerShdw blurRad="50800" dist="12700" dir="3600000" sx="99000" sy="99000" algn="ctr" rotWithShape="0">
              <a:schemeClr val="tx1">
                <a:lumMod val="50000"/>
                <a:lumOff val="50000"/>
                <a:alpha val="95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61951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txStyles>
    <p:titleStyle>
      <a:lvl1pPr algn="l" defTabSz="914400" rtl="0" eaLnBrk="1" latinLnBrk="0" hangingPunct="1">
        <a:lnSpc>
          <a:spcPct val="85000"/>
        </a:lnSpc>
        <a:spcBef>
          <a:spcPct val="0"/>
        </a:spcBef>
        <a:buNone/>
        <a:defRPr sz="4800" kern="1200" spc="-50" baseline="0">
          <a:solidFill>
            <a:schemeClr val="accent1">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2456B-AC4E-456E-A00D-709A1D8428CD}" type="datetime1">
              <a:rPr lang="zh-CN" altLang="en-US" smtClean="0">
                <a:solidFill>
                  <a:prstClr val="black">
                    <a:tint val="75000"/>
                  </a:prstClr>
                </a:solidFill>
              </a:rPr>
              <a:t>2018/2/2</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solidFill>
                  <a:prstClr val="black">
                    <a:tint val="75000"/>
                  </a:prstClr>
                </a:solidFill>
              </a:rPr>
              <a:t>Cpyright © 2018 Omnex Inc. </a:t>
            </a:r>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8580C-073A-4CB9-A9CF-8D746ADFD5FA}"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4465782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diagramLayout" Target="../diagrams/layou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diagramData" Target="../diagrams/data1.xml"/><Relationship Id="rId16" Type="http://schemas.openxmlformats.org/officeDocument/2006/relationships/image" Target="../media/image15.png"/><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0" y="676332"/>
            <a:ext cx="12188840" cy="2673565"/>
          </a:xfrm>
        </p:spPr>
        <p:txBody>
          <a:bodyPr>
            <a:normAutofit/>
          </a:bodyPr>
          <a:lstStyle/>
          <a:p>
            <a:r>
              <a:rPr lang="en-US" altLang="zh-CN" sz="7200" dirty="0" err="1" smtClean="0">
                <a:solidFill>
                  <a:schemeClr val="bg1"/>
                </a:solidFill>
              </a:rPr>
              <a:t>YanFeng</a:t>
            </a:r>
            <a:r>
              <a:rPr lang="en-US" altLang="zh-CN" sz="7200" dirty="0" smtClean="0">
                <a:solidFill>
                  <a:schemeClr val="bg1"/>
                </a:solidFill>
              </a:rPr>
              <a:t> </a:t>
            </a:r>
            <a:r>
              <a:rPr lang="en-US" altLang="zh-CN" sz="7200" dirty="0">
                <a:solidFill>
                  <a:schemeClr val="bg1"/>
                </a:solidFill>
              </a:rPr>
              <a:t>Visteon</a:t>
            </a:r>
            <a:br>
              <a:rPr lang="en-US" altLang="zh-CN" sz="7200" dirty="0">
                <a:solidFill>
                  <a:schemeClr val="bg1"/>
                </a:solidFill>
              </a:rPr>
            </a:br>
            <a:r>
              <a:rPr lang="en-US" altLang="zh-CN" sz="7200" dirty="0">
                <a:solidFill>
                  <a:schemeClr val="bg1"/>
                </a:solidFill>
              </a:rPr>
              <a:t>SUPPLIER APQP </a:t>
            </a:r>
            <a:r>
              <a:rPr lang="en-US" altLang="zh-CN" sz="7200" dirty="0" smtClean="0">
                <a:solidFill>
                  <a:schemeClr val="bg1"/>
                </a:solidFill>
              </a:rPr>
              <a:t>PORTAL Proposal</a:t>
            </a:r>
            <a:endParaRPr lang="zh-CN" altLang="en-US" sz="7200" dirty="0">
              <a:solidFill>
                <a:schemeClr val="bg1"/>
              </a:solidFill>
            </a:endParaRPr>
          </a:p>
        </p:txBody>
      </p:sp>
      <p:sp>
        <p:nvSpPr>
          <p:cNvPr id="3" name="副标题 2"/>
          <p:cNvSpPr>
            <a:spLocks noGrp="1"/>
          </p:cNvSpPr>
          <p:nvPr>
            <p:ph type="subTitle" idx="4294967295"/>
          </p:nvPr>
        </p:nvSpPr>
        <p:spPr>
          <a:xfrm>
            <a:off x="790562" y="4272741"/>
            <a:ext cx="10058400" cy="995945"/>
          </a:xfrm>
        </p:spPr>
        <p:txBody>
          <a:bodyPr>
            <a:normAutofit fontScale="85000" lnSpcReduction="20000"/>
          </a:bodyPr>
          <a:lstStyle/>
          <a:p>
            <a:pPr marL="0" indent="0">
              <a:buNone/>
            </a:pPr>
            <a:r>
              <a:rPr lang="en-US" altLang="zh-CN" dirty="0" smtClean="0">
                <a:solidFill>
                  <a:schemeClr val="bg1"/>
                </a:solidFill>
              </a:rPr>
              <a:t>Implementation Team</a:t>
            </a:r>
          </a:p>
          <a:p>
            <a:pPr marL="0" indent="0">
              <a:buNone/>
            </a:pPr>
            <a:r>
              <a:rPr lang="en-US" altLang="zh-CN" dirty="0" smtClean="0">
                <a:solidFill>
                  <a:schemeClr val="bg1"/>
                </a:solidFill>
              </a:rPr>
              <a:t>Omnex China </a:t>
            </a:r>
          </a:p>
          <a:p>
            <a:pPr marL="0" indent="0">
              <a:buNone/>
            </a:pPr>
            <a:r>
              <a:rPr lang="en-US" altLang="zh-CN" dirty="0" smtClean="0">
                <a:solidFill>
                  <a:schemeClr val="bg1"/>
                </a:solidFill>
              </a:rPr>
              <a:t>2018/1/24</a:t>
            </a:r>
            <a:endParaRPr lang="zh-CN" altLang="en-US" dirty="0">
              <a:solidFill>
                <a:schemeClr val="bg1"/>
              </a:solidFill>
            </a:endParaRPr>
          </a:p>
        </p:txBody>
      </p:sp>
      <p:sp>
        <p:nvSpPr>
          <p:cNvPr id="6" name="Footer Placeholder 5"/>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245896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Requirements Understanding</a:t>
            </a:r>
            <a:r>
              <a:rPr lang="en-US" altLang="zh-CN" dirty="0" smtClean="0"/>
              <a:t/>
            </a:r>
            <a:br>
              <a:rPr lang="en-US" altLang="zh-CN" dirty="0" smtClean="0"/>
            </a:br>
            <a:r>
              <a:rPr lang="en-US" altLang="zh-CN" sz="3100" dirty="0" smtClean="0"/>
              <a:t>- None-Functional Requirements</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dirty="0" smtClean="0"/>
              <a:t>The application should be deployed on the cloud, and the following characteristics should be considered :</a:t>
            </a:r>
          </a:p>
          <a:p>
            <a:pPr lvl="1">
              <a:buFont typeface="Wingdings" panose="05000000000000000000" pitchFamily="2" charset="2"/>
              <a:buChar char="Ø"/>
            </a:pPr>
            <a:r>
              <a:rPr lang="en-US" altLang="zh-CN" dirty="0" smtClean="0"/>
              <a:t>Capabilities</a:t>
            </a:r>
          </a:p>
          <a:p>
            <a:pPr lvl="1">
              <a:buFont typeface="Wingdings" panose="05000000000000000000" pitchFamily="2" charset="2"/>
              <a:buChar char="Ø"/>
            </a:pPr>
            <a:r>
              <a:rPr lang="en-US" altLang="zh-CN" dirty="0" smtClean="0"/>
              <a:t>Stability</a:t>
            </a:r>
          </a:p>
          <a:p>
            <a:pPr lvl="1">
              <a:buFont typeface="Wingdings" panose="05000000000000000000" pitchFamily="2" charset="2"/>
              <a:buChar char="Ø"/>
            </a:pPr>
            <a:r>
              <a:rPr lang="en-US" altLang="zh-CN" dirty="0" smtClean="0"/>
              <a:t>Scalability</a:t>
            </a:r>
          </a:p>
          <a:p>
            <a:pPr lvl="1">
              <a:buFont typeface="Wingdings" panose="05000000000000000000" pitchFamily="2" charset="2"/>
              <a:buChar char="Ø"/>
            </a:pPr>
            <a:r>
              <a:rPr lang="en-US" altLang="zh-CN" dirty="0" smtClean="0"/>
              <a:t>Security (system level and application level)</a:t>
            </a:r>
          </a:p>
          <a:p>
            <a:pPr lvl="1">
              <a:buFont typeface="Wingdings" panose="05000000000000000000" pitchFamily="2" charset="2"/>
              <a:buChar char="Ø"/>
            </a:pPr>
            <a:r>
              <a:rPr lang="en-US" altLang="zh-CN" dirty="0" smtClean="0"/>
              <a:t>System Logging strategy</a:t>
            </a:r>
            <a:endParaRPr lang="zh-CN" altLang="en-US" dirty="0"/>
          </a:p>
        </p:txBody>
      </p:sp>
      <p:sp>
        <p:nvSpPr>
          <p:cNvPr id="4" name="Footer Placeholder 3"/>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342948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192028"/>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408742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流程图: 可选过程 30"/>
          <p:cNvSpPr/>
          <p:nvPr/>
        </p:nvSpPr>
        <p:spPr>
          <a:xfrm>
            <a:off x="903452" y="5695680"/>
            <a:ext cx="3694229" cy="544758"/>
          </a:xfrm>
          <a:prstGeom prst="flowChartAlternate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BPM(modifications, project kick-off…)</a:t>
            </a:r>
            <a:endParaRPr lang="zh-CN" altLang="en-US" dirty="0">
              <a:solidFill>
                <a:schemeClr val="tx1"/>
              </a:solidFill>
            </a:endParaRPr>
          </a:p>
        </p:txBody>
      </p:sp>
      <p:sp>
        <p:nvSpPr>
          <p:cNvPr id="34" name="流程图: 可选过程 33"/>
          <p:cNvSpPr/>
          <p:nvPr/>
        </p:nvSpPr>
        <p:spPr>
          <a:xfrm>
            <a:off x="4697857" y="5695680"/>
            <a:ext cx="3215245" cy="544758"/>
          </a:xfrm>
          <a:prstGeom prst="flowChartAlternate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DMS(Hyper-link to file server)</a:t>
            </a:r>
            <a:endParaRPr lang="zh-CN" altLang="en-US" dirty="0">
              <a:solidFill>
                <a:schemeClr val="tx1"/>
              </a:solidFill>
            </a:endParaRPr>
          </a:p>
        </p:txBody>
      </p:sp>
      <p:sp>
        <p:nvSpPr>
          <p:cNvPr id="35" name="流程图: 可选过程 34"/>
          <p:cNvSpPr/>
          <p:nvPr/>
        </p:nvSpPr>
        <p:spPr>
          <a:xfrm>
            <a:off x="8076634" y="5695680"/>
            <a:ext cx="3215245" cy="544758"/>
          </a:xfrm>
          <a:prstGeom prst="flowChartAlternateProcess">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QAD(Suppliers’ information)</a:t>
            </a:r>
            <a:endParaRPr lang="zh-CN" altLang="en-US" dirty="0">
              <a:solidFill>
                <a:schemeClr val="tx1"/>
              </a:solidFill>
            </a:endParaRPr>
          </a:p>
        </p:txBody>
      </p:sp>
      <p:sp>
        <p:nvSpPr>
          <p:cNvPr id="11" name="圆角矩形 10"/>
          <p:cNvSpPr/>
          <p:nvPr/>
        </p:nvSpPr>
        <p:spPr>
          <a:xfrm>
            <a:off x="903456" y="1973943"/>
            <a:ext cx="10885269" cy="3512457"/>
          </a:xfrm>
          <a:prstGeom prst="roundRect">
            <a:avLst>
              <a:gd name="adj" fmla="val 3624"/>
            </a:avLst>
          </a:prstGeom>
          <a:solidFill>
            <a:schemeClr val="tx2">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ysClr val="windowText" lastClr="000000"/>
                </a:solidFill>
              </a:rPr>
              <a:t>Supplier Quality Management System</a:t>
            </a:r>
            <a:endParaRPr lang="zh-CN" altLang="en-US" dirty="0">
              <a:solidFill>
                <a:sysClr val="windowText" lastClr="000000"/>
              </a:solidFill>
            </a:endParaRPr>
          </a:p>
        </p:txBody>
      </p:sp>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Application Architecture</a:t>
            </a:r>
            <a:endParaRPr lang="zh-CN" altLang="en-US" dirty="0"/>
          </a:p>
        </p:txBody>
      </p:sp>
      <p:graphicFrame>
        <p:nvGraphicFramePr>
          <p:cNvPr id="7" name="图示 6"/>
          <p:cNvGraphicFramePr/>
          <p:nvPr>
            <p:extLst>
              <p:ext uri="{D42A27DB-BD31-4B8C-83A1-F6EECF244321}">
                <p14:modId xmlns:p14="http://schemas.microsoft.com/office/powerpoint/2010/main" val="1996573430"/>
              </p:ext>
            </p:extLst>
          </p:nvPr>
        </p:nvGraphicFramePr>
        <p:xfrm>
          <a:off x="903457" y="1181691"/>
          <a:ext cx="10885269" cy="450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椭圆 7"/>
          <p:cNvSpPr/>
          <p:nvPr/>
        </p:nvSpPr>
        <p:spPr>
          <a:xfrm>
            <a:off x="-64619" y="2301519"/>
            <a:ext cx="1463040" cy="731520"/>
          </a:xfrm>
          <a:prstGeom prst="ellipse">
            <a:avLst/>
          </a:prstGeom>
          <a:solidFill>
            <a:srgbClr val="C0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SQEM</a:t>
            </a:r>
            <a:endParaRPr lang="zh-CN" altLang="en-US" sz="1400" dirty="0"/>
          </a:p>
        </p:txBody>
      </p:sp>
      <p:sp>
        <p:nvSpPr>
          <p:cNvPr id="9" name="椭圆 8"/>
          <p:cNvSpPr/>
          <p:nvPr/>
        </p:nvSpPr>
        <p:spPr>
          <a:xfrm>
            <a:off x="-64619" y="3435865"/>
            <a:ext cx="1463040" cy="731520"/>
          </a:xfrm>
          <a:prstGeom prst="ellipse">
            <a:avLst/>
          </a:prstGeom>
          <a:solidFill>
            <a:srgbClr val="FF0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SQE</a:t>
            </a:r>
            <a:endParaRPr lang="zh-CN" altLang="en-US" sz="1400" dirty="0"/>
          </a:p>
        </p:txBody>
      </p:sp>
      <p:sp>
        <p:nvSpPr>
          <p:cNvPr id="10" name="椭圆 9"/>
          <p:cNvSpPr/>
          <p:nvPr/>
        </p:nvSpPr>
        <p:spPr>
          <a:xfrm>
            <a:off x="-64619" y="4570212"/>
            <a:ext cx="1463040" cy="731520"/>
          </a:xfrm>
          <a:prstGeom prst="ellipse">
            <a:avLst/>
          </a:prstGeom>
          <a:solidFill>
            <a:srgbClr val="FFC0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SUPPLIER</a:t>
            </a:r>
            <a:endParaRPr lang="zh-CN" altLang="en-US" sz="1200" dirty="0"/>
          </a:p>
        </p:txBody>
      </p:sp>
      <p:sp>
        <p:nvSpPr>
          <p:cNvPr id="12" name="圆角矩形 11"/>
          <p:cNvSpPr/>
          <p:nvPr/>
        </p:nvSpPr>
        <p:spPr>
          <a:xfrm>
            <a:off x="1436914"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Org Management</a:t>
            </a:r>
            <a:endParaRPr lang="zh-CN" altLang="en-US" dirty="0"/>
          </a:p>
        </p:txBody>
      </p:sp>
      <p:sp>
        <p:nvSpPr>
          <p:cNvPr id="13" name="圆角矩形 12"/>
          <p:cNvSpPr/>
          <p:nvPr/>
        </p:nvSpPr>
        <p:spPr>
          <a:xfrm>
            <a:off x="4756775"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Account Management</a:t>
            </a:r>
            <a:endParaRPr lang="zh-CN" altLang="en-US" dirty="0"/>
          </a:p>
        </p:txBody>
      </p:sp>
      <p:sp>
        <p:nvSpPr>
          <p:cNvPr id="14" name="圆角矩形 13"/>
          <p:cNvSpPr/>
          <p:nvPr/>
        </p:nvSpPr>
        <p:spPr>
          <a:xfrm>
            <a:off x="8076636" y="2635906"/>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Content Management</a:t>
            </a:r>
            <a:endParaRPr lang="zh-CN" altLang="en-US" dirty="0"/>
          </a:p>
        </p:txBody>
      </p:sp>
      <p:sp>
        <p:nvSpPr>
          <p:cNvPr id="15" name="圆角矩形 14"/>
          <p:cNvSpPr/>
          <p:nvPr/>
        </p:nvSpPr>
        <p:spPr>
          <a:xfrm>
            <a:off x="475677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Report Management</a:t>
            </a:r>
            <a:endParaRPr lang="zh-CN" altLang="en-US" dirty="0"/>
          </a:p>
        </p:txBody>
      </p:sp>
      <p:sp>
        <p:nvSpPr>
          <p:cNvPr id="16" name="圆角矩形 15"/>
          <p:cNvSpPr/>
          <p:nvPr/>
        </p:nvSpPr>
        <p:spPr>
          <a:xfrm>
            <a:off x="4756774" y="3502240"/>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Workflow Management</a:t>
            </a:r>
          </a:p>
          <a:p>
            <a:pPr algn="ctr"/>
            <a:r>
              <a:rPr lang="en-US" altLang="zh-CN" dirty="0" smtClean="0"/>
              <a:t>(or Task </a:t>
            </a:r>
            <a:r>
              <a:rPr lang="en-US" altLang="zh-CN" dirty="0" err="1" smtClean="0"/>
              <a:t>Mgt</a:t>
            </a:r>
            <a:r>
              <a:rPr lang="en-US" altLang="zh-CN" dirty="0" smtClean="0"/>
              <a:t>)</a:t>
            </a:r>
            <a:endParaRPr lang="zh-CN" altLang="en-US" dirty="0"/>
          </a:p>
        </p:txBody>
      </p:sp>
      <p:sp>
        <p:nvSpPr>
          <p:cNvPr id="17" name="圆角矩形 16"/>
          <p:cNvSpPr/>
          <p:nvPr/>
        </p:nvSpPr>
        <p:spPr>
          <a:xfrm>
            <a:off x="8076634" y="3502239"/>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Notification Management</a:t>
            </a:r>
            <a:endParaRPr lang="zh-CN" altLang="en-US" dirty="0"/>
          </a:p>
        </p:txBody>
      </p:sp>
      <p:sp>
        <p:nvSpPr>
          <p:cNvPr id="18" name="圆角矩形 17"/>
          <p:cNvSpPr/>
          <p:nvPr/>
        </p:nvSpPr>
        <p:spPr>
          <a:xfrm>
            <a:off x="1436913"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Issue Management</a:t>
            </a:r>
            <a:endParaRPr lang="zh-CN" altLang="en-US" dirty="0"/>
          </a:p>
        </p:txBody>
      </p:sp>
      <p:sp>
        <p:nvSpPr>
          <p:cNvPr id="19" name="圆角矩形 18"/>
          <p:cNvSpPr/>
          <p:nvPr/>
        </p:nvSpPr>
        <p:spPr>
          <a:xfrm>
            <a:off x="1434626" y="3502238"/>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Project Management</a:t>
            </a:r>
            <a:endParaRPr lang="zh-CN" altLang="en-US" dirty="0"/>
          </a:p>
        </p:txBody>
      </p:sp>
      <p:sp>
        <p:nvSpPr>
          <p:cNvPr id="20" name="圆角矩形 19"/>
          <p:cNvSpPr/>
          <p:nvPr/>
        </p:nvSpPr>
        <p:spPr>
          <a:xfrm>
            <a:off x="8076634" y="4383364"/>
            <a:ext cx="3178629" cy="794265"/>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Others(Mail, )</a:t>
            </a:r>
            <a:endParaRPr lang="zh-CN" altLang="en-US" dirty="0"/>
          </a:p>
        </p:txBody>
      </p:sp>
      <p:sp>
        <p:nvSpPr>
          <p:cNvPr id="21" name="椭圆 20"/>
          <p:cNvSpPr/>
          <p:nvPr/>
        </p:nvSpPr>
        <p:spPr>
          <a:xfrm>
            <a:off x="4597681" y="3366864"/>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04941" y="4244975"/>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913102" y="3359547"/>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906374" y="4256278"/>
            <a:ext cx="185833" cy="208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上下箭头 24"/>
          <p:cNvSpPr/>
          <p:nvPr/>
        </p:nvSpPr>
        <p:spPr>
          <a:xfrm>
            <a:off x="2235199" y="1493970"/>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上下箭头 25"/>
          <p:cNvSpPr/>
          <p:nvPr/>
        </p:nvSpPr>
        <p:spPr>
          <a:xfrm>
            <a:off x="5734594" y="1451406"/>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上下箭头 26"/>
          <p:cNvSpPr/>
          <p:nvPr/>
        </p:nvSpPr>
        <p:spPr>
          <a:xfrm>
            <a:off x="9038046" y="1406772"/>
            <a:ext cx="391886" cy="669666"/>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上箭头 31"/>
          <p:cNvSpPr/>
          <p:nvPr/>
        </p:nvSpPr>
        <p:spPr>
          <a:xfrm>
            <a:off x="2235199"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上箭头 35"/>
          <p:cNvSpPr/>
          <p:nvPr/>
        </p:nvSpPr>
        <p:spPr>
          <a:xfrm>
            <a:off x="5787419"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 36"/>
          <p:cNvSpPr/>
          <p:nvPr/>
        </p:nvSpPr>
        <p:spPr>
          <a:xfrm>
            <a:off x="9170417" y="5301732"/>
            <a:ext cx="1001486" cy="393948"/>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多文档 27"/>
          <p:cNvSpPr/>
          <p:nvPr/>
        </p:nvSpPr>
        <p:spPr>
          <a:xfrm>
            <a:off x="5618197" y="5546076"/>
            <a:ext cx="609600" cy="290199"/>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doc</a:t>
            </a:r>
            <a:endParaRPr lang="zh-CN" altLang="en-US" dirty="0">
              <a:solidFill>
                <a:schemeClr val="tx1"/>
              </a:solidFill>
            </a:endParaRPr>
          </a:p>
        </p:txBody>
      </p:sp>
      <p:sp>
        <p:nvSpPr>
          <p:cNvPr id="5" name="剪去同侧角的矩形 4"/>
          <p:cNvSpPr/>
          <p:nvPr/>
        </p:nvSpPr>
        <p:spPr>
          <a:xfrm>
            <a:off x="8787117" y="5573260"/>
            <a:ext cx="706581" cy="290199"/>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
        <p:nvSpPr>
          <p:cNvPr id="33" name="矩形 3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 </a:t>
            </a:r>
            <a:endParaRPr lang="zh-CN" altLang="en-US" dirty="0"/>
          </a:p>
        </p:txBody>
      </p:sp>
      <p:sp>
        <p:nvSpPr>
          <p:cNvPr id="3" name="Footer Placeholder 2"/>
          <p:cNvSpPr>
            <a:spLocks noGrp="1"/>
          </p:cNvSpPr>
          <p:nvPr>
            <p:ph type="ftr" sz="quarter" idx="11"/>
          </p:nvPr>
        </p:nvSpPr>
        <p:spPr/>
        <p:txBody>
          <a:bodyPr/>
          <a:lstStyle/>
          <a:p>
            <a:r>
              <a:rPr lang="en-IN" altLang="zh-CN" smtClean="0"/>
              <a:t>Cpyright © 2018 Omnex Inc. </a:t>
            </a:r>
            <a:endParaRPr lang="zh-CN" altLang="en-US"/>
          </a:p>
        </p:txBody>
      </p:sp>
      <p:sp>
        <p:nvSpPr>
          <p:cNvPr id="38" name="剪去同侧角的矩形 37"/>
          <p:cNvSpPr/>
          <p:nvPr/>
        </p:nvSpPr>
        <p:spPr>
          <a:xfrm>
            <a:off x="1993064" y="5583800"/>
            <a:ext cx="706581" cy="290199"/>
          </a:xfrm>
          <a:prstGeom prst="snip2Same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data</a:t>
            </a:r>
            <a:endParaRPr lang="zh-CN" altLang="en-US" dirty="0">
              <a:solidFill>
                <a:schemeClr val="tx1"/>
              </a:solidFill>
            </a:endParaRPr>
          </a:p>
        </p:txBody>
      </p:sp>
    </p:spTree>
    <p:extLst>
      <p:ext uri="{BB962C8B-B14F-4D97-AF65-F5344CB8AC3E}">
        <p14:creationId xmlns:p14="http://schemas.microsoft.com/office/powerpoint/2010/main" val="3599324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and Integration Architecture</a:t>
            </a:r>
            <a:endParaRPr lang="zh-CN" altLang="en-US" dirty="0"/>
          </a:p>
        </p:txBody>
      </p:sp>
      <p:sp>
        <p:nvSpPr>
          <p:cNvPr id="33" name="矩形 3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Steven </a:t>
            </a:r>
            <a:endParaRPr lang="zh-CN" altLang="en-US" dirty="0"/>
          </a:p>
        </p:txBody>
      </p:sp>
      <p:sp>
        <p:nvSpPr>
          <p:cNvPr id="3" name="Footer Placeholder 2"/>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1294381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Deployment Architecture (On Ali Cloud)</a:t>
            </a:r>
            <a:endParaRPr lang="zh-CN" altLang="en-US" dirty="0"/>
          </a:p>
        </p:txBody>
      </p:sp>
      <p:sp>
        <p:nvSpPr>
          <p:cNvPr id="6" name="文本框 5"/>
          <p:cNvSpPr txBox="1"/>
          <p:nvPr/>
        </p:nvSpPr>
        <p:spPr>
          <a:xfrm>
            <a:off x="1448972" y="1505243"/>
            <a:ext cx="8904850" cy="369332"/>
          </a:xfrm>
          <a:prstGeom prst="rect">
            <a:avLst/>
          </a:prstGeom>
          <a:noFill/>
        </p:spPr>
        <p:txBody>
          <a:bodyPr wrap="square" rtlCol="0">
            <a:spAutoFit/>
          </a:bodyPr>
          <a:lstStyle/>
          <a:p>
            <a:endParaRPr lang="zh-CN" altLang="en-US" dirty="0"/>
          </a:p>
        </p:txBody>
      </p:sp>
      <p:pic>
        <p:nvPicPr>
          <p:cNvPr id="1026" name="Picture 2"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01" y="1167766"/>
            <a:ext cx="11296357" cy="5133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1424383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OMNEX Solution Proposed</a:t>
            </a:r>
            <a:r>
              <a:rPr lang="en-US" altLang="zh-CN" dirty="0" smtClean="0"/>
              <a:t/>
            </a:r>
            <a:br>
              <a:rPr lang="en-US" altLang="zh-CN" dirty="0" smtClean="0"/>
            </a:br>
            <a:r>
              <a:rPr lang="en-US" altLang="zh-CN" sz="3100" dirty="0" smtClean="0"/>
              <a:t>- System Feature List</a:t>
            </a:r>
            <a:endParaRPr lang="zh-CN" altLang="en-US"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 &amp; Steven</a:t>
            </a:r>
            <a:endParaRPr lang="zh-CN" altLang="en-US" dirty="0"/>
          </a:p>
        </p:txBody>
      </p:sp>
      <p:sp>
        <p:nvSpPr>
          <p:cNvPr id="4" name="文本框 3"/>
          <p:cNvSpPr txBox="1"/>
          <p:nvPr/>
        </p:nvSpPr>
        <p:spPr>
          <a:xfrm>
            <a:off x="1097280" y="1343891"/>
            <a:ext cx="10058400" cy="369332"/>
          </a:xfrm>
          <a:prstGeom prst="rect">
            <a:avLst/>
          </a:prstGeom>
          <a:noFill/>
        </p:spPr>
        <p:txBody>
          <a:bodyPr wrap="square" rtlCol="0">
            <a:spAutoFit/>
          </a:bodyPr>
          <a:lstStyle/>
          <a:p>
            <a:r>
              <a:rPr lang="en-US" altLang="zh-CN" dirty="0" smtClean="0"/>
              <a:t>We need to provide the feature list here and map to the user’s requirements as well.</a:t>
            </a:r>
            <a:endParaRPr lang="zh-CN" altLang="en-US" dirty="0"/>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954093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133376"/>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420902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0" y="72183"/>
            <a:ext cx="12082178" cy="6734935"/>
          </a:xfrm>
          <a:prstGeom prst="rect">
            <a:avLst/>
          </a:prstGeom>
        </p:spPr>
      </p:pic>
      <p:pic>
        <p:nvPicPr>
          <p:cNvPr id="5" name="Picture 4"/>
          <p:cNvPicPr>
            <a:picLocks noChangeAspect="1"/>
          </p:cNvPicPr>
          <p:nvPr/>
        </p:nvPicPr>
        <p:blipFill>
          <a:blip r:embed="rId3"/>
          <a:stretch>
            <a:fillRect/>
          </a:stretch>
        </p:blipFill>
        <p:spPr>
          <a:xfrm>
            <a:off x="10117366" y="2524099"/>
            <a:ext cx="804764" cy="254989"/>
          </a:xfrm>
          <a:prstGeom prst="rect">
            <a:avLst/>
          </a:prstGeom>
        </p:spPr>
      </p:pic>
      <p:cxnSp>
        <p:nvCxnSpPr>
          <p:cNvPr id="6" name="Straight Arrow Connector 5"/>
          <p:cNvCxnSpPr/>
          <p:nvPr/>
        </p:nvCxnSpPr>
        <p:spPr>
          <a:xfrm>
            <a:off x="691116" y="2477386"/>
            <a:ext cx="9351865" cy="174208"/>
          </a:xfrm>
          <a:prstGeom prst="straightConnector1">
            <a:avLst/>
          </a:prstGeom>
          <a:ln w="41275">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2371725" y="2196579"/>
            <a:ext cx="148770" cy="156754"/>
          </a:xfrm>
          <a:prstGeom prst="flowChartConnector">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p:cNvSpPr/>
          <p:nvPr/>
        </p:nvSpPr>
        <p:spPr>
          <a:xfrm>
            <a:off x="3695163" y="2196579"/>
            <a:ext cx="148770" cy="156754"/>
          </a:xfrm>
          <a:prstGeom prst="flowChartConnector">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p:cNvSpPr/>
          <p:nvPr/>
        </p:nvSpPr>
        <p:spPr>
          <a:xfrm>
            <a:off x="4947105" y="2160810"/>
            <a:ext cx="148770" cy="156754"/>
          </a:xfrm>
          <a:prstGeom prst="flowChartConnector">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p:cNvSpPr/>
          <p:nvPr/>
        </p:nvSpPr>
        <p:spPr>
          <a:xfrm>
            <a:off x="6644496" y="2160810"/>
            <a:ext cx="148770" cy="156754"/>
          </a:xfrm>
          <a:prstGeom prst="flowChartConnector">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p:cNvSpPr/>
          <p:nvPr/>
        </p:nvSpPr>
        <p:spPr>
          <a:xfrm>
            <a:off x="8038569" y="2183700"/>
            <a:ext cx="148770" cy="156754"/>
          </a:xfrm>
          <a:prstGeom prst="flowChartConnector">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p:cNvSpPr/>
          <p:nvPr/>
        </p:nvSpPr>
        <p:spPr>
          <a:xfrm>
            <a:off x="10042981" y="2160810"/>
            <a:ext cx="148770" cy="156754"/>
          </a:xfrm>
          <a:prstGeom prst="flowChartConnector">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p:cNvSpPr/>
          <p:nvPr/>
        </p:nvSpPr>
        <p:spPr>
          <a:xfrm>
            <a:off x="3475804" y="2204199"/>
            <a:ext cx="162871" cy="139609"/>
          </a:xfrm>
          <a:prstGeom prst="flowChartConnector">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p:cNvSpPr/>
          <p:nvPr/>
        </p:nvSpPr>
        <p:spPr>
          <a:xfrm>
            <a:off x="6065285" y="2187035"/>
            <a:ext cx="162871" cy="139609"/>
          </a:xfrm>
          <a:prstGeom prst="flowChartConnector">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p:cNvSpPr/>
          <p:nvPr/>
        </p:nvSpPr>
        <p:spPr>
          <a:xfrm>
            <a:off x="10222128" y="2169382"/>
            <a:ext cx="162871" cy="139609"/>
          </a:xfrm>
          <a:prstGeom prst="flowChartConnector">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Elbow Connector 16"/>
          <p:cNvCxnSpPr/>
          <p:nvPr/>
        </p:nvCxnSpPr>
        <p:spPr>
          <a:xfrm rot="16200000" flipV="1">
            <a:off x="8192560" y="3141792"/>
            <a:ext cx="2845564" cy="2011631"/>
          </a:xfrm>
          <a:prstGeom prst="bentConnector3">
            <a:avLst>
              <a:gd name="adj1" fmla="val 85147"/>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0" y="5571620"/>
            <a:ext cx="358313" cy="316266"/>
          </a:xfrm>
          <a:prstGeom prst="rect">
            <a:avLst/>
          </a:prstGeom>
        </p:spPr>
      </p:pic>
      <p:pic>
        <p:nvPicPr>
          <p:cNvPr id="31" name="Picture 30"/>
          <p:cNvPicPr>
            <a:picLocks noChangeAspect="1"/>
          </p:cNvPicPr>
          <p:nvPr/>
        </p:nvPicPr>
        <p:blipFill>
          <a:blip r:embed="rId5"/>
          <a:stretch>
            <a:fillRect/>
          </a:stretch>
        </p:blipFill>
        <p:spPr>
          <a:xfrm>
            <a:off x="40825" y="5294717"/>
            <a:ext cx="423461" cy="137859"/>
          </a:xfrm>
          <a:prstGeom prst="rect">
            <a:avLst/>
          </a:prstGeom>
        </p:spPr>
      </p:pic>
      <p:pic>
        <p:nvPicPr>
          <p:cNvPr id="32" name="Picture 31"/>
          <p:cNvPicPr>
            <a:picLocks noChangeAspect="1"/>
          </p:cNvPicPr>
          <p:nvPr/>
        </p:nvPicPr>
        <p:blipFill>
          <a:blip r:embed="rId6"/>
          <a:stretch>
            <a:fillRect/>
          </a:stretch>
        </p:blipFill>
        <p:spPr>
          <a:xfrm>
            <a:off x="-16180" y="4790751"/>
            <a:ext cx="268735" cy="364922"/>
          </a:xfrm>
          <a:prstGeom prst="rect">
            <a:avLst/>
          </a:prstGeom>
        </p:spPr>
      </p:pic>
      <p:pic>
        <p:nvPicPr>
          <p:cNvPr id="33" name="Picture 32"/>
          <p:cNvPicPr>
            <a:picLocks noChangeAspect="1"/>
          </p:cNvPicPr>
          <p:nvPr/>
        </p:nvPicPr>
        <p:blipFill>
          <a:blip r:embed="rId7"/>
          <a:stretch>
            <a:fillRect/>
          </a:stretch>
        </p:blipFill>
        <p:spPr>
          <a:xfrm>
            <a:off x="4179" y="6026930"/>
            <a:ext cx="342026" cy="218953"/>
          </a:xfrm>
          <a:prstGeom prst="rect">
            <a:avLst/>
          </a:prstGeom>
        </p:spPr>
      </p:pic>
      <p:sp>
        <p:nvSpPr>
          <p:cNvPr id="34" name="Flowchart: Connector 33"/>
          <p:cNvSpPr/>
          <p:nvPr/>
        </p:nvSpPr>
        <p:spPr>
          <a:xfrm>
            <a:off x="40825" y="4128882"/>
            <a:ext cx="162871" cy="139609"/>
          </a:xfrm>
          <a:prstGeom prst="flowChartConnector">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Connector 34"/>
          <p:cNvSpPr/>
          <p:nvPr/>
        </p:nvSpPr>
        <p:spPr>
          <a:xfrm>
            <a:off x="26422" y="4441739"/>
            <a:ext cx="148770" cy="156754"/>
          </a:xfrm>
          <a:prstGeom prst="flowChartConnector">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p:cNvSpPr/>
          <p:nvPr/>
        </p:nvSpPr>
        <p:spPr>
          <a:xfrm>
            <a:off x="203696" y="4078116"/>
            <a:ext cx="1516185"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rPr>
              <a:t>Management  Report</a:t>
            </a:r>
            <a:endParaRPr lang="en-US" sz="1200" b="0" cap="none" spc="0" dirty="0">
              <a:ln w="0"/>
              <a:solidFill>
                <a:schemeClr val="tx1"/>
              </a:solidFill>
            </a:endParaRPr>
          </a:p>
        </p:txBody>
      </p:sp>
      <p:sp>
        <p:nvSpPr>
          <p:cNvPr id="37" name="Rectangle 36"/>
          <p:cNvSpPr/>
          <p:nvPr/>
        </p:nvSpPr>
        <p:spPr>
          <a:xfrm>
            <a:off x="175192" y="4386450"/>
            <a:ext cx="1357231"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rPr>
              <a:t>Stakeholder report</a:t>
            </a:r>
            <a:endParaRPr lang="en-US" sz="1200" b="0" cap="none" spc="0" dirty="0">
              <a:ln w="0"/>
              <a:solidFill>
                <a:schemeClr val="tx1"/>
              </a:solidFill>
            </a:endParaRPr>
          </a:p>
        </p:txBody>
      </p:sp>
      <p:sp>
        <p:nvSpPr>
          <p:cNvPr id="38" name="Rectangle 37"/>
          <p:cNvSpPr/>
          <p:nvPr/>
        </p:nvSpPr>
        <p:spPr>
          <a:xfrm>
            <a:off x="203696" y="4809744"/>
            <a:ext cx="1084785"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rPr>
              <a:t>Project signoff</a:t>
            </a:r>
            <a:endParaRPr lang="en-US" sz="1200" b="0" cap="none" spc="0" dirty="0">
              <a:ln w="0"/>
              <a:solidFill>
                <a:schemeClr val="tx1"/>
              </a:solidFill>
            </a:endParaRPr>
          </a:p>
        </p:txBody>
      </p:sp>
      <p:sp>
        <p:nvSpPr>
          <p:cNvPr id="39" name="Rectangle 38"/>
          <p:cNvSpPr/>
          <p:nvPr/>
        </p:nvSpPr>
        <p:spPr>
          <a:xfrm>
            <a:off x="464286" y="5178758"/>
            <a:ext cx="1036374"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rPr>
              <a:t>Project status</a:t>
            </a:r>
            <a:endParaRPr lang="en-US" sz="1200" b="0" cap="none" spc="0" dirty="0">
              <a:ln w="0"/>
              <a:solidFill>
                <a:schemeClr val="tx1"/>
              </a:solidFill>
            </a:endParaRPr>
          </a:p>
        </p:txBody>
      </p:sp>
      <p:sp>
        <p:nvSpPr>
          <p:cNvPr id="40" name="Rectangle 39"/>
          <p:cNvSpPr/>
          <p:nvPr/>
        </p:nvSpPr>
        <p:spPr>
          <a:xfrm>
            <a:off x="288299" y="5589995"/>
            <a:ext cx="1131015"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rPr>
              <a:t>UAT @ OMNEX</a:t>
            </a:r>
            <a:endParaRPr lang="en-US" sz="1200" b="0" cap="none" spc="0" dirty="0">
              <a:ln w="0"/>
              <a:solidFill>
                <a:schemeClr val="tx1"/>
              </a:solidFill>
            </a:endParaRPr>
          </a:p>
        </p:txBody>
      </p:sp>
      <p:sp>
        <p:nvSpPr>
          <p:cNvPr id="41" name="Rectangle 40"/>
          <p:cNvSpPr/>
          <p:nvPr/>
        </p:nvSpPr>
        <p:spPr>
          <a:xfrm>
            <a:off x="250638" y="6026834"/>
            <a:ext cx="1463670"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rPr>
              <a:t>Software integration</a:t>
            </a:r>
            <a:endParaRPr lang="en-US" sz="1200" b="0" cap="none" spc="0" dirty="0">
              <a:ln w="0"/>
              <a:solidFill>
                <a:schemeClr val="tx1"/>
              </a:solidFill>
            </a:endParaRPr>
          </a:p>
        </p:txBody>
      </p:sp>
      <p:sp>
        <p:nvSpPr>
          <p:cNvPr id="27" name="Title 3"/>
          <p:cNvSpPr>
            <a:spLocks noGrp="1"/>
          </p:cNvSpPr>
          <p:nvPr>
            <p:ph type="title"/>
          </p:nvPr>
        </p:nvSpPr>
        <p:spPr>
          <a:xfrm>
            <a:off x="10000361" y="153313"/>
            <a:ext cx="1925167" cy="338638"/>
          </a:xfrm>
          <a:solidFill>
            <a:schemeClr val="tx1"/>
          </a:solidFill>
          <a:ln>
            <a:solidFill>
              <a:srgbClr val="FF0000"/>
            </a:solidFill>
          </a:ln>
        </p:spPr>
        <p:txBody>
          <a:bodyPr>
            <a:normAutofit fontScale="90000"/>
          </a:bodyPr>
          <a:lstStyle/>
          <a:p>
            <a:r>
              <a:rPr lang="en-IN" sz="2000" b="1" dirty="0" smtClean="0">
                <a:solidFill>
                  <a:srgbClr val="FFFF00"/>
                </a:solidFill>
              </a:rPr>
              <a:t>Illustrative sample </a:t>
            </a:r>
            <a:endParaRPr lang="en-IN" sz="2800" b="1" dirty="0">
              <a:solidFill>
                <a:srgbClr val="FFFF00"/>
              </a:solidFill>
            </a:endParaRPr>
          </a:p>
        </p:txBody>
      </p:sp>
      <p:sp>
        <p:nvSpPr>
          <p:cNvPr id="2" name="Footer Placeholder 1"/>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226118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0-#ppt_w/2"/>
                                          </p:val>
                                        </p:tav>
                                        <p:tav tm="100000">
                                          <p:val>
                                            <p:strVal val="#ppt_x"/>
                                          </p:val>
                                        </p:tav>
                                      </p:tavLst>
                                    </p:anim>
                                    <p:anim calcmode="lin" valueType="num">
                                      <p:cBhvr additive="base">
                                        <p:cTn id="8" dur="5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itle 1"/>
          <p:cNvSpPr txBox="1">
            <a:spLocks/>
          </p:cNvSpPr>
          <p:nvPr/>
        </p:nvSpPr>
        <p:spPr>
          <a:xfrm>
            <a:off x="502550" y="215347"/>
            <a:ext cx="10058400" cy="72717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smtClean="0">
                <a:solidFill>
                  <a:srgbClr val="E7E6E6">
                    <a:lumMod val="25000"/>
                  </a:srgbClr>
                </a:solidFill>
              </a:rPr>
              <a:t>EWQIMS Implementation Plan and Framework</a:t>
            </a:r>
            <a:endParaRPr lang="en-US" sz="2800" dirty="0">
              <a:solidFill>
                <a:srgbClr val="E7E6E6">
                  <a:lumMod val="25000"/>
                </a:srgbClr>
              </a:solidFill>
            </a:endParaRPr>
          </a:p>
        </p:txBody>
      </p:sp>
      <p:grpSp>
        <p:nvGrpSpPr>
          <p:cNvPr id="224" name="Group 223"/>
          <p:cNvGrpSpPr/>
          <p:nvPr/>
        </p:nvGrpSpPr>
        <p:grpSpPr>
          <a:xfrm>
            <a:off x="327768" y="876704"/>
            <a:ext cx="11765193" cy="5687868"/>
            <a:chOff x="327768" y="876704"/>
            <a:chExt cx="11765193" cy="5687868"/>
          </a:xfrm>
        </p:grpSpPr>
        <p:sp>
          <p:nvSpPr>
            <p:cNvPr id="85" name="Rectangle 84"/>
            <p:cNvSpPr/>
            <p:nvPr/>
          </p:nvSpPr>
          <p:spPr>
            <a:xfrm>
              <a:off x="344299" y="876704"/>
              <a:ext cx="11748662" cy="568786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nvGrpSpPr>
            <p:cNvPr id="84" name="Group 83"/>
            <p:cNvGrpSpPr/>
            <p:nvPr/>
          </p:nvGrpSpPr>
          <p:grpSpPr>
            <a:xfrm>
              <a:off x="2096169" y="888966"/>
              <a:ext cx="9845621" cy="4989641"/>
              <a:chOff x="1757676" y="756544"/>
              <a:chExt cx="10102229" cy="5522885"/>
            </a:xfrm>
          </p:grpSpPr>
          <p:grpSp>
            <p:nvGrpSpPr>
              <p:cNvPr id="34" name="Group 33"/>
              <p:cNvGrpSpPr/>
              <p:nvPr/>
            </p:nvGrpSpPr>
            <p:grpSpPr>
              <a:xfrm>
                <a:off x="1757676" y="1233893"/>
                <a:ext cx="10102229" cy="5045536"/>
                <a:chOff x="1757676" y="1138357"/>
                <a:chExt cx="10102229" cy="5045536"/>
              </a:xfrm>
            </p:grpSpPr>
            <p:grpSp>
              <p:nvGrpSpPr>
                <p:cNvPr id="35" name="Group 34"/>
                <p:cNvGrpSpPr/>
                <p:nvPr/>
              </p:nvGrpSpPr>
              <p:grpSpPr>
                <a:xfrm>
                  <a:off x="1792854" y="1138357"/>
                  <a:ext cx="10067051" cy="808313"/>
                  <a:chOff x="858130" y="1805656"/>
                  <a:chExt cx="10728960" cy="1162628"/>
                </a:xfrm>
              </p:grpSpPr>
              <p:sp>
                <p:nvSpPr>
                  <p:cNvPr id="57" name="Rectangle 56"/>
                  <p:cNvSpPr/>
                  <p:nvPr/>
                </p:nvSpPr>
                <p:spPr>
                  <a:xfrm>
                    <a:off x="858130" y="1805656"/>
                    <a:ext cx="1742012" cy="11596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solidFill>
                          <a:prstClr val="black"/>
                        </a:solidFill>
                      </a:rPr>
                      <a:t>Installation kit </a:t>
                    </a:r>
                    <a:br>
                      <a:rPr lang="en-IN" sz="1000" dirty="0">
                        <a:solidFill>
                          <a:prstClr val="black"/>
                        </a:solidFill>
                      </a:rPr>
                    </a:br>
                    <a:r>
                      <a:rPr lang="en-IN" sz="1000" dirty="0">
                        <a:solidFill>
                          <a:prstClr val="black"/>
                        </a:solidFill>
                      </a:rPr>
                      <a:t>delivery </a:t>
                    </a:r>
                    <a:endParaRPr lang="en-US" sz="1000" dirty="0">
                      <a:solidFill>
                        <a:prstClr val="black"/>
                      </a:solidFill>
                    </a:endParaRPr>
                  </a:p>
                </p:txBody>
              </p:sp>
              <p:sp>
                <p:nvSpPr>
                  <p:cNvPr id="58" name="Rectangle 57"/>
                  <p:cNvSpPr/>
                  <p:nvPr/>
                </p:nvSpPr>
                <p:spPr>
                  <a:xfrm>
                    <a:off x="2671195" y="1805658"/>
                    <a:ext cx="1742012" cy="11596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Team formation </a:t>
                    </a:r>
                  </a:p>
                  <a:p>
                    <a:r>
                      <a:rPr lang="en-US" sz="1000" dirty="0" smtClean="0">
                        <a:solidFill>
                          <a:prstClr val="black"/>
                        </a:solidFill>
                      </a:rPr>
                      <a:t>implementation </a:t>
                    </a:r>
                    <a:endParaRPr lang="en-US" sz="1000" dirty="0">
                      <a:solidFill>
                        <a:prstClr val="black"/>
                      </a:solidFill>
                    </a:endParaRPr>
                  </a:p>
                  <a:p>
                    <a:r>
                      <a:rPr lang="en-US" sz="1000" dirty="0">
                        <a:solidFill>
                          <a:prstClr val="black"/>
                        </a:solidFill>
                      </a:rPr>
                      <a:t>workshop</a:t>
                    </a:r>
                  </a:p>
                </p:txBody>
              </p:sp>
              <p:sp>
                <p:nvSpPr>
                  <p:cNvPr id="59" name="Rectangle 58"/>
                  <p:cNvSpPr/>
                  <p:nvPr/>
                </p:nvSpPr>
                <p:spPr>
                  <a:xfrm>
                    <a:off x="4469126" y="1805658"/>
                    <a:ext cx="1742012" cy="11596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solidFill>
                          <a:prstClr val="black"/>
                        </a:solidFill>
                      </a:rPr>
                      <a:t>Data collection , </a:t>
                    </a:r>
                  </a:p>
                  <a:p>
                    <a:r>
                      <a:rPr lang="en-IN" sz="1000" dirty="0">
                        <a:solidFill>
                          <a:prstClr val="black"/>
                        </a:solidFill>
                      </a:rPr>
                      <a:t>Preparation ,</a:t>
                    </a:r>
                  </a:p>
                  <a:p>
                    <a:r>
                      <a:rPr lang="en-IN" sz="1000" dirty="0">
                        <a:solidFill>
                          <a:prstClr val="black"/>
                        </a:solidFill>
                      </a:rPr>
                      <a:t>Loading </a:t>
                    </a:r>
                    <a:endParaRPr lang="en-IN" sz="1000" dirty="0" smtClean="0">
                      <a:solidFill>
                        <a:prstClr val="black"/>
                      </a:solidFill>
                    </a:endParaRPr>
                  </a:p>
                </p:txBody>
              </p:sp>
              <p:sp>
                <p:nvSpPr>
                  <p:cNvPr id="60" name="Rectangle 59"/>
                  <p:cNvSpPr/>
                  <p:nvPr/>
                </p:nvSpPr>
                <p:spPr>
                  <a:xfrm>
                    <a:off x="6249031" y="1808301"/>
                    <a:ext cx="1742012" cy="11599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End user </a:t>
                    </a:r>
                  </a:p>
                  <a:p>
                    <a:r>
                      <a:rPr lang="en-US" sz="1000" dirty="0" smtClean="0">
                        <a:solidFill>
                          <a:prstClr val="black"/>
                        </a:solidFill>
                      </a:rPr>
                      <a:t>training</a:t>
                    </a:r>
                    <a:endParaRPr lang="en-US" sz="1000" dirty="0">
                      <a:solidFill>
                        <a:prstClr val="black"/>
                      </a:solidFill>
                    </a:endParaRPr>
                  </a:p>
                </p:txBody>
              </p:sp>
              <p:sp>
                <p:nvSpPr>
                  <p:cNvPr id="61" name="Rectangle 60"/>
                  <p:cNvSpPr/>
                  <p:nvPr/>
                </p:nvSpPr>
                <p:spPr>
                  <a:xfrm>
                    <a:off x="8062097" y="1808471"/>
                    <a:ext cx="1742012" cy="11596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solidFill>
                          <a:prstClr val="black"/>
                        </a:solidFill>
                      </a:rPr>
                      <a:t>Production </a:t>
                    </a:r>
                    <a:endParaRPr lang="en-US" sz="1000" dirty="0">
                      <a:solidFill>
                        <a:prstClr val="black"/>
                      </a:solidFill>
                    </a:endParaRPr>
                  </a:p>
                  <a:p>
                    <a:r>
                      <a:rPr lang="en-US" sz="1000" dirty="0">
                        <a:solidFill>
                          <a:prstClr val="black"/>
                        </a:solidFill>
                      </a:rPr>
                      <a:t>Launch &amp; Go Live</a:t>
                    </a:r>
                  </a:p>
                </p:txBody>
              </p:sp>
              <p:sp>
                <p:nvSpPr>
                  <p:cNvPr id="62" name="Rectangle 61"/>
                  <p:cNvSpPr/>
                  <p:nvPr/>
                </p:nvSpPr>
                <p:spPr>
                  <a:xfrm>
                    <a:off x="9845078" y="1808471"/>
                    <a:ext cx="1742012" cy="11596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prstClr val="black"/>
                        </a:solidFill>
                      </a:rPr>
                      <a:t>Train the Trainer </a:t>
                    </a:r>
                  </a:p>
                </p:txBody>
              </p:sp>
            </p:grpSp>
            <p:grpSp>
              <p:nvGrpSpPr>
                <p:cNvPr id="36" name="Group 35"/>
                <p:cNvGrpSpPr/>
                <p:nvPr/>
              </p:nvGrpSpPr>
              <p:grpSpPr>
                <a:xfrm>
                  <a:off x="1782090" y="1975600"/>
                  <a:ext cx="10067051" cy="1350243"/>
                  <a:chOff x="858130" y="1725630"/>
                  <a:chExt cx="10728960" cy="2639159"/>
                </a:xfrm>
              </p:grpSpPr>
              <p:sp>
                <p:nvSpPr>
                  <p:cNvPr id="51" name="Rectangle 50"/>
                  <p:cNvSpPr/>
                  <p:nvPr/>
                </p:nvSpPr>
                <p:spPr>
                  <a:xfrm>
                    <a:off x="858130" y="1752303"/>
                    <a:ext cx="1753483" cy="25858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-Deep dive As-Is requirements:</a:t>
                    </a:r>
                  </a:p>
                  <a:p>
                    <a:r>
                      <a:rPr lang="en-US" sz="1000" dirty="0">
                        <a:solidFill>
                          <a:prstClr val="black"/>
                        </a:solidFill>
                      </a:rPr>
                      <a:t>- Draft Implementation Report draft (AS-IS Process, Gap &amp; To-be)</a:t>
                    </a:r>
                  </a:p>
                  <a:p>
                    <a:r>
                      <a:rPr lang="en-US" sz="1000" dirty="0">
                        <a:solidFill>
                          <a:prstClr val="black"/>
                        </a:solidFill>
                      </a:rPr>
                      <a:t>- Management Sign off </a:t>
                    </a:r>
                  </a:p>
                  <a:p>
                    <a:r>
                      <a:rPr lang="en-US" sz="1000" dirty="0">
                        <a:solidFill>
                          <a:prstClr val="black"/>
                        </a:solidFill>
                      </a:rPr>
                      <a:t>- Data collection sheets</a:t>
                    </a:r>
                  </a:p>
                </p:txBody>
              </p:sp>
              <p:sp>
                <p:nvSpPr>
                  <p:cNvPr id="52" name="Rectangle 51"/>
                  <p:cNvSpPr/>
                  <p:nvPr/>
                </p:nvSpPr>
                <p:spPr>
                  <a:xfrm>
                    <a:off x="2671195" y="1725630"/>
                    <a:ext cx="1742012" cy="25858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rPr>
                      <a:t>-</a:t>
                    </a:r>
                    <a:r>
                      <a:rPr lang="en-US" sz="1000" dirty="0">
                        <a:solidFill>
                          <a:prstClr val="black"/>
                        </a:solidFill>
                      </a:rPr>
                      <a:t>Explain to CFT the data sheet &amp; data collection process</a:t>
                    </a:r>
                  </a:p>
                  <a:p>
                    <a:r>
                      <a:rPr lang="en-US" sz="1000" dirty="0">
                        <a:solidFill>
                          <a:prstClr val="black"/>
                        </a:solidFill>
                      </a:rPr>
                      <a:t>- Review Quality of data </a:t>
                    </a:r>
                  </a:p>
                  <a:p>
                    <a:r>
                      <a:rPr lang="en-US" sz="1000" dirty="0">
                        <a:solidFill>
                          <a:prstClr val="black"/>
                        </a:solidFill>
                      </a:rPr>
                      <a:t>- Approve &amp; sign off</a:t>
                    </a:r>
                  </a:p>
                </p:txBody>
              </p:sp>
              <p:sp>
                <p:nvSpPr>
                  <p:cNvPr id="53" name="Rectangle 52"/>
                  <p:cNvSpPr/>
                  <p:nvPr/>
                </p:nvSpPr>
                <p:spPr>
                  <a:xfrm>
                    <a:off x="4469126" y="1752306"/>
                    <a:ext cx="1742012" cy="258580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solidFill>
                          <a:prstClr val="black"/>
                        </a:solidFill>
                      </a:rPr>
                      <a:t>Data collection , </a:t>
                    </a:r>
                  </a:p>
                  <a:p>
                    <a:r>
                      <a:rPr lang="en-IN" sz="1000" dirty="0">
                        <a:solidFill>
                          <a:prstClr val="black"/>
                        </a:solidFill>
                      </a:rPr>
                      <a:t>Preparation ,</a:t>
                    </a:r>
                  </a:p>
                  <a:p>
                    <a:r>
                      <a:rPr lang="en-IN" sz="1000" dirty="0">
                        <a:solidFill>
                          <a:prstClr val="black"/>
                        </a:solidFill>
                      </a:rPr>
                      <a:t>Loading </a:t>
                    </a:r>
                  </a:p>
                </p:txBody>
              </p:sp>
              <p:sp>
                <p:nvSpPr>
                  <p:cNvPr id="54" name="Rectangle 53"/>
                  <p:cNvSpPr/>
                  <p:nvPr/>
                </p:nvSpPr>
                <p:spPr>
                  <a:xfrm>
                    <a:off x="6249030" y="1754949"/>
                    <a:ext cx="1715591" cy="258316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-Identify CFT members for each sub-module</a:t>
                    </a:r>
                  </a:p>
                  <a:p>
                    <a:r>
                      <a:rPr lang="en-US" sz="1000" dirty="0">
                        <a:solidFill>
                          <a:prstClr val="black"/>
                        </a:solidFill>
                      </a:rPr>
                      <a:t>-prepare sub-module case study for training </a:t>
                    </a:r>
                  </a:p>
                  <a:p>
                    <a:r>
                      <a:rPr lang="en-US" sz="1000" dirty="0">
                        <a:solidFill>
                          <a:prstClr val="black"/>
                        </a:solidFill>
                      </a:rPr>
                      <a:t>-Provide training for Admin, End users, </a:t>
                    </a:r>
                  </a:p>
                  <a:p>
                    <a:r>
                      <a:rPr lang="en-US" sz="1000" dirty="0">
                        <a:solidFill>
                          <a:prstClr val="black"/>
                        </a:solidFill>
                      </a:rPr>
                      <a:t>-Sign off for Go Live</a:t>
                    </a:r>
                  </a:p>
                </p:txBody>
              </p:sp>
              <p:sp>
                <p:nvSpPr>
                  <p:cNvPr id="55" name="Rectangle 54"/>
                  <p:cNvSpPr/>
                  <p:nvPr/>
                </p:nvSpPr>
                <p:spPr>
                  <a:xfrm>
                    <a:off x="8062097" y="1781795"/>
                    <a:ext cx="1715591" cy="258299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rPr>
                      <a:t>-</a:t>
                    </a:r>
                    <a:r>
                      <a:rPr lang="en-US" sz="1000" dirty="0">
                        <a:solidFill>
                          <a:prstClr val="black"/>
                        </a:solidFill>
                      </a:rPr>
                      <a:t>Support to set up Production data in production site</a:t>
                    </a:r>
                  </a:p>
                  <a:p>
                    <a:r>
                      <a:rPr lang="en-US" sz="1000" dirty="0">
                        <a:solidFill>
                          <a:prstClr val="black"/>
                        </a:solidFill>
                      </a:rPr>
                      <a:t>-Guide and certify one person for set up</a:t>
                    </a:r>
                  </a:p>
                  <a:p>
                    <a:r>
                      <a:rPr lang="en-US" sz="1000" dirty="0">
                        <a:solidFill>
                          <a:prstClr val="black"/>
                        </a:solidFill>
                      </a:rPr>
                      <a:t>-Handover the database, Sign off</a:t>
                    </a:r>
                  </a:p>
                </p:txBody>
              </p:sp>
              <p:sp>
                <p:nvSpPr>
                  <p:cNvPr id="56" name="Rectangle 55"/>
                  <p:cNvSpPr/>
                  <p:nvPr/>
                </p:nvSpPr>
                <p:spPr>
                  <a:xfrm>
                    <a:off x="9845078" y="1755119"/>
                    <a:ext cx="1742012" cy="258299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rPr>
                      <a:t>-</a:t>
                    </a:r>
                    <a:r>
                      <a:rPr lang="en-US" sz="1000" dirty="0">
                        <a:solidFill>
                          <a:prstClr val="black"/>
                        </a:solidFill>
                      </a:rPr>
                      <a:t>Train and support internal TTT</a:t>
                    </a:r>
                  </a:p>
                  <a:p>
                    <a:r>
                      <a:rPr lang="en-US" sz="1000" dirty="0">
                        <a:solidFill>
                          <a:prstClr val="black"/>
                        </a:solidFill>
                      </a:rPr>
                      <a:t>-Certify TTT candidates</a:t>
                    </a:r>
                  </a:p>
                  <a:p>
                    <a:r>
                      <a:rPr lang="en-US" sz="1000" dirty="0">
                        <a:solidFill>
                          <a:prstClr val="black"/>
                        </a:solidFill>
                      </a:rPr>
                      <a:t>-Enable TTT candidate to be internal mentors/SME</a:t>
                    </a:r>
                  </a:p>
                  <a:p>
                    <a:endParaRPr lang="en-US" sz="1000" dirty="0">
                      <a:solidFill>
                        <a:prstClr val="black"/>
                      </a:solidFill>
                    </a:endParaRPr>
                  </a:p>
                </p:txBody>
              </p:sp>
            </p:grpSp>
            <p:grpSp>
              <p:nvGrpSpPr>
                <p:cNvPr id="37" name="Group 36"/>
                <p:cNvGrpSpPr/>
                <p:nvPr/>
              </p:nvGrpSpPr>
              <p:grpSpPr>
                <a:xfrm>
                  <a:off x="1757676" y="3478960"/>
                  <a:ext cx="10080700" cy="1322948"/>
                  <a:chOff x="843584" y="1912362"/>
                  <a:chExt cx="10743506" cy="2585810"/>
                </a:xfrm>
              </p:grpSpPr>
              <p:sp>
                <p:nvSpPr>
                  <p:cNvPr id="45" name="Rectangle 44"/>
                  <p:cNvSpPr/>
                  <p:nvPr/>
                </p:nvSpPr>
                <p:spPr>
                  <a:xfrm>
                    <a:off x="843584" y="1912362"/>
                    <a:ext cx="1745084" cy="258580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 Provide necessary infrastructure for installing Omnex QHSE</a:t>
                    </a:r>
                  </a:p>
                  <a:p>
                    <a:endParaRPr lang="en-US" sz="1000" dirty="0">
                      <a:solidFill>
                        <a:prstClr val="black"/>
                      </a:solidFill>
                    </a:endParaRPr>
                  </a:p>
                </p:txBody>
              </p:sp>
              <p:sp>
                <p:nvSpPr>
                  <p:cNvPr id="46" name="Rectangle 45"/>
                  <p:cNvSpPr/>
                  <p:nvPr/>
                </p:nvSpPr>
                <p:spPr>
                  <a:xfrm>
                    <a:off x="2671195" y="1912362"/>
                    <a:ext cx="1742012" cy="2585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Facilitate study &amp; CFT</a:t>
                    </a:r>
                  </a:p>
                  <a:p>
                    <a:r>
                      <a:rPr lang="en-US" sz="1000" dirty="0">
                        <a:solidFill>
                          <a:prstClr val="black"/>
                        </a:solidFill>
                      </a:rPr>
                      <a:t>Management Sign off </a:t>
                    </a:r>
                  </a:p>
                  <a:p>
                    <a:r>
                      <a:rPr lang="en-US" sz="1000" dirty="0">
                        <a:solidFill>
                          <a:prstClr val="black"/>
                        </a:solidFill>
                      </a:rPr>
                      <a:t>Core team formation</a:t>
                    </a:r>
                  </a:p>
                  <a:p>
                    <a:r>
                      <a:rPr lang="en-US" sz="1000" dirty="0">
                        <a:solidFill>
                          <a:prstClr val="black"/>
                        </a:solidFill>
                      </a:rPr>
                      <a:t>Workshop for CFT</a:t>
                    </a:r>
                  </a:p>
                  <a:p>
                    <a:r>
                      <a:rPr lang="en-US" sz="1000" dirty="0">
                        <a:solidFill>
                          <a:prstClr val="black"/>
                        </a:solidFill>
                      </a:rPr>
                      <a:t>Training facilities</a:t>
                    </a:r>
                  </a:p>
                  <a:p>
                    <a:r>
                      <a:rPr lang="en-US" sz="1000" dirty="0">
                        <a:solidFill>
                          <a:prstClr val="black"/>
                        </a:solidFill>
                      </a:rPr>
                      <a:t>Collect data as required</a:t>
                    </a:r>
                  </a:p>
                  <a:p>
                    <a:endParaRPr lang="en-US" sz="1000" dirty="0">
                      <a:solidFill>
                        <a:prstClr val="black"/>
                      </a:solidFill>
                    </a:endParaRPr>
                  </a:p>
                </p:txBody>
              </p:sp>
              <p:sp>
                <p:nvSpPr>
                  <p:cNvPr id="47" name="Rectangle 46"/>
                  <p:cNvSpPr/>
                  <p:nvPr/>
                </p:nvSpPr>
                <p:spPr>
                  <a:xfrm>
                    <a:off x="4469126" y="1912362"/>
                    <a:ext cx="1742012" cy="2585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 CFT availability for Data collection</a:t>
                    </a:r>
                  </a:p>
                  <a:p>
                    <a:r>
                      <a:rPr lang="en-US" sz="1000" dirty="0">
                        <a:solidFill>
                          <a:prstClr val="black"/>
                        </a:solidFill>
                      </a:rPr>
                      <a:t>- Work with Omnex SME on data quality and sign off</a:t>
                    </a:r>
                  </a:p>
                  <a:p>
                    <a:endParaRPr lang="en-US" sz="1000" dirty="0">
                      <a:solidFill>
                        <a:prstClr val="black"/>
                      </a:solidFill>
                    </a:endParaRPr>
                  </a:p>
                </p:txBody>
              </p:sp>
              <p:sp>
                <p:nvSpPr>
                  <p:cNvPr id="48" name="Rectangle 47"/>
                  <p:cNvSpPr/>
                  <p:nvPr/>
                </p:nvSpPr>
                <p:spPr>
                  <a:xfrm>
                    <a:off x="6249030" y="1915007"/>
                    <a:ext cx="1715591" cy="258316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 CFT availability for training</a:t>
                    </a:r>
                  </a:p>
                  <a:p>
                    <a:r>
                      <a:rPr lang="en-US" sz="1000" dirty="0">
                        <a:solidFill>
                          <a:prstClr val="black"/>
                        </a:solidFill>
                      </a:rPr>
                      <a:t>-Training facilities with lab environment </a:t>
                    </a:r>
                  </a:p>
                  <a:p>
                    <a:r>
                      <a:rPr lang="en-US" sz="1000" dirty="0">
                        <a:solidFill>
                          <a:prstClr val="black"/>
                        </a:solidFill>
                      </a:rPr>
                      <a:t>- 15 </a:t>
                    </a:r>
                    <a:r>
                      <a:rPr lang="en-US" sz="1000" dirty="0" err="1">
                        <a:solidFill>
                          <a:prstClr val="black"/>
                        </a:solidFill>
                      </a:rPr>
                      <a:t>pax</a:t>
                    </a:r>
                    <a:r>
                      <a:rPr lang="en-US" sz="1000" dirty="0">
                        <a:solidFill>
                          <a:prstClr val="black"/>
                        </a:solidFill>
                      </a:rPr>
                      <a:t>/training </a:t>
                    </a:r>
                  </a:p>
                  <a:p>
                    <a:endParaRPr lang="en-US" sz="1000" dirty="0">
                      <a:solidFill>
                        <a:prstClr val="black"/>
                      </a:solidFill>
                    </a:endParaRPr>
                  </a:p>
                </p:txBody>
              </p:sp>
              <p:sp>
                <p:nvSpPr>
                  <p:cNvPr id="49" name="Rectangle 48"/>
                  <p:cNvSpPr/>
                  <p:nvPr/>
                </p:nvSpPr>
                <p:spPr>
                  <a:xfrm>
                    <a:off x="8062097" y="1915175"/>
                    <a:ext cx="1715591" cy="25829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-Perform data entry</a:t>
                    </a:r>
                  </a:p>
                  <a:p>
                    <a:r>
                      <a:rPr lang="en-US" sz="1000" dirty="0">
                        <a:solidFill>
                          <a:prstClr val="black"/>
                        </a:solidFill>
                      </a:rPr>
                      <a:t>- Availability of Admin </a:t>
                    </a:r>
                  </a:p>
                  <a:p>
                    <a:r>
                      <a:rPr lang="en-US" sz="1000" dirty="0">
                        <a:solidFill>
                          <a:prstClr val="black"/>
                        </a:solidFill>
                      </a:rPr>
                      <a:t>- User acceptance test</a:t>
                    </a:r>
                  </a:p>
                  <a:p>
                    <a:r>
                      <a:rPr lang="en-US" sz="1000" dirty="0">
                        <a:solidFill>
                          <a:prstClr val="black"/>
                        </a:solidFill>
                      </a:rPr>
                      <a:t>- Sign off &amp; Go Live Management event</a:t>
                    </a:r>
                  </a:p>
                  <a:p>
                    <a:endParaRPr lang="en-US" sz="1000" dirty="0">
                      <a:solidFill>
                        <a:prstClr val="black"/>
                      </a:solidFill>
                    </a:endParaRPr>
                  </a:p>
                </p:txBody>
              </p:sp>
              <p:sp>
                <p:nvSpPr>
                  <p:cNvPr id="50" name="Rectangle 49"/>
                  <p:cNvSpPr/>
                  <p:nvPr/>
                </p:nvSpPr>
                <p:spPr>
                  <a:xfrm>
                    <a:off x="9845078" y="1915175"/>
                    <a:ext cx="1742012" cy="25829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prstClr val="black"/>
                        </a:solidFill>
                      </a:rPr>
                      <a:t>--</a:t>
                    </a:r>
                    <a:r>
                      <a:rPr lang="en-US" sz="1000" dirty="0">
                        <a:solidFill>
                          <a:prstClr val="black"/>
                        </a:solidFill>
                      </a:rPr>
                      <a:t>Identify TTT candidates</a:t>
                    </a:r>
                  </a:p>
                  <a:p>
                    <a:r>
                      <a:rPr lang="en-US" sz="1000" dirty="0">
                        <a:solidFill>
                          <a:prstClr val="black"/>
                        </a:solidFill>
                      </a:rPr>
                      <a:t>-Training facilities </a:t>
                    </a:r>
                  </a:p>
                  <a:p>
                    <a:r>
                      <a:rPr lang="en-US" sz="1000" dirty="0">
                        <a:solidFill>
                          <a:prstClr val="black"/>
                        </a:solidFill>
                      </a:rPr>
                      <a:t>-TTT availability</a:t>
                    </a:r>
                  </a:p>
                  <a:p>
                    <a:r>
                      <a:rPr lang="en-US" sz="1000" dirty="0">
                        <a:solidFill>
                          <a:prstClr val="black"/>
                        </a:solidFill>
                      </a:rPr>
                      <a:t>-Complete case study write up</a:t>
                    </a:r>
                  </a:p>
                  <a:p>
                    <a:endParaRPr lang="en-US" sz="1000" dirty="0">
                      <a:solidFill>
                        <a:prstClr val="black"/>
                      </a:solidFill>
                    </a:endParaRPr>
                  </a:p>
                </p:txBody>
              </p:sp>
            </p:grpSp>
            <p:grpSp>
              <p:nvGrpSpPr>
                <p:cNvPr id="38" name="Group 37"/>
                <p:cNvGrpSpPr/>
                <p:nvPr/>
              </p:nvGrpSpPr>
              <p:grpSpPr>
                <a:xfrm>
                  <a:off x="1760561" y="4845840"/>
                  <a:ext cx="10067051" cy="1338053"/>
                  <a:chOff x="858130" y="1805658"/>
                  <a:chExt cx="10728960" cy="2615333"/>
                </a:xfrm>
              </p:grpSpPr>
              <p:sp>
                <p:nvSpPr>
                  <p:cNvPr id="39" name="Rectangle 38"/>
                  <p:cNvSpPr/>
                  <p:nvPr/>
                </p:nvSpPr>
                <p:spPr>
                  <a:xfrm>
                    <a:off x="858130" y="1805658"/>
                    <a:ext cx="1715590" cy="2585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 Omnex QHSE installed </a:t>
                    </a:r>
                  </a:p>
                  <a:p>
                    <a:r>
                      <a:rPr lang="en-US" sz="1000" dirty="0">
                        <a:solidFill>
                          <a:prstClr val="black"/>
                        </a:solidFill>
                      </a:rPr>
                      <a:t>- Functional Production &amp; Training instances</a:t>
                    </a:r>
                  </a:p>
                </p:txBody>
              </p:sp>
              <p:sp>
                <p:nvSpPr>
                  <p:cNvPr id="40" name="Rectangle 39"/>
                  <p:cNvSpPr/>
                  <p:nvPr/>
                </p:nvSpPr>
                <p:spPr>
                  <a:xfrm>
                    <a:off x="2671195" y="1835185"/>
                    <a:ext cx="1742012" cy="2585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 Detailed Implementation plan</a:t>
                    </a:r>
                  </a:p>
                  <a:p>
                    <a:r>
                      <a:rPr lang="en-US" sz="1000" dirty="0">
                        <a:solidFill>
                          <a:prstClr val="black"/>
                        </a:solidFill>
                      </a:rPr>
                      <a:t>- Deep Dive report </a:t>
                    </a:r>
                  </a:p>
                  <a:p>
                    <a:r>
                      <a:rPr lang="en-US" sz="1000" dirty="0">
                        <a:solidFill>
                          <a:prstClr val="black"/>
                        </a:solidFill>
                      </a:rPr>
                      <a:t>- Data prep templates for CFT</a:t>
                    </a:r>
                  </a:p>
                </p:txBody>
              </p:sp>
              <p:sp>
                <p:nvSpPr>
                  <p:cNvPr id="41" name="Rectangle 40"/>
                  <p:cNvSpPr/>
                  <p:nvPr/>
                </p:nvSpPr>
                <p:spPr>
                  <a:xfrm>
                    <a:off x="4469126" y="1805658"/>
                    <a:ext cx="1742012" cy="25858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 Signed off data sheets for implementation</a:t>
                    </a:r>
                  </a:p>
                </p:txBody>
              </p:sp>
              <p:sp>
                <p:nvSpPr>
                  <p:cNvPr id="42" name="Rectangle 41"/>
                  <p:cNvSpPr/>
                  <p:nvPr/>
                </p:nvSpPr>
                <p:spPr>
                  <a:xfrm>
                    <a:off x="6249030" y="1808303"/>
                    <a:ext cx="1715591" cy="258316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-Implementation report </a:t>
                    </a:r>
                  </a:p>
                  <a:p>
                    <a:r>
                      <a:rPr lang="en-US" sz="1000" dirty="0">
                        <a:solidFill>
                          <a:prstClr val="black"/>
                        </a:solidFill>
                      </a:rPr>
                      <a:t>Soft copy of user guides</a:t>
                    </a:r>
                  </a:p>
                  <a:p>
                    <a:endParaRPr lang="en-US" sz="1000" dirty="0">
                      <a:solidFill>
                        <a:prstClr val="black"/>
                      </a:solidFill>
                    </a:endParaRPr>
                  </a:p>
                </p:txBody>
              </p:sp>
              <p:sp>
                <p:nvSpPr>
                  <p:cNvPr id="43" name="Rectangle 42"/>
                  <p:cNvSpPr/>
                  <p:nvPr/>
                </p:nvSpPr>
                <p:spPr>
                  <a:xfrm>
                    <a:off x="8062097" y="1808471"/>
                    <a:ext cx="1715591" cy="258299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-Verify and Asses production launch</a:t>
                    </a:r>
                  </a:p>
                  <a:p>
                    <a:r>
                      <a:rPr lang="en-US" sz="1000" dirty="0">
                        <a:solidFill>
                          <a:prstClr val="black"/>
                        </a:solidFill>
                      </a:rPr>
                      <a:t>-Certificate of Launch</a:t>
                    </a:r>
                  </a:p>
                  <a:p>
                    <a:r>
                      <a:rPr lang="en-US" sz="1000" dirty="0">
                        <a:solidFill>
                          <a:prstClr val="black"/>
                        </a:solidFill>
                      </a:rPr>
                      <a:t>-End user certification</a:t>
                    </a:r>
                  </a:p>
                  <a:p>
                    <a:endParaRPr lang="en-US" sz="1000" dirty="0">
                      <a:solidFill>
                        <a:prstClr val="black"/>
                      </a:solidFill>
                    </a:endParaRPr>
                  </a:p>
                  <a:p>
                    <a:endParaRPr lang="en-US" sz="1000" dirty="0">
                      <a:solidFill>
                        <a:prstClr val="black"/>
                      </a:solidFill>
                    </a:endParaRPr>
                  </a:p>
                </p:txBody>
              </p:sp>
              <p:sp>
                <p:nvSpPr>
                  <p:cNvPr id="44" name="Rectangle 43"/>
                  <p:cNvSpPr/>
                  <p:nvPr/>
                </p:nvSpPr>
                <p:spPr>
                  <a:xfrm>
                    <a:off x="9845078" y="1808471"/>
                    <a:ext cx="1742012" cy="258299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prstClr val="black"/>
                        </a:solidFill>
                      </a:rPr>
                      <a:t>- Onsite Internal TTT qualified</a:t>
                    </a:r>
                  </a:p>
                  <a:p>
                    <a:r>
                      <a:rPr lang="en-US" sz="1000" dirty="0">
                        <a:solidFill>
                          <a:prstClr val="black"/>
                        </a:solidFill>
                      </a:rPr>
                      <a:t>- Case study write up </a:t>
                    </a:r>
                  </a:p>
                  <a:p>
                    <a:endParaRPr lang="en-US" sz="1000" dirty="0">
                      <a:solidFill>
                        <a:prstClr val="black"/>
                      </a:solidFill>
                    </a:endParaRPr>
                  </a:p>
                </p:txBody>
              </p:sp>
            </p:grpSp>
          </p:grpSp>
          <p:sp>
            <p:nvSpPr>
              <p:cNvPr id="63" name="Rectangle 62"/>
              <p:cNvSpPr/>
              <p:nvPr/>
            </p:nvSpPr>
            <p:spPr>
              <a:xfrm>
                <a:off x="7259542" y="806896"/>
                <a:ext cx="1045292" cy="374735"/>
              </a:xfrm>
              <a:prstGeom prst="rect">
                <a:avLst/>
              </a:prstGeom>
              <a:noFill/>
            </p:spPr>
            <p:txBody>
              <a:bodyPr wrap="none" lIns="91440" tIns="45720" rIns="91440" bIns="45720">
                <a:spAutoFit/>
              </a:bodyPr>
              <a:lstStyle/>
              <a:p>
                <a:pPr algn="ctr"/>
                <a:r>
                  <a:rPr lang="en-US" sz="1600" dirty="0" smtClean="0">
                    <a:ln w="0"/>
                    <a:solidFill>
                      <a:prstClr val="black"/>
                    </a:solidFill>
                    <a:effectLst>
                      <a:outerShdw blurRad="38100" dist="19050" dir="2700000" algn="tl" rotWithShape="0">
                        <a:prstClr val="black">
                          <a:alpha val="40000"/>
                        </a:prstClr>
                      </a:outerShdw>
                    </a:effectLst>
                  </a:rPr>
                  <a:t>Milestone</a:t>
                </a:r>
                <a:endParaRPr lang="en-US" sz="1600" dirty="0">
                  <a:ln w="0"/>
                  <a:solidFill>
                    <a:prstClr val="black"/>
                  </a:solidFill>
                  <a:effectLst>
                    <a:outerShdw blurRad="38100" dist="19050" dir="2700000" algn="tl" rotWithShape="0">
                      <a:prstClr val="black">
                        <a:alpha val="40000"/>
                      </a:prstClr>
                    </a:outerShdw>
                  </a:effectLst>
                </a:endParaRPr>
              </a:p>
            </p:txBody>
          </p:sp>
          <p:grpSp>
            <p:nvGrpSpPr>
              <p:cNvPr id="64" name="Group 63"/>
              <p:cNvGrpSpPr/>
              <p:nvPr/>
            </p:nvGrpSpPr>
            <p:grpSpPr>
              <a:xfrm>
                <a:off x="1790740" y="756544"/>
                <a:ext cx="10068561" cy="2747267"/>
                <a:chOff x="1790740" y="756544"/>
                <a:chExt cx="10068561" cy="2747267"/>
              </a:xfrm>
            </p:grpSpPr>
            <p:grpSp>
              <p:nvGrpSpPr>
                <p:cNvPr id="65" name="Group 64"/>
                <p:cNvGrpSpPr/>
                <p:nvPr/>
              </p:nvGrpSpPr>
              <p:grpSpPr>
                <a:xfrm>
                  <a:off x="1790740" y="756544"/>
                  <a:ext cx="10067050" cy="457089"/>
                  <a:chOff x="858130" y="1771312"/>
                  <a:chExt cx="10728960" cy="657449"/>
                </a:xfrm>
              </p:grpSpPr>
              <p:sp>
                <p:nvSpPr>
                  <p:cNvPr id="78" name="Rectangle 77"/>
                  <p:cNvSpPr/>
                  <p:nvPr/>
                </p:nvSpPr>
                <p:spPr>
                  <a:xfrm>
                    <a:off x="858130" y="1805657"/>
                    <a:ext cx="1742013" cy="569302"/>
                  </a:xfrm>
                  <a:prstGeom prst="rect">
                    <a:avLst/>
                  </a:prstGeom>
                  <a:solidFill>
                    <a:srgbClr val="00B0F0">
                      <a:alpha val="6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black"/>
                      </a:solidFill>
                    </a:endParaRPr>
                  </a:p>
                </p:txBody>
              </p:sp>
              <p:sp>
                <p:nvSpPr>
                  <p:cNvPr id="79" name="Rectangle 78"/>
                  <p:cNvSpPr/>
                  <p:nvPr/>
                </p:nvSpPr>
                <p:spPr>
                  <a:xfrm>
                    <a:off x="2671195" y="1805659"/>
                    <a:ext cx="1742012" cy="582548"/>
                  </a:xfrm>
                  <a:prstGeom prst="rect">
                    <a:avLst/>
                  </a:prstGeom>
                  <a:solidFill>
                    <a:schemeClr val="accent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black"/>
                      </a:solidFill>
                    </a:endParaRPr>
                  </a:p>
                </p:txBody>
              </p:sp>
              <p:sp>
                <p:nvSpPr>
                  <p:cNvPr id="80" name="Rectangle 79"/>
                  <p:cNvSpPr/>
                  <p:nvPr/>
                </p:nvSpPr>
                <p:spPr>
                  <a:xfrm>
                    <a:off x="4469126" y="1805658"/>
                    <a:ext cx="1742012" cy="582549"/>
                  </a:xfrm>
                  <a:prstGeom prst="rect">
                    <a:avLst/>
                  </a:prstGeom>
                  <a:solidFill>
                    <a:srgbClr val="92D05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000" dirty="0" smtClean="0">
                      <a:solidFill>
                        <a:prstClr val="black"/>
                      </a:solidFill>
                    </a:endParaRPr>
                  </a:p>
                </p:txBody>
              </p:sp>
              <p:sp>
                <p:nvSpPr>
                  <p:cNvPr id="81" name="Rectangle 80"/>
                  <p:cNvSpPr/>
                  <p:nvPr/>
                </p:nvSpPr>
                <p:spPr>
                  <a:xfrm>
                    <a:off x="6249030" y="1808303"/>
                    <a:ext cx="1742012" cy="579904"/>
                  </a:xfrm>
                  <a:prstGeom prst="rect">
                    <a:avLst/>
                  </a:prstGeom>
                  <a:solidFill>
                    <a:srgbClr val="FFC000">
                      <a:alpha val="4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black"/>
                      </a:solidFill>
                    </a:endParaRPr>
                  </a:p>
                </p:txBody>
              </p:sp>
              <p:sp>
                <p:nvSpPr>
                  <p:cNvPr id="82" name="Rectangle 81"/>
                  <p:cNvSpPr/>
                  <p:nvPr/>
                </p:nvSpPr>
                <p:spPr>
                  <a:xfrm>
                    <a:off x="8048373" y="1771312"/>
                    <a:ext cx="1742012" cy="657449"/>
                  </a:xfrm>
                  <a:prstGeom prst="rect">
                    <a:avLst/>
                  </a:prstGeom>
                  <a:solidFill>
                    <a:srgbClr val="0070C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prstClr val="black"/>
                      </a:solidFill>
                    </a:endParaRPr>
                  </a:p>
                </p:txBody>
              </p:sp>
              <p:sp>
                <p:nvSpPr>
                  <p:cNvPr id="83" name="Rectangle 82"/>
                  <p:cNvSpPr/>
                  <p:nvPr/>
                </p:nvSpPr>
                <p:spPr>
                  <a:xfrm>
                    <a:off x="9845078" y="1771312"/>
                    <a:ext cx="1742012" cy="635522"/>
                  </a:xfrm>
                  <a:prstGeom prst="rect">
                    <a:avLst/>
                  </a:prstGeom>
                  <a:solidFill>
                    <a:srgbClr val="7030A0">
                      <a:alpha val="4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prstClr val="black"/>
                      </a:solidFill>
                    </a:endParaRPr>
                  </a:p>
                </p:txBody>
              </p:sp>
            </p:grpSp>
            <p:sp>
              <p:nvSpPr>
                <p:cNvPr id="66" name="Isosceles Triangle 65"/>
                <p:cNvSpPr/>
                <p:nvPr/>
              </p:nvSpPr>
              <p:spPr>
                <a:xfrm rot="5400000">
                  <a:off x="1749687" y="835483"/>
                  <a:ext cx="406535" cy="32442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600" b="1" dirty="0" smtClean="0">
                      <a:solidFill>
                        <a:prstClr val="white"/>
                      </a:solidFill>
                    </a:rPr>
                    <a:t>1</a:t>
                  </a:r>
                  <a:endParaRPr lang="en-US" sz="1200" b="1" dirty="0">
                    <a:solidFill>
                      <a:prstClr val="white"/>
                    </a:solidFill>
                  </a:endParaRPr>
                </a:p>
              </p:txBody>
            </p:sp>
            <p:sp>
              <p:nvSpPr>
                <p:cNvPr id="67" name="Rectangle 66"/>
                <p:cNvSpPr/>
                <p:nvPr/>
              </p:nvSpPr>
              <p:spPr>
                <a:xfrm>
                  <a:off x="2117747" y="788293"/>
                  <a:ext cx="1045292" cy="374735"/>
                </a:xfrm>
                <a:prstGeom prst="rect">
                  <a:avLst/>
                </a:prstGeom>
                <a:noFill/>
              </p:spPr>
              <p:txBody>
                <a:bodyPr wrap="none" lIns="91440" tIns="45720" rIns="91440" bIns="45720">
                  <a:spAutoFit/>
                </a:bodyPr>
                <a:lstStyle/>
                <a:p>
                  <a:pPr algn="ctr"/>
                  <a:r>
                    <a:rPr lang="en-US" sz="1600" dirty="0" smtClean="0">
                      <a:ln w="0"/>
                      <a:solidFill>
                        <a:prstClr val="black"/>
                      </a:solidFill>
                      <a:effectLst>
                        <a:outerShdw blurRad="38100" dist="19050" dir="2700000" algn="tl" rotWithShape="0">
                          <a:prstClr val="black">
                            <a:alpha val="40000"/>
                          </a:prstClr>
                        </a:outerShdw>
                      </a:effectLst>
                    </a:rPr>
                    <a:t>Milestone</a:t>
                  </a:r>
                  <a:endParaRPr lang="en-US" sz="1600" dirty="0">
                    <a:ln w="0"/>
                    <a:solidFill>
                      <a:prstClr val="black"/>
                    </a:solidFill>
                    <a:effectLst>
                      <a:outerShdw blurRad="38100" dist="19050" dir="2700000" algn="tl" rotWithShape="0">
                        <a:prstClr val="black">
                          <a:alpha val="40000"/>
                        </a:prstClr>
                      </a:outerShdw>
                    </a:effectLst>
                  </a:endParaRPr>
                </a:p>
              </p:txBody>
            </p:sp>
            <p:sp>
              <p:nvSpPr>
                <p:cNvPr id="68" name="Isosceles Triangle 67"/>
                <p:cNvSpPr/>
                <p:nvPr/>
              </p:nvSpPr>
              <p:spPr>
                <a:xfrm rot="5400000">
                  <a:off x="3459789" y="810746"/>
                  <a:ext cx="406535" cy="32442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600" b="1" dirty="0" smtClean="0">
                      <a:solidFill>
                        <a:prstClr val="white"/>
                      </a:solidFill>
                    </a:rPr>
                    <a:t>2</a:t>
                  </a:r>
                  <a:endParaRPr lang="en-US" sz="1200" b="1" dirty="0">
                    <a:solidFill>
                      <a:prstClr val="white"/>
                    </a:solidFill>
                  </a:endParaRPr>
                </a:p>
              </p:txBody>
            </p:sp>
            <p:sp>
              <p:nvSpPr>
                <p:cNvPr id="69" name="Isosceles Triangle 68"/>
                <p:cNvSpPr/>
                <p:nvPr/>
              </p:nvSpPr>
              <p:spPr>
                <a:xfrm rot="5400000">
                  <a:off x="5152519" y="835483"/>
                  <a:ext cx="406535" cy="32442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600" b="1" dirty="0">
                      <a:solidFill>
                        <a:prstClr val="white"/>
                      </a:solidFill>
                    </a:rPr>
                    <a:t>3</a:t>
                  </a:r>
                  <a:endParaRPr lang="en-US" sz="1200" b="1" dirty="0">
                    <a:solidFill>
                      <a:prstClr val="white"/>
                    </a:solidFill>
                  </a:endParaRPr>
                </a:p>
              </p:txBody>
            </p:sp>
            <p:sp>
              <p:nvSpPr>
                <p:cNvPr id="70" name="Isosceles Triangle 69"/>
                <p:cNvSpPr/>
                <p:nvPr/>
              </p:nvSpPr>
              <p:spPr>
                <a:xfrm rot="5400000">
                  <a:off x="6847817" y="822873"/>
                  <a:ext cx="406535" cy="32442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600" b="1" dirty="0" smtClean="0">
                      <a:solidFill>
                        <a:prstClr val="white"/>
                      </a:solidFill>
                    </a:rPr>
                    <a:t>4</a:t>
                  </a:r>
                  <a:endParaRPr lang="en-US" sz="1200" b="1" dirty="0">
                    <a:solidFill>
                      <a:prstClr val="white"/>
                    </a:solidFill>
                  </a:endParaRPr>
                </a:p>
              </p:txBody>
            </p:sp>
            <p:sp>
              <p:nvSpPr>
                <p:cNvPr id="71" name="Isosceles Triangle 70"/>
                <p:cNvSpPr/>
                <p:nvPr/>
              </p:nvSpPr>
              <p:spPr>
                <a:xfrm rot="5400000">
                  <a:off x="8526127" y="818579"/>
                  <a:ext cx="406535" cy="32442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600" b="1" dirty="0" smtClean="0">
                      <a:solidFill>
                        <a:prstClr val="white"/>
                      </a:solidFill>
                    </a:rPr>
                    <a:t>5</a:t>
                  </a:r>
                  <a:endParaRPr lang="en-US" sz="1200" b="1" dirty="0">
                    <a:solidFill>
                      <a:prstClr val="white"/>
                    </a:solidFill>
                  </a:endParaRPr>
                </a:p>
              </p:txBody>
            </p:sp>
            <p:sp>
              <p:nvSpPr>
                <p:cNvPr id="72" name="Isosceles Triangle 71"/>
                <p:cNvSpPr/>
                <p:nvPr/>
              </p:nvSpPr>
              <p:spPr>
                <a:xfrm rot="5400000">
                  <a:off x="10205852" y="850334"/>
                  <a:ext cx="406535" cy="32442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600" b="1" dirty="0" smtClean="0">
                      <a:solidFill>
                        <a:prstClr val="white"/>
                      </a:solidFill>
                    </a:rPr>
                    <a:t>6</a:t>
                  </a:r>
                  <a:endParaRPr lang="en-US" sz="1200" b="1" dirty="0">
                    <a:solidFill>
                      <a:prstClr val="white"/>
                    </a:solidFill>
                  </a:endParaRPr>
                </a:p>
              </p:txBody>
            </p:sp>
            <p:sp>
              <p:nvSpPr>
                <p:cNvPr id="73" name="Rectangle 72"/>
                <p:cNvSpPr/>
                <p:nvPr/>
              </p:nvSpPr>
              <p:spPr>
                <a:xfrm>
                  <a:off x="3871319" y="796127"/>
                  <a:ext cx="1045292" cy="374735"/>
                </a:xfrm>
                <a:prstGeom prst="rect">
                  <a:avLst/>
                </a:prstGeom>
                <a:noFill/>
              </p:spPr>
              <p:txBody>
                <a:bodyPr wrap="none" lIns="91440" tIns="45720" rIns="91440" bIns="45720">
                  <a:spAutoFit/>
                </a:bodyPr>
                <a:lstStyle/>
                <a:p>
                  <a:pPr algn="ctr"/>
                  <a:r>
                    <a:rPr lang="en-US" sz="1600" dirty="0" smtClean="0">
                      <a:ln w="0"/>
                      <a:solidFill>
                        <a:prstClr val="black"/>
                      </a:solidFill>
                      <a:effectLst>
                        <a:outerShdw blurRad="38100" dist="19050" dir="2700000" algn="tl" rotWithShape="0">
                          <a:prstClr val="black">
                            <a:alpha val="40000"/>
                          </a:prstClr>
                        </a:outerShdw>
                      </a:effectLst>
                    </a:rPr>
                    <a:t>Milestone</a:t>
                  </a:r>
                  <a:endParaRPr lang="en-US" sz="1600" dirty="0">
                    <a:ln w="0"/>
                    <a:solidFill>
                      <a:prstClr val="black"/>
                    </a:solidFill>
                    <a:effectLst>
                      <a:outerShdw blurRad="38100" dist="19050" dir="2700000" algn="tl" rotWithShape="0">
                        <a:prstClr val="black">
                          <a:alpha val="40000"/>
                        </a:prstClr>
                      </a:outerShdw>
                    </a:effectLst>
                  </a:endParaRPr>
                </a:p>
              </p:txBody>
            </p:sp>
            <p:sp>
              <p:nvSpPr>
                <p:cNvPr id="74" name="Rectangle 73"/>
                <p:cNvSpPr/>
                <p:nvPr/>
              </p:nvSpPr>
              <p:spPr>
                <a:xfrm>
                  <a:off x="5584254" y="766037"/>
                  <a:ext cx="1045292" cy="374735"/>
                </a:xfrm>
                <a:prstGeom prst="rect">
                  <a:avLst/>
                </a:prstGeom>
                <a:noFill/>
              </p:spPr>
              <p:txBody>
                <a:bodyPr wrap="none" lIns="91440" tIns="45720" rIns="91440" bIns="45720">
                  <a:spAutoFit/>
                </a:bodyPr>
                <a:lstStyle/>
                <a:p>
                  <a:pPr algn="ctr"/>
                  <a:r>
                    <a:rPr lang="en-US" sz="1600" dirty="0" smtClean="0">
                      <a:ln w="0"/>
                      <a:solidFill>
                        <a:prstClr val="black"/>
                      </a:solidFill>
                      <a:effectLst>
                        <a:outerShdw blurRad="38100" dist="19050" dir="2700000" algn="tl" rotWithShape="0">
                          <a:prstClr val="black">
                            <a:alpha val="40000"/>
                          </a:prstClr>
                        </a:outerShdw>
                      </a:effectLst>
                    </a:rPr>
                    <a:t>Milestone</a:t>
                  </a:r>
                  <a:endParaRPr lang="en-US" sz="1600" dirty="0">
                    <a:ln w="0"/>
                    <a:solidFill>
                      <a:prstClr val="black"/>
                    </a:solidFill>
                    <a:effectLst>
                      <a:outerShdw blurRad="38100" dist="19050" dir="2700000" algn="tl" rotWithShape="0">
                        <a:prstClr val="black">
                          <a:alpha val="40000"/>
                        </a:prstClr>
                      </a:outerShdw>
                    </a:effectLst>
                  </a:endParaRPr>
                </a:p>
              </p:txBody>
            </p:sp>
            <p:sp>
              <p:nvSpPr>
                <p:cNvPr id="75" name="Rectangle 74"/>
                <p:cNvSpPr/>
                <p:nvPr/>
              </p:nvSpPr>
              <p:spPr>
                <a:xfrm>
                  <a:off x="8876909" y="806896"/>
                  <a:ext cx="1045292" cy="374735"/>
                </a:xfrm>
                <a:prstGeom prst="rect">
                  <a:avLst/>
                </a:prstGeom>
                <a:noFill/>
              </p:spPr>
              <p:txBody>
                <a:bodyPr wrap="none" lIns="91440" tIns="45720" rIns="91440" bIns="45720">
                  <a:spAutoFit/>
                </a:bodyPr>
                <a:lstStyle/>
                <a:p>
                  <a:pPr algn="ctr"/>
                  <a:r>
                    <a:rPr lang="en-US" sz="1600" dirty="0" smtClean="0">
                      <a:ln w="0"/>
                      <a:solidFill>
                        <a:prstClr val="black"/>
                      </a:solidFill>
                      <a:effectLst>
                        <a:outerShdw blurRad="38100" dist="19050" dir="2700000" algn="tl" rotWithShape="0">
                          <a:prstClr val="black">
                            <a:alpha val="40000"/>
                          </a:prstClr>
                        </a:outerShdw>
                      </a:effectLst>
                    </a:rPr>
                    <a:t>Milestone</a:t>
                  </a:r>
                  <a:endParaRPr lang="en-US" sz="1600" dirty="0">
                    <a:ln w="0"/>
                    <a:solidFill>
                      <a:prstClr val="black"/>
                    </a:solidFill>
                    <a:effectLst>
                      <a:outerShdw blurRad="38100" dist="19050" dir="2700000" algn="tl" rotWithShape="0">
                        <a:prstClr val="black">
                          <a:alpha val="40000"/>
                        </a:prstClr>
                      </a:outerShdw>
                    </a:effectLst>
                  </a:endParaRPr>
                </a:p>
              </p:txBody>
            </p:sp>
            <p:sp>
              <p:nvSpPr>
                <p:cNvPr id="76" name="Rectangle 75"/>
                <p:cNvSpPr/>
                <p:nvPr/>
              </p:nvSpPr>
              <p:spPr>
                <a:xfrm>
                  <a:off x="10610701" y="830801"/>
                  <a:ext cx="1045292" cy="374735"/>
                </a:xfrm>
                <a:prstGeom prst="rect">
                  <a:avLst/>
                </a:prstGeom>
                <a:noFill/>
              </p:spPr>
              <p:txBody>
                <a:bodyPr wrap="none" lIns="91440" tIns="45720" rIns="91440" bIns="45720">
                  <a:spAutoFit/>
                </a:bodyPr>
                <a:lstStyle/>
                <a:p>
                  <a:pPr algn="ctr"/>
                  <a:r>
                    <a:rPr lang="en-US" sz="1600" dirty="0" smtClean="0">
                      <a:ln w="0"/>
                      <a:solidFill>
                        <a:prstClr val="black"/>
                      </a:solidFill>
                      <a:effectLst>
                        <a:outerShdw blurRad="38100" dist="19050" dir="2700000" algn="tl" rotWithShape="0">
                          <a:prstClr val="black">
                            <a:alpha val="40000"/>
                          </a:prstClr>
                        </a:outerShdw>
                      </a:effectLst>
                    </a:rPr>
                    <a:t>Milestone</a:t>
                  </a:r>
                  <a:endParaRPr lang="en-US" sz="1600" dirty="0">
                    <a:ln w="0"/>
                    <a:solidFill>
                      <a:prstClr val="black"/>
                    </a:solidFill>
                    <a:effectLst>
                      <a:outerShdw blurRad="38100" dist="19050" dir="2700000" algn="tl" rotWithShape="0">
                        <a:prstClr val="black">
                          <a:alpha val="40000"/>
                        </a:prstClr>
                      </a:outerShdw>
                    </a:effectLst>
                  </a:endParaRPr>
                </a:p>
              </p:txBody>
            </p:sp>
            <p:cxnSp>
              <p:nvCxnSpPr>
                <p:cNvPr id="77" name="Straight Arrow Connector 76"/>
                <p:cNvCxnSpPr/>
                <p:nvPr/>
              </p:nvCxnSpPr>
              <p:spPr>
                <a:xfrm>
                  <a:off x="3493460" y="3490163"/>
                  <a:ext cx="8365841" cy="13648"/>
                </a:xfrm>
                <a:prstGeom prst="straightConnector1">
                  <a:avLst/>
                </a:prstGeom>
                <a:ln w="34925" cmpd="dbl">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sp>
          <p:nvSpPr>
            <p:cNvPr id="87" name="Rectangle 86"/>
            <p:cNvSpPr/>
            <p:nvPr/>
          </p:nvSpPr>
          <p:spPr>
            <a:xfrm>
              <a:off x="360600" y="934456"/>
              <a:ext cx="1616861" cy="560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prstClr val="black"/>
                  </a:solidFill>
                </a:rPr>
                <a:t>Milestone  </a:t>
              </a:r>
            </a:p>
          </p:txBody>
        </p:sp>
        <p:sp>
          <p:nvSpPr>
            <p:cNvPr id="88" name="Rectangle 87"/>
            <p:cNvSpPr/>
            <p:nvPr/>
          </p:nvSpPr>
          <p:spPr>
            <a:xfrm>
              <a:off x="360600" y="1388786"/>
              <a:ext cx="1617444" cy="806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prstClr val="black"/>
                  </a:solidFill>
                </a:rPr>
                <a:t>Key Deliverables </a:t>
              </a:r>
            </a:p>
          </p:txBody>
        </p:sp>
        <p:sp>
          <p:nvSpPr>
            <p:cNvPr id="89" name="Rectangle 88"/>
            <p:cNvSpPr/>
            <p:nvPr/>
          </p:nvSpPr>
          <p:spPr>
            <a:xfrm>
              <a:off x="360600" y="2194836"/>
              <a:ext cx="1616861" cy="12400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prstClr val="black"/>
                  </a:solidFill>
                </a:rPr>
                <a:t>Signoff</a:t>
              </a:r>
              <a:r>
                <a:rPr lang="en-US" sz="1400" dirty="0" smtClean="0">
                  <a:solidFill>
                    <a:prstClr val="black"/>
                  </a:solidFill>
                </a:rPr>
                <a:t> </a:t>
              </a:r>
              <a:r>
                <a:rPr lang="en-US" sz="1400" b="1" dirty="0" smtClean="0">
                  <a:solidFill>
                    <a:prstClr val="black"/>
                  </a:solidFill>
                </a:rPr>
                <a:t>Criteria</a:t>
              </a:r>
            </a:p>
          </p:txBody>
        </p:sp>
        <p:sp>
          <p:nvSpPr>
            <p:cNvPr id="90" name="Rectangle 89"/>
            <p:cNvSpPr/>
            <p:nvPr/>
          </p:nvSpPr>
          <p:spPr>
            <a:xfrm>
              <a:off x="360600" y="3434840"/>
              <a:ext cx="1616861" cy="12349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prstClr val="black"/>
                  </a:solidFill>
                </a:rPr>
                <a:t>Key</a:t>
              </a:r>
              <a:r>
                <a:rPr lang="en-US" sz="1400" dirty="0" smtClean="0">
                  <a:solidFill>
                    <a:prstClr val="black"/>
                  </a:solidFill>
                </a:rPr>
                <a:t> </a:t>
              </a:r>
              <a:r>
                <a:rPr lang="en-US" sz="1400" b="1" dirty="0" smtClean="0">
                  <a:solidFill>
                    <a:prstClr val="black"/>
                  </a:solidFill>
                </a:rPr>
                <a:t>Activity</a:t>
              </a:r>
              <a:r>
                <a:rPr lang="en-US" sz="1400" dirty="0" smtClean="0">
                  <a:solidFill>
                    <a:prstClr val="black"/>
                  </a:solidFill>
                </a:rPr>
                <a:t> </a:t>
              </a:r>
            </a:p>
          </p:txBody>
        </p:sp>
        <p:sp>
          <p:nvSpPr>
            <p:cNvPr id="91" name="Rectangle 90"/>
            <p:cNvSpPr/>
            <p:nvPr/>
          </p:nvSpPr>
          <p:spPr>
            <a:xfrm>
              <a:off x="360600" y="4669745"/>
              <a:ext cx="1616861" cy="12507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prstClr val="black"/>
                  </a:solidFill>
                </a:rPr>
                <a:t>TEAM</a:t>
              </a:r>
            </a:p>
          </p:txBody>
        </p:sp>
        <p:sp>
          <p:nvSpPr>
            <p:cNvPr id="92" name="Rectangle 91"/>
            <p:cNvSpPr/>
            <p:nvPr/>
          </p:nvSpPr>
          <p:spPr>
            <a:xfrm>
              <a:off x="360600" y="5920471"/>
              <a:ext cx="1616861" cy="4794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smtClean="0">
                  <a:solidFill>
                    <a:prstClr val="black"/>
                  </a:solidFill>
                </a:rPr>
                <a:t>Time line</a:t>
              </a:r>
            </a:p>
          </p:txBody>
        </p:sp>
        <p:sp>
          <p:nvSpPr>
            <p:cNvPr id="148" name="Rectangle 147"/>
            <p:cNvSpPr/>
            <p:nvPr/>
          </p:nvSpPr>
          <p:spPr>
            <a:xfrm>
              <a:off x="2643911" y="3241567"/>
              <a:ext cx="1002197" cy="261610"/>
            </a:xfrm>
            <a:prstGeom prst="rect">
              <a:avLst/>
            </a:prstGeom>
            <a:noFill/>
          </p:spPr>
          <p:txBody>
            <a:bodyPr wrap="none" lIns="91440" tIns="45720" rIns="91440" bIns="45720">
              <a:spAutoFit/>
            </a:bodyPr>
            <a:lstStyle/>
            <a:p>
              <a:pPr algn="ctr"/>
              <a:r>
                <a:rPr lang="en-US" sz="1050" dirty="0" smtClean="0">
                  <a:ln w="0"/>
                  <a:solidFill>
                    <a:prstClr val="black"/>
                  </a:solidFill>
                  <a:effectLst>
                    <a:outerShdw blurRad="38100" dist="19050" dir="2700000" algn="tl" rotWithShape="0">
                      <a:prstClr val="black">
                        <a:alpha val="40000"/>
                      </a:prstClr>
                    </a:outerShdw>
                  </a:effectLst>
                </a:rPr>
                <a:t>Customization</a:t>
              </a:r>
              <a:endParaRPr lang="en-US" sz="1050" dirty="0">
                <a:ln w="0"/>
                <a:solidFill>
                  <a:prstClr val="black"/>
                </a:solidFill>
                <a:effectLst>
                  <a:outerShdw blurRad="38100" dist="19050" dir="2700000" algn="tl" rotWithShape="0">
                    <a:prstClr val="black">
                      <a:alpha val="40000"/>
                    </a:prstClr>
                  </a:outerShdw>
                </a:effectLst>
              </a:endParaRPr>
            </a:p>
          </p:txBody>
        </p:sp>
        <p:pic>
          <p:nvPicPr>
            <p:cNvPr id="151" name="Picture 150"/>
            <p:cNvPicPr>
              <a:picLocks noChangeAspect="1"/>
            </p:cNvPicPr>
            <p:nvPr/>
          </p:nvPicPr>
          <p:blipFill>
            <a:blip r:embed="rId2"/>
            <a:stretch>
              <a:fillRect/>
            </a:stretch>
          </p:blipFill>
          <p:spPr>
            <a:xfrm>
              <a:off x="1977461" y="5884694"/>
              <a:ext cx="9993618" cy="515180"/>
            </a:xfrm>
            <a:prstGeom prst="rect">
              <a:avLst/>
            </a:prstGeom>
          </p:spPr>
        </p:pic>
        <p:pic>
          <p:nvPicPr>
            <p:cNvPr id="152" name="Picture 151"/>
            <p:cNvPicPr>
              <a:picLocks noChangeAspect="1"/>
            </p:cNvPicPr>
            <p:nvPr/>
          </p:nvPicPr>
          <p:blipFill>
            <a:blip r:embed="rId2"/>
            <a:stretch>
              <a:fillRect/>
            </a:stretch>
          </p:blipFill>
          <p:spPr>
            <a:xfrm>
              <a:off x="327768" y="6267264"/>
              <a:ext cx="11613934" cy="135653"/>
            </a:xfrm>
            <a:prstGeom prst="rect">
              <a:avLst/>
            </a:prstGeom>
          </p:spPr>
        </p:pic>
        <p:pic>
          <p:nvPicPr>
            <p:cNvPr id="153" name="Picture 152"/>
            <p:cNvPicPr>
              <a:picLocks noChangeAspect="1"/>
            </p:cNvPicPr>
            <p:nvPr/>
          </p:nvPicPr>
          <p:blipFill>
            <a:blip r:embed="rId2"/>
            <a:stretch>
              <a:fillRect/>
            </a:stretch>
          </p:blipFill>
          <p:spPr>
            <a:xfrm rot="16200000">
              <a:off x="-461241" y="3375456"/>
              <a:ext cx="4986015" cy="104013"/>
            </a:xfrm>
            <a:prstGeom prst="rect">
              <a:avLst/>
            </a:prstGeom>
          </p:spPr>
        </p:pic>
        <p:pic>
          <p:nvPicPr>
            <p:cNvPr id="205" name="Picture 204"/>
            <p:cNvPicPr>
              <a:picLocks noChangeAspect="1"/>
            </p:cNvPicPr>
            <p:nvPr/>
          </p:nvPicPr>
          <p:blipFill>
            <a:blip r:embed="rId2"/>
            <a:stretch>
              <a:fillRect/>
            </a:stretch>
          </p:blipFill>
          <p:spPr>
            <a:xfrm rot="16200000">
              <a:off x="-2321576" y="3587931"/>
              <a:ext cx="5482224" cy="114365"/>
            </a:xfrm>
            <a:prstGeom prst="rect">
              <a:avLst/>
            </a:prstGeom>
          </p:spPr>
        </p:pic>
        <p:sp>
          <p:nvSpPr>
            <p:cNvPr id="212" name="Rectangle 211"/>
            <p:cNvSpPr/>
            <p:nvPr/>
          </p:nvSpPr>
          <p:spPr>
            <a:xfrm>
              <a:off x="2293365" y="5959329"/>
              <a:ext cx="739305" cy="307777"/>
            </a:xfrm>
            <a:prstGeom prst="rect">
              <a:avLst/>
            </a:prstGeom>
            <a:noFill/>
            <a:ln>
              <a:noFill/>
            </a:ln>
          </p:spPr>
          <p:txBody>
            <a:bodyPr wrap="none" lIns="91440" tIns="45720" rIns="91440" bIns="45720">
              <a:spAutoFit/>
            </a:bodyPr>
            <a:lstStyle/>
            <a:p>
              <a:pPr algn="ctr"/>
              <a:r>
                <a:rPr lang="en-US" sz="1400" b="1" dirty="0" smtClean="0">
                  <a:ln w="0"/>
                  <a:solidFill>
                    <a:srgbClr val="FF0000"/>
                  </a:solidFill>
                  <a:effectLst>
                    <a:outerShdw blurRad="38100" dist="19050" dir="2700000" algn="tl" rotWithShape="0">
                      <a:prstClr val="black">
                        <a:alpha val="40000"/>
                      </a:prstClr>
                    </a:outerShdw>
                  </a:effectLst>
                </a:rPr>
                <a:t>1 Week</a:t>
              </a:r>
              <a:endParaRPr lang="en-US" sz="1400" b="1" dirty="0">
                <a:ln w="0"/>
                <a:solidFill>
                  <a:srgbClr val="FF0000"/>
                </a:solidFill>
                <a:effectLst>
                  <a:outerShdw blurRad="38100" dist="19050" dir="2700000" algn="tl" rotWithShape="0">
                    <a:prstClr val="black">
                      <a:alpha val="40000"/>
                    </a:prstClr>
                  </a:outerShdw>
                </a:effectLst>
              </a:endParaRPr>
            </a:p>
          </p:txBody>
        </p:sp>
        <p:sp>
          <p:nvSpPr>
            <p:cNvPr id="213" name="Rectangle 212"/>
            <p:cNvSpPr/>
            <p:nvPr/>
          </p:nvSpPr>
          <p:spPr>
            <a:xfrm>
              <a:off x="3949047" y="6006283"/>
              <a:ext cx="739305" cy="307777"/>
            </a:xfrm>
            <a:prstGeom prst="rect">
              <a:avLst/>
            </a:prstGeom>
            <a:noFill/>
            <a:ln>
              <a:noFill/>
            </a:ln>
          </p:spPr>
          <p:txBody>
            <a:bodyPr wrap="none" lIns="91440" tIns="45720" rIns="91440" bIns="45720">
              <a:spAutoFit/>
            </a:bodyPr>
            <a:lstStyle/>
            <a:p>
              <a:pPr algn="ctr"/>
              <a:r>
                <a:rPr lang="en-US" sz="1400" b="1" dirty="0" smtClean="0">
                  <a:ln w="0"/>
                  <a:solidFill>
                    <a:srgbClr val="FF0000"/>
                  </a:solidFill>
                  <a:effectLst>
                    <a:outerShdw blurRad="38100" dist="19050" dir="2700000" algn="tl" rotWithShape="0">
                      <a:prstClr val="black">
                        <a:alpha val="40000"/>
                      </a:prstClr>
                    </a:outerShdw>
                  </a:effectLst>
                </a:rPr>
                <a:t>2 Week</a:t>
              </a:r>
              <a:endParaRPr lang="en-US" sz="1400" b="1" dirty="0">
                <a:ln w="0"/>
                <a:solidFill>
                  <a:srgbClr val="FF0000"/>
                </a:solidFill>
                <a:effectLst>
                  <a:outerShdw blurRad="38100" dist="19050" dir="2700000" algn="tl" rotWithShape="0">
                    <a:prstClr val="black">
                      <a:alpha val="40000"/>
                    </a:prstClr>
                  </a:outerShdw>
                </a:effectLst>
              </a:endParaRPr>
            </a:p>
          </p:txBody>
        </p:sp>
        <p:sp>
          <p:nvSpPr>
            <p:cNvPr id="214" name="Rectangle 213"/>
            <p:cNvSpPr/>
            <p:nvPr/>
          </p:nvSpPr>
          <p:spPr>
            <a:xfrm>
              <a:off x="5815338" y="6006282"/>
              <a:ext cx="739305" cy="307777"/>
            </a:xfrm>
            <a:prstGeom prst="rect">
              <a:avLst/>
            </a:prstGeom>
            <a:noFill/>
            <a:ln>
              <a:noFill/>
            </a:ln>
          </p:spPr>
          <p:txBody>
            <a:bodyPr wrap="none" lIns="91440" tIns="45720" rIns="91440" bIns="45720">
              <a:spAutoFit/>
            </a:bodyPr>
            <a:lstStyle/>
            <a:p>
              <a:pPr algn="ctr"/>
              <a:r>
                <a:rPr lang="en-US" sz="1400" b="1" dirty="0">
                  <a:ln w="0"/>
                  <a:solidFill>
                    <a:srgbClr val="FF0000"/>
                  </a:solidFill>
                  <a:effectLst>
                    <a:outerShdw blurRad="38100" dist="19050" dir="2700000" algn="tl" rotWithShape="0">
                      <a:prstClr val="black">
                        <a:alpha val="40000"/>
                      </a:prstClr>
                    </a:outerShdw>
                  </a:effectLst>
                </a:rPr>
                <a:t>3</a:t>
              </a:r>
              <a:r>
                <a:rPr lang="en-US" sz="1400" b="1" dirty="0" smtClean="0">
                  <a:ln w="0"/>
                  <a:solidFill>
                    <a:srgbClr val="FF0000"/>
                  </a:solidFill>
                  <a:effectLst>
                    <a:outerShdw blurRad="38100" dist="19050" dir="2700000" algn="tl" rotWithShape="0">
                      <a:prstClr val="black">
                        <a:alpha val="40000"/>
                      </a:prstClr>
                    </a:outerShdw>
                  </a:effectLst>
                </a:rPr>
                <a:t> Week</a:t>
              </a:r>
              <a:endParaRPr lang="en-US" sz="1400" b="1" dirty="0">
                <a:ln w="0"/>
                <a:solidFill>
                  <a:srgbClr val="FF0000"/>
                </a:solidFill>
                <a:effectLst>
                  <a:outerShdw blurRad="38100" dist="19050" dir="2700000" algn="tl" rotWithShape="0">
                    <a:prstClr val="black">
                      <a:alpha val="40000"/>
                    </a:prstClr>
                  </a:outerShdw>
                </a:effectLst>
              </a:endParaRPr>
            </a:p>
          </p:txBody>
        </p:sp>
        <p:sp>
          <p:nvSpPr>
            <p:cNvPr id="215" name="Rectangle 214"/>
            <p:cNvSpPr/>
            <p:nvPr/>
          </p:nvSpPr>
          <p:spPr>
            <a:xfrm>
              <a:off x="7538874" y="5971498"/>
              <a:ext cx="739305" cy="307777"/>
            </a:xfrm>
            <a:prstGeom prst="rect">
              <a:avLst/>
            </a:prstGeom>
            <a:noFill/>
            <a:ln>
              <a:noFill/>
            </a:ln>
          </p:spPr>
          <p:txBody>
            <a:bodyPr wrap="none" lIns="91440" tIns="45720" rIns="91440" bIns="45720">
              <a:spAutoFit/>
            </a:bodyPr>
            <a:lstStyle/>
            <a:p>
              <a:pPr algn="ctr"/>
              <a:r>
                <a:rPr lang="en-US" sz="1400" b="1" dirty="0">
                  <a:ln w="0"/>
                  <a:solidFill>
                    <a:srgbClr val="FF0000"/>
                  </a:solidFill>
                  <a:effectLst>
                    <a:outerShdw blurRad="38100" dist="19050" dir="2700000" algn="tl" rotWithShape="0">
                      <a:prstClr val="black">
                        <a:alpha val="40000"/>
                      </a:prstClr>
                    </a:outerShdw>
                  </a:effectLst>
                </a:rPr>
                <a:t>4</a:t>
              </a:r>
              <a:r>
                <a:rPr lang="en-US" sz="1400" b="1" dirty="0" smtClean="0">
                  <a:ln w="0"/>
                  <a:solidFill>
                    <a:srgbClr val="FF0000"/>
                  </a:solidFill>
                  <a:effectLst>
                    <a:outerShdw blurRad="38100" dist="19050" dir="2700000" algn="tl" rotWithShape="0">
                      <a:prstClr val="black">
                        <a:alpha val="40000"/>
                      </a:prstClr>
                    </a:outerShdw>
                  </a:effectLst>
                </a:rPr>
                <a:t> Week</a:t>
              </a:r>
              <a:endParaRPr lang="en-US" sz="1400" b="1" dirty="0">
                <a:ln w="0"/>
                <a:solidFill>
                  <a:srgbClr val="FF0000"/>
                </a:solidFill>
                <a:effectLst>
                  <a:outerShdw blurRad="38100" dist="19050" dir="2700000" algn="tl" rotWithShape="0">
                    <a:prstClr val="black">
                      <a:alpha val="40000"/>
                    </a:prstClr>
                  </a:outerShdw>
                </a:effectLst>
              </a:endParaRPr>
            </a:p>
          </p:txBody>
        </p:sp>
        <p:sp>
          <p:nvSpPr>
            <p:cNvPr id="216" name="Rectangle 215"/>
            <p:cNvSpPr/>
            <p:nvPr/>
          </p:nvSpPr>
          <p:spPr>
            <a:xfrm>
              <a:off x="8971761" y="5930911"/>
              <a:ext cx="739305" cy="307777"/>
            </a:xfrm>
            <a:prstGeom prst="rect">
              <a:avLst/>
            </a:prstGeom>
            <a:noFill/>
            <a:ln>
              <a:noFill/>
            </a:ln>
          </p:spPr>
          <p:txBody>
            <a:bodyPr wrap="none" lIns="91440" tIns="45720" rIns="91440" bIns="45720">
              <a:spAutoFit/>
            </a:bodyPr>
            <a:lstStyle/>
            <a:p>
              <a:pPr algn="ctr"/>
              <a:r>
                <a:rPr lang="en-US" sz="1400" b="1" dirty="0" smtClean="0">
                  <a:ln w="0"/>
                  <a:solidFill>
                    <a:srgbClr val="FF0000"/>
                  </a:solidFill>
                  <a:effectLst>
                    <a:outerShdw blurRad="38100" dist="19050" dir="2700000" algn="tl" rotWithShape="0">
                      <a:prstClr val="black">
                        <a:alpha val="40000"/>
                      </a:prstClr>
                    </a:outerShdw>
                  </a:effectLst>
                </a:rPr>
                <a:t>5 Week</a:t>
              </a:r>
              <a:endParaRPr lang="en-US" sz="1400" b="1" dirty="0">
                <a:ln w="0"/>
                <a:solidFill>
                  <a:srgbClr val="FF0000"/>
                </a:solidFill>
                <a:effectLst>
                  <a:outerShdw blurRad="38100" dist="19050" dir="2700000" algn="tl" rotWithShape="0">
                    <a:prstClr val="black">
                      <a:alpha val="40000"/>
                    </a:prstClr>
                  </a:outerShdw>
                </a:effectLst>
              </a:endParaRPr>
            </a:p>
          </p:txBody>
        </p:sp>
        <p:sp>
          <p:nvSpPr>
            <p:cNvPr id="217" name="Rectangle 216"/>
            <p:cNvSpPr/>
            <p:nvPr/>
          </p:nvSpPr>
          <p:spPr>
            <a:xfrm>
              <a:off x="10864034" y="5956871"/>
              <a:ext cx="739305" cy="307777"/>
            </a:xfrm>
            <a:prstGeom prst="rect">
              <a:avLst/>
            </a:prstGeom>
            <a:noFill/>
            <a:ln>
              <a:noFill/>
            </a:ln>
          </p:spPr>
          <p:txBody>
            <a:bodyPr wrap="none" lIns="91440" tIns="45720" rIns="91440" bIns="45720">
              <a:spAutoFit/>
            </a:bodyPr>
            <a:lstStyle/>
            <a:p>
              <a:pPr algn="ctr"/>
              <a:r>
                <a:rPr lang="en-US" sz="1400" b="1" dirty="0" smtClean="0">
                  <a:ln w="0"/>
                  <a:solidFill>
                    <a:srgbClr val="FF0000"/>
                  </a:solidFill>
                  <a:effectLst>
                    <a:outerShdw blurRad="38100" dist="19050" dir="2700000" algn="tl" rotWithShape="0">
                      <a:prstClr val="black">
                        <a:alpha val="40000"/>
                      </a:prstClr>
                    </a:outerShdw>
                  </a:effectLst>
                </a:rPr>
                <a:t>6 Week</a:t>
              </a:r>
              <a:endParaRPr lang="en-US" sz="1400" b="1" dirty="0">
                <a:ln w="0"/>
                <a:solidFill>
                  <a:srgbClr val="FF0000"/>
                </a:solidFill>
                <a:effectLst>
                  <a:outerShdw blurRad="38100" dist="19050" dir="2700000" algn="tl" rotWithShape="0">
                    <a:prstClr val="black">
                      <a:alpha val="40000"/>
                    </a:prstClr>
                  </a:outerShdw>
                </a:effectLst>
              </a:endParaRPr>
            </a:p>
          </p:txBody>
        </p:sp>
        <p:pic>
          <p:nvPicPr>
            <p:cNvPr id="221" name="Picture 220"/>
            <p:cNvPicPr>
              <a:picLocks noChangeAspect="1"/>
            </p:cNvPicPr>
            <p:nvPr/>
          </p:nvPicPr>
          <p:blipFill>
            <a:blip r:embed="rId2"/>
            <a:stretch>
              <a:fillRect/>
            </a:stretch>
          </p:blipFill>
          <p:spPr>
            <a:xfrm rot="16200000">
              <a:off x="9241242" y="3618384"/>
              <a:ext cx="5482224" cy="114365"/>
            </a:xfrm>
            <a:prstGeom prst="rect">
              <a:avLst/>
            </a:prstGeom>
          </p:spPr>
        </p:pic>
        <p:pic>
          <p:nvPicPr>
            <p:cNvPr id="222" name="Picture 221"/>
            <p:cNvPicPr>
              <a:picLocks noChangeAspect="1"/>
            </p:cNvPicPr>
            <p:nvPr/>
          </p:nvPicPr>
          <p:blipFill>
            <a:blip r:embed="rId2"/>
            <a:stretch>
              <a:fillRect/>
            </a:stretch>
          </p:blipFill>
          <p:spPr>
            <a:xfrm>
              <a:off x="411663" y="892104"/>
              <a:ext cx="11613934" cy="135653"/>
            </a:xfrm>
            <a:prstGeom prst="rect">
              <a:avLst/>
            </a:prstGeom>
            <a:solidFill>
              <a:schemeClr val="bg2"/>
            </a:solidFill>
          </p:spPr>
        </p:pic>
      </p:grpSp>
      <p:sp>
        <p:nvSpPr>
          <p:cNvPr id="2" name="Line Callout 2 1"/>
          <p:cNvSpPr/>
          <p:nvPr/>
        </p:nvSpPr>
        <p:spPr>
          <a:xfrm>
            <a:off x="2265888" y="3055567"/>
            <a:ext cx="3619272" cy="432560"/>
          </a:xfrm>
          <a:prstGeom prst="borderCallout2">
            <a:avLst>
              <a:gd name="adj1" fmla="val 18750"/>
              <a:gd name="adj2" fmla="val -8333"/>
              <a:gd name="adj3" fmla="val 18750"/>
              <a:gd name="adj4" fmla="val -16667"/>
              <a:gd name="adj5" fmla="val 671994"/>
              <a:gd name="adj6" fmla="val 885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Edit the time line required</a:t>
            </a:r>
            <a:endParaRPr lang="en-IN" dirty="0"/>
          </a:p>
        </p:txBody>
      </p:sp>
      <p:sp>
        <p:nvSpPr>
          <p:cNvPr id="3" name="Footer Placeholder 2"/>
          <p:cNvSpPr>
            <a:spLocks noGrp="1"/>
          </p:cNvSpPr>
          <p:nvPr>
            <p:ph type="ftr" sz="quarter" idx="3"/>
          </p:nvPr>
        </p:nvSpPr>
        <p:spPr/>
        <p:txBody>
          <a:bodyPr/>
          <a:lstStyle/>
          <a:p>
            <a:pPr eaLnBrk="0" hangingPunct="0">
              <a:tabLst>
                <a:tab pos="8342313" algn="r"/>
              </a:tabLst>
              <a:defRPr/>
            </a:pPr>
            <a:r>
              <a:rPr lang="en-CA" sz="800" smtClean="0">
                <a:solidFill>
                  <a:srgbClr val="8C8C8C"/>
                </a:solidFill>
              </a:rPr>
              <a:t>Cpyright © 2018 Omnex Inc. </a:t>
            </a:r>
            <a:endParaRPr lang="en-CA" sz="800" dirty="0">
              <a:solidFill>
                <a:srgbClr val="8C8C8C"/>
              </a:solidFill>
            </a:endParaRPr>
          </a:p>
        </p:txBody>
      </p:sp>
    </p:spTree>
    <p:extLst>
      <p:ext uri="{BB962C8B-B14F-4D97-AF65-F5344CB8AC3E}">
        <p14:creationId xmlns:p14="http://schemas.microsoft.com/office/powerpoint/2010/main" val="410847416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Project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pSp>
        <p:nvGrpSpPr>
          <p:cNvPr id="4" name="组合 3"/>
          <p:cNvGrpSpPr/>
          <p:nvPr/>
        </p:nvGrpSpPr>
        <p:grpSpPr>
          <a:xfrm>
            <a:off x="1909257" y="1338738"/>
            <a:ext cx="7952195" cy="5025202"/>
            <a:chOff x="523985" y="1479414"/>
            <a:chExt cx="7952195" cy="5025202"/>
          </a:xfrm>
        </p:grpSpPr>
        <p:cxnSp>
          <p:nvCxnSpPr>
            <p:cNvPr id="5" name="Straight Connector 4"/>
            <p:cNvCxnSpPr/>
            <p:nvPr/>
          </p:nvCxnSpPr>
          <p:spPr>
            <a:xfrm>
              <a:off x="523985" y="2013735"/>
              <a:ext cx="7808359" cy="29294"/>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6"/>
            <p:cNvCxnSpPr/>
            <p:nvPr/>
          </p:nvCxnSpPr>
          <p:spPr>
            <a:xfrm>
              <a:off x="2198672" y="1674688"/>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7"/>
            <p:cNvCxnSpPr/>
            <p:nvPr/>
          </p:nvCxnSpPr>
          <p:spPr>
            <a:xfrm flipV="1">
              <a:off x="523985" y="6102850"/>
              <a:ext cx="7952195" cy="10274"/>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8"/>
            <p:cNvSpPr txBox="1"/>
            <p:nvPr/>
          </p:nvSpPr>
          <p:spPr>
            <a:xfrm>
              <a:off x="523985" y="1674688"/>
              <a:ext cx="1756881"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Project milestone</a:t>
              </a:r>
            </a:p>
          </p:txBody>
        </p:sp>
        <p:sp>
          <p:nvSpPr>
            <p:cNvPr id="9" name="TextBox 9"/>
            <p:cNvSpPr txBox="1"/>
            <p:nvPr/>
          </p:nvSpPr>
          <p:spPr>
            <a:xfrm>
              <a:off x="534258" y="2101406"/>
              <a:ext cx="1756881" cy="307777"/>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Interview</a:t>
              </a:r>
            </a:p>
          </p:txBody>
        </p:sp>
        <p:sp>
          <p:nvSpPr>
            <p:cNvPr id="10" name="TextBox 10"/>
            <p:cNvSpPr txBox="1"/>
            <p:nvPr/>
          </p:nvSpPr>
          <p:spPr>
            <a:xfrm>
              <a:off x="534258" y="2430179"/>
              <a:ext cx="175688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detail business model</a:t>
              </a:r>
            </a:p>
          </p:txBody>
        </p:sp>
        <p:sp>
          <p:nvSpPr>
            <p:cNvPr id="11" name="TextBox 12"/>
            <p:cNvSpPr txBox="1"/>
            <p:nvPr/>
          </p:nvSpPr>
          <p:spPr>
            <a:xfrm>
              <a:off x="534258" y="3226085"/>
              <a:ext cx="1756881" cy="52322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operation model</a:t>
              </a:r>
            </a:p>
          </p:txBody>
        </p:sp>
        <p:sp>
          <p:nvSpPr>
            <p:cNvPr id="12" name="TextBox 17"/>
            <p:cNvSpPr txBox="1"/>
            <p:nvPr/>
          </p:nvSpPr>
          <p:spPr>
            <a:xfrm>
              <a:off x="534258" y="5495774"/>
              <a:ext cx="1756881" cy="523220"/>
            </a:xfrm>
            <a:prstGeom prst="rect">
              <a:avLst/>
            </a:prstGeom>
            <a:noFill/>
          </p:spPr>
          <p:txBody>
            <a:bodyPr wrap="square" rtlCol="0">
              <a:spAutoFit/>
            </a:bodyPr>
            <a:lstStyle>
              <a:defPPr>
                <a:defRPr lang="de-DE"/>
              </a:defPPr>
              <a:lvl1pPr fontAlgn="base">
                <a:spcBef>
                  <a:spcPct val="50000"/>
                </a:spcBef>
                <a:spcAft>
                  <a:spcPct val="0"/>
                </a:spcAft>
                <a:buClr>
                  <a:srgbClr val="F0AB00"/>
                </a:buClr>
                <a:buSzPct val="80000"/>
                <a:defRPr sz="1400" kern="0">
                  <a:ea typeface="Arial Unicode MS" pitchFamily="34" charset="-128"/>
                  <a:cs typeface="Arial Unicode MS" pitchFamily="34" charset="-128"/>
                </a:defRPr>
              </a:lvl1pPr>
            </a:lstStyle>
            <a:p>
              <a:r>
                <a:rPr lang="en-US" dirty="0"/>
                <a:t>Communication &amp; Rollout</a:t>
              </a:r>
            </a:p>
          </p:txBody>
        </p:sp>
        <p:cxnSp>
          <p:nvCxnSpPr>
            <p:cNvPr id="13" name="Straight Connector 20"/>
            <p:cNvCxnSpPr/>
            <p:nvPr/>
          </p:nvCxnSpPr>
          <p:spPr>
            <a:xfrm>
              <a:off x="637001" y="3102796"/>
              <a:ext cx="7695343" cy="0"/>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22"/>
            <p:cNvCxnSpPr/>
            <p:nvPr/>
          </p:nvCxnSpPr>
          <p:spPr>
            <a:xfrm>
              <a:off x="637001" y="5411838"/>
              <a:ext cx="7695343" cy="19925"/>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23"/>
            <p:cNvCxnSpPr/>
            <p:nvPr/>
          </p:nvCxnSpPr>
          <p:spPr>
            <a:xfrm>
              <a:off x="5889456" y="1674688"/>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25"/>
            <p:cNvCxnSpPr/>
            <p:nvPr/>
          </p:nvCxnSpPr>
          <p:spPr>
            <a:xfrm>
              <a:off x="2414427" y="200346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27"/>
            <p:cNvCxnSpPr/>
            <p:nvPr/>
          </p:nvCxnSpPr>
          <p:spPr>
            <a:xfrm>
              <a:off x="2616733"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28"/>
            <p:cNvCxnSpPr/>
            <p:nvPr/>
          </p:nvCxnSpPr>
          <p:spPr>
            <a:xfrm>
              <a:off x="3024519"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29"/>
            <p:cNvCxnSpPr/>
            <p:nvPr/>
          </p:nvCxnSpPr>
          <p:spPr>
            <a:xfrm>
              <a:off x="3850366"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30"/>
            <p:cNvCxnSpPr/>
            <p:nvPr/>
          </p:nvCxnSpPr>
          <p:spPr>
            <a:xfrm>
              <a:off x="4258152"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31"/>
            <p:cNvCxnSpPr/>
            <p:nvPr/>
          </p:nvCxnSpPr>
          <p:spPr>
            <a:xfrm>
              <a:off x="4665938" y="1838850"/>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32"/>
            <p:cNvCxnSpPr/>
            <p:nvPr/>
          </p:nvCxnSpPr>
          <p:spPr>
            <a:xfrm>
              <a:off x="5073724"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33"/>
            <p:cNvCxnSpPr/>
            <p:nvPr/>
          </p:nvCxnSpPr>
          <p:spPr>
            <a:xfrm>
              <a:off x="5481510"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34"/>
            <p:cNvCxnSpPr/>
            <p:nvPr/>
          </p:nvCxnSpPr>
          <p:spPr>
            <a:xfrm>
              <a:off x="5889296"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35"/>
            <p:cNvCxnSpPr/>
            <p:nvPr/>
          </p:nvCxnSpPr>
          <p:spPr>
            <a:xfrm>
              <a:off x="6297082" y="1837585"/>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36"/>
            <p:cNvCxnSpPr/>
            <p:nvPr/>
          </p:nvCxnSpPr>
          <p:spPr>
            <a:xfrm>
              <a:off x="6704868"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37"/>
            <p:cNvCxnSpPr/>
            <p:nvPr/>
          </p:nvCxnSpPr>
          <p:spPr>
            <a:xfrm>
              <a:off x="7112654" y="1828576"/>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38"/>
            <p:cNvCxnSpPr/>
            <p:nvPr/>
          </p:nvCxnSpPr>
          <p:spPr>
            <a:xfrm>
              <a:off x="7520440" y="1816589"/>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39"/>
            <p:cNvCxnSpPr/>
            <p:nvPr/>
          </p:nvCxnSpPr>
          <p:spPr>
            <a:xfrm>
              <a:off x="7928228"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55"/>
            <p:cNvCxnSpPr/>
            <p:nvPr/>
          </p:nvCxnSpPr>
          <p:spPr>
            <a:xfrm>
              <a:off x="2822100" y="2013735"/>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56"/>
            <p:cNvCxnSpPr/>
            <p:nvPr/>
          </p:nvCxnSpPr>
          <p:spPr>
            <a:xfrm>
              <a:off x="3229773" y="2013735"/>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57"/>
            <p:cNvCxnSpPr/>
            <p:nvPr/>
          </p:nvCxnSpPr>
          <p:spPr>
            <a:xfrm>
              <a:off x="3637446" y="2012023"/>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58"/>
            <p:cNvCxnSpPr/>
            <p:nvPr/>
          </p:nvCxnSpPr>
          <p:spPr>
            <a:xfrm>
              <a:off x="4045119" y="203473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59"/>
            <p:cNvCxnSpPr/>
            <p:nvPr/>
          </p:nvCxnSpPr>
          <p:spPr>
            <a:xfrm>
              <a:off x="4452792"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60"/>
            <p:cNvCxnSpPr/>
            <p:nvPr/>
          </p:nvCxnSpPr>
          <p:spPr>
            <a:xfrm>
              <a:off x="4860465" y="2012023"/>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61"/>
            <p:cNvCxnSpPr/>
            <p:nvPr/>
          </p:nvCxnSpPr>
          <p:spPr>
            <a:xfrm>
              <a:off x="5268138" y="2003461"/>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62"/>
            <p:cNvCxnSpPr/>
            <p:nvPr/>
          </p:nvCxnSpPr>
          <p:spPr>
            <a:xfrm>
              <a:off x="5675811"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63"/>
            <p:cNvCxnSpPr/>
            <p:nvPr/>
          </p:nvCxnSpPr>
          <p:spPr>
            <a:xfrm>
              <a:off x="6083484"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64"/>
            <p:cNvCxnSpPr/>
            <p:nvPr/>
          </p:nvCxnSpPr>
          <p:spPr>
            <a:xfrm>
              <a:off x="6491157"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65"/>
            <p:cNvCxnSpPr/>
            <p:nvPr/>
          </p:nvCxnSpPr>
          <p:spPr>
            <a:xfrm>
              <a:off x="6898830"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66"/>
            <p:cNvCxnSpPr/>
            <p:nvPr/>
          </p:nvCxnSpPr>
          <p:spPr>
            <a:xfrm>
              <a:off x="7306503"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67"/>
            <p:cNvCxnSpPr/>
            <p:nvPr/>
          </p:nvCxnSpPr>
          <p:spPr>
            <a:xfrm>
              <a:off x="7714179"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Box 68"/>
            <p:cNvSpPr txBox="1"/>
            <p:nvPr/>
          </p:nvSpPr>
          <p:spPr>
            <a:xfrm>
              <a:off x="221978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Apr</a:t>
              </a:r>
            </a:p>
          </p:txBody>
        </p:sp>
        <p:sp>
          <p:nvSpPr>
            <p:cNvPr id="44" name="TextBox 69"/>
            <p:cNvSpPr txBox="1"/>
            <p:nvPr/>
          </p:nvSpPr>
          <p:spPr>
            <a:xfrm>
              <a:off x="2620740" y="1805336"/>
              <a:ext cx="455672"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May</a:t>
              </a:r>
            </a:p>
          </p:txBody>
        </p:sp>
        <p:sp>
          <p:nvSpPr>
            <p:cNvPr id="45" name="TextBox 70"/>
            <p:cNvSpPr txBox="1"/>
            <p:nvPr/>
          </p:nvSpPr>
          <p:spPr>
            <a:xfrm>
              <a:off x="299938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Jun</a:t>
              </a:r>
            </a:p>
          </p:txBody>
        </p:sp>
        <p:sp>
          <p:nvSpPr>
            <p:cNvPr id="46" name="TextBox 71"/>
            <p:cNvSpPr txBox="1"/>
            <p:nvPr/>
          </p:nvSpPr>
          <p:spPr>
            <a:xfrm>
              <a:off x="3430173"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Jul</a:t>
              </a:r>
            </a:p>
          </p:txBody>
        </p:sp>
        <p:sp>
          <p:nvSpPr>
            <p:cNvPr id="47" name="TextBox 72"/>
            <p:cNvSpPr txBox="1"/>
            <p:nvPr/>
          </p:nvSpPr>
          <p:spPr>
            <a:xfrm>
              <a:off x="3840764"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Aug</a:t>
              </a:r>
            </a:p>
          </p:txBody>
        </p:sp>
        <p:sp>
          <p:nvSpPr>
            <p:cNvPr id="48" name="TextBox 73"/>
            <p:cNvSpPr txBox="1"/>
            <p:nvPr/>
          </p:nvSpPr>
          <p:spPr>
            <a:xfrm>
              <a:off x="423097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Sep</a:t>
              </a:r>
            </a:p>
          </p:txBody>
        </p:sp>
        <p:sp>
          <p:nvSpPr>
            <p:cNvPr id="49" name="TextBox 74"/>
            <p:cNvSpPr txBox="1"/>
            <p:nvPr/>
          </p:nvSpPr>
          <p:spPr>
            <a:xfrm>
              <a:off x="4653191"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Oct</a:t>
              </a:r>
            </a:p>
          </p:txBody>
        </p:sp>
        <p:sp>
          <p:nvSpPr>
            <p:cNvPr id="50" name="TextBox 75"/>
            <p:cNvSpPr txBox="1"/>
            <p:nvPr/>
          </p:nvSpPr>
          <p:spPr>
            <a:xfrm>
              <a:off x="5456378"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Dec</a:t>
              </a:r>
            </a:p>
          </p:txBody>
        </p:sp>
        <p:sp>
          <p:nvSpPr>
            <p:cNvPr id="51" name="TextBox 76"/>
            <p:cNvSpPr txBox="1"/>
            <p:nvPr/>
          </p:nvSpPr>
          <p:spPr>
            <a:xfrm>
              <a:off x="5888845"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Jan</a:t>
              </a:r>
            </a:p>
          </p:txBody>
        </p:sp>
        <p:sp>
          <p:nvSpPr>
            <p:cNvPr id="52" name="TextBox 77"/>
            <p:cNvSpPr txBox="1"/>
            <p:nvPr/>
          </p:nvSpPr>
          <p:spPr>
            <a:xfrm>
              <a:off x="5076474" y="1809183"/>
              <a:ext cx="435905"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Nov</a:t>
              </a:r>
            </a:p>
          </p:txBody>
        </p:sp>
        <p:sp>
          <p:nvSpPr>
            <p:cNvPr id="53" name="TextBox 78"/>
            <p:cNvSpPr txBox="1"/>
            <p:nvPr/>
          </p:nvSpPr>
          <p:spPr>
            <a:xfrm>
              <a:off x="6287386" y="1805336"/>
              <a:ext cx="432917"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Feb</a:t>
              </a:r>
            </a:p>
          </p:txBody>
        </p:sp>
        <p:sp>
          <p:nvSpPr>
            <p:cNvPr id="54" name="TextBox 79"/>
            <p:cNvSpPr txBox="1"/>
            <p:nvPr/>
          </p:nvSpPr>
          <p:spPr>
            <a:xfrm>
              <a:off x="6664303"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Mar</a:t>
              </a:r>
            </a:p>
          </p:txBody>
        </p:sp>
        <p:sp>
          <p:nvSpPr>
            <p:cNvPr id="55" name="TextBox 80"/>
            <p:cNvSpPr txBox="1"/>
            <p:nvPr/>
          </p:nvSpPr>
          <p:spPr>
            <a:xfrm>
              <a:off x="7072090"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Apr</a:t>
              </a:r>
            </a:p>
          </p:txBody>
        </p:sp>
        <p:sp>
          <p:nvSpPr>
            <p:cNvPr id="56" name="TextBox 81"/>
            <p:cNvSpPr txBox="1"/>
            <p:nvPr/>
          </p:nvSpPr>
          <p:spPr>
            <a:xfrm>
              <a:off x="7495311" y="1805336"/>
              <a:ext cx="479822" cy="253916"/>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May</a:t>
              </a:r>
            </a:p>
          </p:txBody>
        </p:sp>
        <p:cxnSp>
          <p:nvCxnSpPr>
            <p:cNvPr id="57" name="Straight Connector 85"/>
            <p:cNvCxnSpPr/>
            <p:nvPr/>
          </p:nvCxnSpPr>
          <p:spPr>
            <a:xfrm>
              <a:off x="8332344" y="183713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91"/>
            <p:cNvCxnSpPr/>
            <p:nvPr/>
          </p:nvCxnSpPr>
          <p:spPr>
            <a:xfrm>
              <a:off x="8135420" y="2022297"/>
              <a:ext cx="0" cy="4099389"/>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TextBox 92"/>
            <p:cNvSpPr txBox="1"/>
            <p:nvPr/>
          </p:nvSpPr>
          <p:spPr>
            <a:xfrm>
              <a:off x="7925705" y="1805336"/>
              <a:ext cx="432917" cy="2616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50" kern="0" dirty="0" smtClean="0">
                  <a:ea typeface="Arial Unicode MS" pitchFamily="34" charset="-128"/>
                  <a:cs typeface="Arial Unicode MS" pitchFamily="34" charset="-128"/>
                </a:rPr>
                <a:t>Jun</a:t>
              </a:r>
            </a:p>
          </p:txBody>
        </p:sp>
        <p:sp>
          <p:nvSpPr>
            <p:cNvPr id="60" name="TextBox 93"/>
            <p:cNvSpPr txBox="1"/>
            <p:nvPr/>
          </p:nvSpPr>
          <p:spPr>
            <a:xfrm>
              <a:off x="3787293" y="1508799"/>
              <a:ext cx="1149307"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b="1" i="1" u="sng" kern="0" dirty="0" smtClean="0">
                  <a:solidFill>
                    <a:srgbClr val="F0AB00"/>
                  </a:solidFill>
                  <a:ea typeface="Arial Unicode MS" pitchFamily="34" charset="-128"/>
                  <a:cs typeface="Arial Unicode MS" pitchFamily="34" charset="-128"/>
                </a:rPr>
                <a:t>2016</a:t>
              </a:r>
            </a:p>
          </p:txBody>
        </p:sp>
        <p:sp>
          <p:nvSpPr>
            <p:cNvPr id="61" name="TextBox 94"/>
            <p:cNvSpPr txBox="1"/>
            <p:nvPr/>
          </p:nvSpPr>
          <p:spPr>
            <a:xfrm>
              <a:off x="6797843" y="1479414"/>
              <a:ext cx="1149307"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b="1" i="1" u="sng" kern="0" dirty="0" smtClean="0">
                  <a:solidFill>
                    <a:srgbClr val="F0AB00"/>
                  </a:solidFill>
                  <a:ea typeface="Arial Unicode MS" pitchFamily="34" charset="-128"/>
                  <a:cs typeface="Arial Unicode MS" pitchFamily="34" charset="-128"/>
                </a:rPr>
                <a:t>2017</a:t>
              </a:r>
            </a:p>
          </p:txBody>
        </p:sp>
        <p:cxnSp>
          <p:nvCxnSpPr>
            <p:cNvPr id="62" name="Straight Connector 100"/>
            <p:cNvCxnSpPr/>
            <p:nvPr/>
          </p:nvCxnSpPr>
          <p:spPr>
            <a:xfrm>
              <a:off x="8342639" y="1663966"/>
              <a:ext cx="10275" cy="4438436"/>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3" name="Pentagon 101"/>
            <p:cNvSpPr/>
            <p:nvPr/>
          </p:nvSpPr>
          <p:spPr bwMode="gray">
            <a:xfrm>
              <a:off x="2297398" y="2173000"/>
              <a:ext cx="745120"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64" name="Diamond 111"/>
            <p:cNvSpPr/>
            <p:nvPr/>
          </p:nvSpPr>
          <p:spPr bwMode="gray">
            <a:xfrm>
              <a:off x="7027497" y="6111412"/>
              <a:ext cx="182082" cy="236306"/>
            </a:xfrm>
            <a:prstGeom prst="diamond">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5" name="TextBox 82"/>
            <p:cNvSpPr txBox="1"/>
            <p:nvPr/>
          </p:nvSpPr>
          <p:spPr>
            <a:xfrm>
              <a:off x="533647" y="3766906"/>
              <a:ext cx="1756881" cy="738664"/>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400" kern="0" dirty="0" smtClean="0">
                  <a:ea typeface="Arial Unicode MS" pitchFamily="34" charset="-128"/>
                  <a:cs typeface="Arial Unicode MS" pitchFamily="34" charset="-128"/>
                </a:rPr>
                <a:t>Define E-commerce functional requirement</a:t>
              </a:r>
            </a:p>
          </p:txBody>
        </p:sp>
        <p:cxnSp>
          <p:nvCxnSpPr>
            <p:cNvPr id="66" name="Straight Connector 84"/>
            <p:cNvCxnSpPr/>
            <p:nvPr/>
          </p:nvCxnSpPr>
          <p:spPr>
            <a:xfrm>
              <a:off x="3430173" y="1828128"/>
              <a:ext cx="0" cy="42742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86"/>
            <p:cNvSpPr txBox="1"/>
            <p:nvPr/>
          </p:nvSpPr>
          <p:spPr>
            <a:xfrm>
              <a:off x="533647" y="4557083"/>
              <a:ext cx="1756881" cy="738664"/>
            </a:xfrm>
            <a:prstGeom prst="rect">
              <a:avLst/>
            </a:prstGeom>
            <a:noFill/>
          </p:spPr>
          <p:txBody>
            <a:bodyPr wrap="square" rtlCol="0">
              <a:spAutoFit/>
            </a:bodyPr>
            <a:lstStyle>
              <a:defPPr>
                <a:defRPr lang="de-DE"/>
              </a:defPPr>
              <a:lvl1pPr fontAlgn="base">
                <a:spcBef>
                  <a:spcPct val="50000"/>
                </a:spcBef>
                <a:spcAft>
                  <a:spcPct val="0"/>
                </a:spcAft>
                <a:buClr>
                  <a:srgbClr val="F0AB00"/>
                </a:buClr>
                <a:buSzPct val="80000"/>
                <a:defRPr sz="1400" kern="0">
                  <a:ea typeface="Arial Unicode MS" pitchFamily="34" charset="-128"/>
                  <a:cs typeface="Arial Unicode MS" pitchFamily="34" charset="-128"/>
                </a:defRPr>
              </a:lvl1pPr>
            </a:lstStyle>
            <a:p>
              <a:r>
                <a:rPr lang="en-US" dirty="0"/>
                <a:t>Business operation and execution on-site support</a:t>
              </a:r>
            </a:p>
          </p:txBody>
        </p:sp>
        <p:sp>
          <p:nvSpPr>
            <p:cNvPr id="68" name="Diamond 87"/>
            <p:cNvSpPr/>
            <p:nvPr/>
          </p:nvSpPr>
          <p:spPr bwMode="gray">
            <a:xfrm>
              <a:off x="2205732" y="6121686"/>
              <a:ext cx="182082" cy="236306"/>
            </a:xfrm>
            <a:prstGeom prst="diamond">
              <a:avLst/>
            </a:prstGeom>
            <a:solidFill>
              <a:srgbClr val="FF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9" name="TextBox 2"/>
            <p:cNvSpPr txBox="1"/>
            <p:nvPr/>
          </p:nvSpPr>
          <p:spPr>
            <a:xfrm>
              <a:off x="2008976" y="6273784"/>
              <a:ext cx="1067436"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April 8</a:t>
              </a:r>
              <a:r>
                <a:rPr lang="en-US" sz="900" kern="0" baseline="30000" dirty="0" smtClean="0">
                  <a:ea typeface="Arial Unicode MS" pitchFamily="34" charset="-128"/>
                  <a:cs typeface="Arial Unicode MS" pitchFamily="34" charset="-128"/>
                </a:rPr>
                <a:t>th</a:t>
              </a:r>
              <a:r>
                <a:rPr lang="en-US" sz="900" kern="0" dirty="0" smtClean="0">
                  <a:ea typeface="Arial Unicode MS" pitchFamily="34" charset="-128"/>
                  <a:cs typeface="Arial Unicode MS" pitchFamily="34" charset="-128"/>
                </a:rPr>
                <a:t>, 2016</a:t>
              </a:r>
            </a:p>
          </p:txBody>
        </p:sp>
        <p:sp>
          <p:nvSpPr>
            <p:cNvPr id="70" name="TextBox 88"/>
            <p:cNvSpPr txBox="1"/>
            <p:nvPr/>
          </p:nvSpPr>
          <p:spPr>
            <a:xfrm>
              <a:off x="6821262" y="6273784"/>
              <a:ext cx="1314158" cy="2308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900" kern="0" smtClean="0">
                  <a:ea typeface="Arial Unicode MS" pitchFamily="34" charset="-128"/>
                  <a:cs typeface="Arial Unicode MS" pitchFamily="34" charset="-128"/>
                </a:rPr>
                <a:t>March 31</a:t>
              </a:r>
              <a:r>
                <a:rPr lang="en-US" sz="900" kern="0" baseline="30000" smtClean="0">
                  <a:ea typeface="Arial Unicode MS" pitchFamily="34" charset="-128"/>
                  <a:cs typeface="Arial Unicode MS" pitchFamily="34" charset="-128"/>
                </a:rPr>
                <a:t>st</a:t>
              </a:r>
              <a:r>
                <a:rPr lang="en-US" sz="900" kern="0" smtClean="0">
                  <a:ea typeface="Arial Unicode MS" pitchFamily="34" charset="-128"/>
                  <a:cs typeface="Arial Unicode MS" pitchFamily="34" charset="-128"/>
                </a:rPr>
                <a:t>, 2017</a:t>
              </a:r>
              <a:endParaRPr lang="en-US" sz="900" kern="0" dirty="0" smtClean="0">
                <a:ea typeface="Arial Unicode MS" pitchFamily="34" charset="-128"/>
                <a:cs typeface="Arial Unicode MS" pitchFamily="34" charset="-128"/>
              </a:endParaRPr>
            </a:p>
          </p:txBody>
        </p:sp>
        <p:sp>
          <p:nvSpPr>
            <p:cNvPr id="71" name="Pentagon 89"/>
            <p:cNvSpPr/>
            <p:nvPr/>
          </p:nvSpPr>
          <p:spPr bwMode="gray">
            <a:xfrm>
              <a:off x="2431152" y="2607793"/>
              <a:ext cx="1031559"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2" name="Pentagon 90"/>
            <p:cNvSpPr/>
            <p:nvPr/>
          </p:nvSpPr>
          <p:spPr bwMode="gray">
            <a:xfrm>
              <a:off x="2829766" y="3332885"/>
              <a:ext cx="2428077"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3" name="Pentagon 95"/>
            <p:cNvSpPr/>
            <p:nvPr/>
          </p:nvSpPr>
          <p:spPr bwMode="gray">
            <a:xfrm>
              <a:off x="4028894" y="4042662"/>
              <a:ext cx="1813498"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4" name="Pentagon 96"/>
            <p:cNvSpPr/>
            <p:nvPr/>
          </p:nvSpPr>
          <p:spPr bwMode="gray">
            <a:xfrm>
              <a:off x="5083420" y="4752439"/>
              <a:ext cx="1216183"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sp>
          <p:nvSpPr>
            <p:cNvPr id="75" name="Pentagon 97"/>
            <p:cNvSpPr/>
            <p:nvPr/>
          </p:nvSpPr>
          <p:spPr bwMode="gray">
            <a:xfrm>
              <a:off x="6091375" y="5657182"/>
              <a:ext cx="1015572" cy="247654"/>
            </a:xfrm>
            <a:prstGeom prst="homePlate">
              <a:avLst/>
            </a:prstGeom>
            <a:solidFill>
              <a:srgbClr val="FF0000">
                <a:alpha val="38000"/>
              </a:srgbClr>
            </a:solidFill>
            <a:ln w="6350" algn="ctr">
              <a:solidFill>
                <a:schemeClr val="accent3">
                  <a:lumMod val="50000"/>
                </a:schemeClr>
              </a:solidFill>
              <a:miter lim="800000"/>
              <a:headEnd/>
              <a:tailEnd/>
            </a:ln>
            <a:effectLst>
              <a:outerShdw blurRad="50800" dist="38100" dir="5400000" algn="t" rotWithShape="0">
                <a:prstClr val="black">
                  <a:alpha val="40000"/>
                </a:prstClr>
              </a:outerShdw>
            </a:effectLst>
          </p:spPr>
          <p:txBody>
            <a:bodyPr lIns="90000" tIns="72000" rIns="90000" bIns="72000" rtlCol="0" anchor="ctr"/>
            <a:lstStyle/>
            <a:p>
              <a:pPr algn="ctr" fontAlgn="base">
                <a:spcBef>
                  <a:spcPct val="50000"/>
                </a:spcBef>
                <a:spcAft>
                  <a:spcPct val="0"/>
                </a:spcAft>
                <a:buClr>
                  <a:srgbClr val="F0AB00"/>
                </a:buClr>
                <a:buSzPct val="80000"/>
              </a:pPr>
              <a:endParaRPr lang="en-US" sz="800" kern="0" dirty="0">
                <a:solidFill>
                  <a:schemeClr val="tx2">
                    <a:lumMod val="75000"/>
                  </a:schemeClr>
                </a:solidFill>
                <a:ea typeface="Arial Unicode MS" pitchFamily="34" charset="-128"/>
                <a:cs typeface="Arial Unicode MS" pitchFamily="34" charset="-128"/>
              </a:endParaRPr>
            </a:p>
          </p:txBody>
        </p:sp>
      </p:grpSp>
      <p:sp>
        <p:nvSpPr>
          <p:cNvPr id="76" name="矩形 75"/>
          <p:cNvSpPr/>
          <p:nvPr/>
        </p:nvSpPr>
        <p:spPr>
          <a:xfrm rot="19830708">
            <a:off x="5930574" y="2921430"/>
            <a:ext cx="3457105" cy="989773"/>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400" b="1" dirty="0" smtClean="0">
                <a:solidFill>
                  <a:srgbClr val="FF0000"/>
                </a:solidFill>
              </a:rPr>
              <a:t>Sample</a:t>
            </a:r>
            <a:endParaRPr lang="zh-CN" sz="4400" b="1" dirty="0">
              <a:solidFill>
                <a:srgbClr val="FF0000"/>
              </a:solidFill>
            </a:endParaRPr>
          </a:p>
        </p:txBody>
      </p:sp>
      <p:sp>
        <p:nvSpPr>
          <p:cNvPr id="77" name="Footer Placeholder 76"/>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3325808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 / </a:t>
            </a:r>
            <a:r>
              <a:rPr lang="zh-CN" altLang="en-US" dirty="0" smtClean="0"/>
              <a:t>议程</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err="1"/>
              <a:t>Omnex</a:t>
            </a:r>
            <a:r>
              <a:rPr lang="en-US" altLang="zh-CN" dirty="0"/>
              <a:t> &amp; </a:t>
            </a:r>
            <a:r>
              <a:rPr lang="en-US" altLang="zh-CN" dirty="0" err="1"/>
              <a:t>Yanfeng</a:t>
            </a:r>
            <a:r>
              <a:rPr lang="en-US" altLang="zh-CN" dirty="0"/>
              <a:t> Team </a:t>
            </a:r>
            <a:r>
              <a:rPr lang="en-US" altLang="zh-CN" dirty="0" smtClean="0"/>
              <a:t>Introductions / </a:t>
            </a:r>
            <a:r>
              <a:rPr lang="zh-CN" altLang="en-US" dirty="0" smtClean="0"/>
              <a:t>团队介绍</a:t>
            </a:r>
            <a:endParaRPr lang="en-US" altLang="zh-CN" dirty="0"/>
          </a:p>
          <a:p>
            <a:pPr>
              <a:buFont typeface="Wingdings" panose="05000000000000000000" pitchFamily="2" charset="2"/>
              <a:buChar char="n"/>
            </a:pPr>
            <a:r>
              <a:rPr lang="en-US" altLang="zh-CN" dirty="0" smtClean="0"/>
              <a:t>Customer Requirements </a:t>
            </a:r>
            <a:r>
              <a:rPr lang="en-US" altLang="zh-CN" dirty="0" smtClean="0"/>
              <a:t>/ </a:t>
            </a:r>
            <a:r>
              <a:rPr lang="zh-CN" altLang="en-US" dirty="0" smtClean="0"/>
              <a:t>客户需求</a:t>
            </a:r>
            <a:endParaRPr lang="en-US" altLang="zh-CN" dirty="0" smtClean="0"/>
          </a:p>
          <a:p>
            <a:pPr lvl="1"/>
            <a:r>
              <a:rPr lang="en-US" altLang="zh-CN" dirty="0" smtClean="0"/>
              <a:t>Background &amp; Pain </a:t>
            </a:r>
            <a:r>
              <a:rPr lang="en-US" altLang="zh-CN" dirty="0" smtClean="0"/>
              <a:t>Point / </a:t>
            </a:r>
            <a:r>
              <a:rPr lang="zh-CN" altLang="en-US" dirty="0" smtClean="0"/>
              <a:t>需求背景和痛点</a:t>
            </a:r>
            <a:endParaRPr lang="en-US" altLang="zh-CN" dirty="0" smtClean="0"/>
          </a:p>
          <a:p>
            <a:pPr lvl="1"/>
            <a:r>
              <a:rPr lang="en-US" altLang="zh-CN" dirty="0" smtClean="0"/>
              <a:t>Requirements </a:t>
            </a:r>
            <a:r>
              <a:rPr lang="en-US" altLang="zh-CN" dirty="0" smtClean="0"/>
              <a:t>Specification / </a:t>
            </a:r>
            <a:r>
              <a:rPr lang="zh-CN" altLang="en-US" dirty="0" smtClean="0"/>
              <a:t>需求说明</a:t>
            </a:r>
            <a:endParaRPr lang="en-US" altLang="zh-CN" dirty="0" smtClean="0"/>
          </a:p>
          <a:p>
            <a:pPr>
              <a:buFont typeface="Wingdings" panose="05000000000000000000" pitchFamily="2" charset="2"/>
              <a:buChar char="n"/>
            </a:pPr>
            <a:r>
              <a:rPr lang="en-US" altLang="zh-CN" dirty="0" smtClean="0"/>
              <a:t>Understanding of Customer </a:t>
            </a:r>
            <a:r>
              <a:rPr lang="en-US" altLang="zh-CN" dirty="0" smtClean="0"/>
              <a:t>Requirements / </a:t>
            </a:r>
            <a:r>
              <a:rPr lang="zh-CN" altLang="en-US" dirty="0" smtClean="0"/>
              <a:t>需求理解</a:t>
            </a:r>
            <a:endParaRPr lang="en-US" altLang="zh-CN" dirty="0" smtClean="0"/>
          </a:p>
          <a:p>
            <a:pPr lvl="1"/>
            <a:r>
              <a:rPr lang="en-US" altLang="zh-CN" dirty="0" smtClean="0"/>
              <a:t>Functional </a:t>
            </a:r>
            <a:r>
              <a:rPr lang="en-US" altLang="zh-CN" dirty="0" smtClean="0"/>
              <a:t>Requirements / </a:t>
            </a:r>
            <a:r>
              <a:rPr lang="zh-CN" altLang="en-US" dirty="0" smtClean="0"/>
              <a:t>功能性需求</a:t>
            </a:r>
            <a:endParaRPr lang="en-US" altLang="zh-CN" dirty="0" smtClean="0"/>
          </a:p>
          <a:p>
            <a:pPr lvl="1"/>
            <a:r>
              <a:rPr lang="en-US" altLang="zh-CN" dirty="0" smtClean="0"/>
              <a:t>None-Functional </a:t>
            </a:r>
            <a:r>
              <a:rPr lang="en-US" altLang="zh-CN" dirty="0" smtClean="0"/>
              <a:t>Requirements / </a:t>
            </a:r>
            <a:r>
              <a:rPr lang="zh-CN" altLang="en-US" dirty="0" smtClean="0"/>
              <a:t>非功能性需求</a:t>
            </a:r>
            <a:endParaRPr lang="en-US" altLang="zh-CN" dirty="0" smtClean="0"/>
          </a:p>
          <a:p>
            <a:pPr>
              <a:buFont typeface="Wingdings" panose="05000000000000000000" pitchFamily="2" charset="2"/>
              <a:buChar char="n"/>
            </a:pPr>
            <a:r>
              <a:rPr lang="en-US" altLang="zh-CN" dirty="0" smtClean="0"/>
              <a:t>OMNEX Solution / OMNEX </a:t>
            </a:r>
            <a:r>
              <a:rPr lang="zh-CN" altLang="en-US" dirty="0"/>
              <a:t>解决方案</a:t>
            </a:r>
            <a:endParaRPr lang="en-US" altLang="zh-CN" dirty="0" smtClean="0"/>
          </a:p>
          <a:p>
            <a:pPr lvl="1"/>
            <a:r>
              <a:rPr lang="en-US" altLang="zh-CN" dirty="0"/>
              <a:t>Application </a:t>
            </a:r>
            <a:r>
              <a:rPr lang="en-US" altLang="zh-CN" dirty="0" smtClean="0"/>
              <a:t>Architecture / </a:t>
            </a:r>
            <a:r>
              <a:rPr lang="zh-CN" altLang="en-US" dirty="0" smtClean="0"/>
              <a:t>应用架构</a:t>
            </a:r>
            <a:endParaRPr lang="en-US" altLang="zh-CN" dirty="0"/>
          </a:p>
          <a:p>
            <a:pPr lvl="1"/>
            <a:r>
              <a:rPr lang="en-US" altLang="zh-CN" dirty="0" smtClean="0"/>
              <a:t>System Architecture / </a:t>
            </a:r>
            <a:r>
              <a:rPr lang="zh-CN" altLang="en-US" dirty="0" smtClean="0"/>
              <a:t>系统集成架构</a:t>
            </a:r>
            <a:endParaRPr lang="en-US" altLang="zh-CN" dirty="0"/>
          </a:p>
          <a:p>
            <a:pPr lvl="1"/>
            <a:r>
              <a:rPr lang="en-US" altLang="zh-CN" dirty="0"/>
              <a:t>System </a:t>
            </a:r>
            <a:r>
              <a:rPr lang="en-US" altLang="zh-CN" dirty="0" smtClean="0"/>
              <a:t>Infrastructure /  </a:t>
            </a:r>
            <a:r>
              <a:rPr lang="zh-CN" altLang="en-US" dirty="0" smtClean="0"/>
              <a:t>系统部署架构</a:t>
            </a:r>
            <a:endParaRPr lang="en-US" altLang="zh-CN" dirty="0" smtClean="0"/>
          </a:p>
          <a:p>
            <a:pPr lvl="1"/>
            <a:r>
              <a:rPr lang="en-US" altLang="zh-CN" dirty="0" smtClean="0"/>
              <a:t>Application </a:t>
            </a:r>
            <a:r>
              <a:rPr lang="en-US" altLang="zh-CN" dirty="0" smtClean="0"/>
              <a:t>Feature </a:t>
            </a:r>
            <a:r>
              <a:rPr lang="en-US" altLang="zh-CN" dirty="0" smtClean="0"/>
              <a:t>List / </a:t>
            </a:r>
            <a:r>
              <a:rPr lang="zh-CN" altLang="en-US" dirty="0" smtClean="0"/>
              <a:t>应用功能清单</a:t>
            </a:r>
            <a:endParaRPr lang="en-US" altLang="zh-CN" dirty="0" smtClean="0"/>
          </a:p>
          <a:p>
            <a:pPr marL="91440" lvl="1" indent="-91440">
              <a:spcBef>
                <a:spcPts val="1200"/>
              </a:spcBef>
              <a:spcAft>
                <a:spcPts val="200"/>
              </a:spcAft>
              <a:buSzPct val="100000"/>
              <a:buFont typeface="Wingdings" panose="05000000000000000000" pitchFamily="2" charset="2"/>
              <a:buChar char="n"/>
            </a:pPr>
            <a:r>
              <a:rPr lang="en-US" altLang="zh-CN" sz="2100" dirty="0"/>
              <a:t>Project Implementation </a:t>
            </a:r>
            <a:r>
              <a:rPr lang="en-US" altLang="zh-CN" sz="2100" dirty="0" smtClean="0"/>
              <a:t>Methodology / </a:t>
            </a:r>
            <a:r>
              <a:rPr lang="zh-CN" altLang="en-US" sz="2100" dirty="0" smtClean="0"/>
              <a:t>项目实施方法论</a:t>
            </a:r>
            <a:endParaRPr lang="en-US" altLang="zh-CN" sz="2100" dirty="0"/>
          </a:p>
          <a:p>
            <a:pPr>
              <a:buFont typeface="Wingdings" panose="05000000000000000000" pitchFamily="2" charset="2"/>
              <a:buChar char="n"/>
            </a:pPr>
            <a:r>
              <a:rPr lang="en-US" altLang="zh-CN" dirty="0" smtClean="0"/>
              <a:t>Implementation &amp; Release </a:t>
            </a:r>
            <a:r>
              <a:rPr lang="en-US" altLang="zh-CN" dirty="0" smtClean="0"/>
              <a:t>Plan </a:t>
            </a:r>
            <a:r>
              <a:rPr lang="en-US" altLang="zh-CN" dirty="0" smtClean="0"/>
              <a:t>/ </a:t>
            </a:r>
            <a:r>
              <a:rPr lang="zh-CN" altLang="en-US" dirty="0" smtClean="0"/>
              <a:t>实施和发布计划</a:t>
            </a:r>
            <a:endParaRPr lang="en-US" altLang="zh-CN" dirty="0" smtClean="0"/>
          </a:p>
          <a:p>
            <a:pPr>
              <a:buFont typeface="Wingdings" panose="05000000000000000000" pitchFamily="2" charset="2"/>
              <a:buChar char="n"/>
            </a:pPr>
            <a:r>
              <a:rPr lang="en-US" altLang="zh-CN" dirty="0" smtClean="0"/>
              <a:t>Q&amp;A / </a:t>
            </a:r>
            <a:r>
              <a:rPr lang="zh-CN" altLang="en-US" dirty="0" smtClean="0"/>
              <a:t>问题与回答</a:t>
            </a:r>
            <a:endParaRPr lang="en-US" altLang="zh-CN" dirty="0"/>
          </a:p>
          <a:p>
            <a:pPr lvl="1">
              <a:buFont typeface="Wingdings" panose="05000000000000000000" pitchFamily="2" charset="2"/>
              <a:buChar char="n"/>
            </a:pPr>
            <a:endParaRPr lang="en-US" altLang="zh-CN" dirty="0"/>
          </a:p>
          <a:p>
            <a:pPr lvl="1"/>
            <a:endParaRPr lang="zh-CN" altLang="en-US" dirty="0"/>
          </a:p>
        </p:txBody>
      </p:sp>
      <p:sp>
        <p:nvSpPr>
          <p:cNvPr id="4" name="Footer Placeholder 3"/>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277859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Release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pSp>
        <p:nvGrpSpPr>
          <p:cNvPr id="4" name="组合 3"/>
          <p:cNvGrpSpPr/>
          <p:nvPr/>
        </p:nvGrpSpPr>
        <p:grpSpPr>
          <a:xfrm>
            <a:off x="626080" y="867769"/>
            <a:ext cx="11345307" cy="5215232"/>
            <a:chOff x="762929" y="839721"/>
            <a:chExt cx="11164764" cy="5887482"/>
          </a:xfrm>
        </p:grpSpPr>
        <p:cxnSp>
          <p:nvCxnSpPr>
            <p:cNvPr id="5" name="AutoShape 4"/>
            <p:cNvCxnSpPr>
              <a:cxnSpLocks noChangeShapeType="1"/>
            </p:cNvCxnSpPr>
            <p:nvPr/>
          </p:nvCxnSpPr>
          <p:spPr bwMode="auto">
            <a:xfrm flipV="1">
              <a:off x="1204719" y="6197995"/>
              <a:ext cx="10118873" cy="1"/>
            </a:xfrm>
            <a:prstGeom prst="straightConnector1">
              <a:avLst/>
            </a:prstGeom>
            <a:noFill/>
            <a:ln w="76200">
              <a:solidFill>
                <a:srgbClr val="6889AA"/>
              </a:solidFill>
              <a:round/>
              <a:headEnd/>
              <a:tailEnd type="triangle" w="med" len="med"/>
            </a:ln>
            <a:extLst>
              <a:ext uri="{909E8E84-426E-40DD-AFC4-6F175D3DCCD1}">
                <a14:hiddenFill xmlns:a14="http://schemas.microsoft.com/office/drawing/2010/main">
                  <a:noFill/>
                </a14:hiddenFill>
              </a:ext>
            </a:extLst>
          </p:spPr>
        </p:cxnSp>
        <p:cxnSp>
          <p:nvCxnSpPr>
            <p:cNvPr id="6" name="AutoShape 5"/>
            <p:cNvCxnSpPr>
              <a:cxnSpLocks noChangeShapeType="1"/>
            </p:cNvCxnSpPr>
            <p:nvPr/>
          </p:nvCxnSpPr>
          <p:spPr bwMode="auto">
            <a:xfrm flipV="1">
              <a:off x="1246313" y="1241745"/>
              <a:ext cx="0" cy="4956251"/>
            </a:xfrm>
            <a:prstGeom prst="straightConnector1">
              <a:avLst/>
            </a:prstGeom>
            <a:noFill/>
            <a:ln w="76200">
              <a:solidFill>
                <a:srgbClr val="6889AA"/>
              </a:solidFill>
              <a:round/>
              <a:headEnd/>
              <a:tailEnd type="triangle" w="med" len="med"/>
            </a:ln>
            <a:extLst>
              <a:ext uri="{909E8E84-426E-40DD-AFC4-6F175D3DCCD1}">
                <a14:hiddenFill xmlns:a14="http://schemas.microsoft.com/office/drawing/2010/main">
                  <a:noFill/>
                </a14:hiddenFill>
              </a:ext>
            </a:extLst>
          </p:spPr>
        </p:cxnSp>
        <p:sp>
          <p:nvSpPr>
            <p:cNvPr id="7" name="Line 6"/>
            <p:cNvSpPr>
              <a:spLocks noChangeShapeType="1"/>
            </p:cNvSpPr>
            <p:nvPr/>
          </p:nvSpPr>
          <p:spPr bwMode="auto">
            <a:xfrm flipV="1">
              <a:off x="1784104" y="3274503"/>
              <a:ext cx="2791392" cy="4764"/>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8" name="Line 7"/>
            <p:cNvSpPr>
              <a:spLocks noChangeShapeType="1"/>
            </p:cNvSpPr>
            <p:nvPr/>
          </p:nvSpPr>
          <p:spPr bwMode="auto">
            <a:xfrm flipV="1">
              <a:off x="1246313" y="3305190"/>
              <a:ext cx="571761" cy="2892806"/>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9" name="Line 10"/>
            <p:cNvSpPr>
              <a:spLocks noChangeShapeType="1"/>
            </p:cNvSpPr>
            <p:nvPr/>
          </p:nvSpPr>
          <p:spPr bwMode="auto">
            <a:xfrm flipV="1">
              <a:off x="4561209" y="2855299"/>
              <a:ext cx="393498" cy="437332"/>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0" name="Line 11"/>
            <p:cNvSpPr>
              <a:spLocks noChangeShapeType="1"/>
            </p:cNvSpPr>
            <p:nvPr/>
          </p:nvSpPr>
          <p:spPr bwMode="auto">
            <a:xfrm flipV="1">
              <a:off x="4954707" y="2855299"/>
              <a:ext cx="2852876" cy="0"/>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1" name="Line 12"/>
            <p:cNvSpPr>
              <a:spLocks noChangeShapeType="1"/>
            </p:cNvSpPr>
            <p:nvPr/>
          </p:nvSpPr>
          <p:spPr bwMode="auto">
            <a:xfrm flipV="1">
              <a:off x="7668220" y="2248734"/>
              <a:ext cx="448836" cy="554166"/>
            </a:xfrm>
            <a:prstGeom prst="line">
              <a:avLst/>
            </a:prstGeom>
            <a:noFill/>
            <a:ln w="762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2" name="Line 13"/>
            <p:cNvSpPr>
              <a:spLocks noChangeShapeType="1"/>
            </p:cNvSpPr>
            <p:nvPr/>
          </p:nvSpPr>
          <p:spPr bwMode="auto">
            <a:xfrm flipV="1">
              <a:off x="8030977" y="2247146"/>
              <a:ext cx="2500366" cy="0"/>
            </a:xfrm>
            <a:prstGeom prst="line">
              <a:avLst/>
            </a:prstGeom>
            <a:noFill/>
            <a:ln w="190500">
              <a:solidFill>
                <a:srgbClr val="7FAC66"/>
              </a:solidFill>
              <a:round/>
              <a:headEnd/>
              <a:tailEn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3" name="Line 14"/>
            <p:cNvSpPr>
              <a:spLocks noChangeShapeType="1"/>
            </p:cNvSpPr>
            <p:nvPr/>
          </p:nvSpPr>
          <p:spPr bwMode="auto">
            <a:xfrm flipV="1">
              <a:off x="10437065" y="1264256"/>
              <a:ext cx="877178" cy="973363"/>
            </a:xfrm>
            <a:prstGeom prst="line">
              <a:avLst/>
            </a:prstGeom>
            <a:noFill/>
            <a:ln w="76200">
              <a:solidFill>
                <a:srgbClr val="7FAC66"/>
              </a:solidFill>
              <a:round/>
              <a:headEnd/>
              <a:tailEnd type="triangle" w="med" len="med"/>
            </a:ln>
            <a:extLst>
              <a:ext uri="{909E8E84-426E-40DD-AFC4-6F175D3DCCD1}">
                <a14:hiddenFill xmlns:a14="http://schemas.microsoft.com/office/drawing/2010/main">
                  <a:noFill/>
                </a14:hiddenFill>
              </a:ext>
            </a:extLst>
          </p:spPr>
          <p:txBody>
            <a:bodyPr wrap="none" lIns="108878" tIns="54439" rIns="108878" bIns="54439" anchor="ctr"/>
            <a:lstStyle/>
            <a:p>
              <a:endParaRPr lang="en-US" sz="1400" dirty="0"/>
            </a:p>
          </p:txBody>
        </p:sp>
        <p:sp>
          <p:nvSpPr>
            <p:cNvPr id="14" name="AutoShape 9"/>
            <p:cNvSpPr>
              <a:spLocks noChangeArrowheads="1"/>
            </p:cNvSpPr>
            <p:nvPr/>
          </p:nvSpPr>
          <p:spPr bwMode="gray">
            <a:xfrm>
              <a:off x="2172930" y="2734314"/>
              <a:ext cx="2066513"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A, B,C</a:t>
              </a:r>
              <a:endParaRPr lang="zh-CN" altLang="en-US" sz="1100" dirty="0">
                <a:solidFill>
                  <a:schemeClr val="bg1"/>
                </a:solidFill>
                <a:ea typeface="微软雅黑" pitchFamily="34" charset="-122"/>
              </a:endParaRPr>
            </a:p>
          </p:txBody>
        </p:sp>
        <p:sp>
          <p:nvSpPr>
            <p:cNvPr id="15" name="AutoShape 9"/>
            <p:cNvSpPr>
              <a:spLocks noChangeArrowheads="1"/>
            </p:cNvSpPr>
            <p:nvPr/>
          </p:nvSpPr>
          <p:spPr bwMode="gray">
            <a:xfrm>
              <a:off x="5153499" y="2290170"/>
              <a:ext cx="2309595"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D, E, F</a:t>
              </a:r>
              <a:endParaRPr lang="zh-CN" altLang="en-US" sz="1100" dirty="0">
                <a:solidFill>
                  <a:schemeClr val="bg1"/>
                </a:solidFill>
                <a:ea typeface="微软雅黑" pitchFamily="34" charset="-122"/>
              </a:endParaRPr>
            </a:p>
          </p:txBody>
        </p:sp>
        <p:sp>
          <p:nvSpPr>
            <p:cNvPr id="16" name="AutoShape 9"/>
            <p:cNvSpPr>
              <a:spLocks noChangeArrowheads="1"/>
            </p:cNvSpPr>
            <p:nvPr/>
          </p:nvSpPr>
          <p:spPr bwMode="gray">
            <a:xfrm>
              <a:off x="8333709" y="1664925"/>
              <a:ext cx="2071823" cy="366376"/>
            </a:xfrm>
            <a:prstGeom prst="roundRect">
              <a:avLst>
                <a:gd name="adj" fmla="val 7921"/>
              </a:avLst>
            </a:prstGeom>
            <a:solidFill>
              <a:schemeClr val="accent1"/>
            </a:solidFill>
            <a:ln w="12700" algn="ctr">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38100"/>
            </a:sp3d>
          </p:spPr>
          <p:txBody>
            <a:bodyPr lIns="54439" tIns="55725" rIns="54439" bIns="55725" anchor="ctr"/>
            <a:lstStyle/>
            <a:p>
              <a:pPr algn="ctr">
                <a:defRPr/>
              </a:pPr>
              <a:r>
                <a:rPr lang="en-US" altLang="zh-CN" sz="1100" dirty="0" smtClean="0">
                  <a:solidFill>
                    <a:schemeClr val="bg1"/>
                  </a:solidFill>
                  <a:ea typeface="微软雅黑" pitchFamily="34" charset="-122"/>
                </a:rPr>
                <a:t>Modules G, H, I</a:t>
              </a:r>
              <a:endParaRPr lang="zh-CN" altLang="en-US" sz="1100" dirty="0">
                <a:solidFill>
                  <a:schemeClr val="bg1"/>
                </a:solidFill>
                <a:ea typeface="微软雅黑" pitchFamily="34" charset="-122"/>
              </a:endParaRPr>
            </a:p>
          </p:txBody>
        </p:sp>
        <p:sp>
          <p:nvSpPr>
            <p:cNvPr id="17" name="Text Box 30"/>
            <p:cNvSpPr txBox="1">
              <a:spLocks noChangeArrowheads="1"/>
            </p:cNvSpPr>
            <p:nvPr/>
          </p:nvSpPr>
          <p:spPr bwMode="gray">
            <a:xfrm rot="16200000">
              <a:off x="-1267975" y="2870625"/>
              <a:ext cx="4445145" cy="38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07163" tIns="55725" rIns="107163" bIns="55725">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eaLnBrk="1" hangingPunct="1">
                <a:buFont typeface="Wingdings" pitchFamily="2" charset="2"/>
                <a:buNone/>
              </a:pPr>
              <a:r>
                <a:rPr lang="en-US" altLang="zh-CN" sz="1800" dirty="0" smtClean="0">
                  <a:solidFill>
                    <a:srgbClr val="9E3039"/>
                  </a:solidFill>
                  <a:ea typeface="微软雅黑" pitchFamily="34" charset="-122"/>
                </a:rPr>
                <a:t>Improvement  continuously</a:t>
              </a:r>
              <a:endParaRPr lang="zh-CN" altLang="en-US" sz="1800" dirty="0">
                <a:solidFill>
                  <a:srgbClr val="9E3039"/>
                </a:solidFill>
                <a:ea typeface="微软雅黑" pitchFamily="34" charset="-122"/>
              </a:endParaRPr>
            </a:p>
          </p:txBody>
        </p:sp>
        <p:cxnSp>
          <p:nvCxnSpPr>
            <p:cNvPr id="18" name="AutoShape 34"/>
            <p:cNvCxnSpPr>
              <a:cxnSpLocks noChangeShapeType="1"/>
            </p:cNvCxnSpPr>
            <p:nvPr/>
          </p:nvCxnSpPr>
          <p:spPr bwMode="auto">
            <a:xfrm flipH="1" flipV="1">
              <a:off x="4714394" y="1326349"/>
              <a:ext cx="22549" cy="4871646"/>
            </a:xfrm>
            <a:prstGeom prst="straightConnector1">
              <a:avLst/>
            </a:prstGeom>
            <a:noFill/>
            <a:ln w="25400" cap="rnd">
              <a:solidFill>
                <a:srgbClr val="6889AA"/>
              </a:solidFill>
              <a:prstDash val="sysDot"/>
              <a:round/>
              <a:headEnd/>
              <a:tailEnd/>
            </a:ln>
            <a:extLst>
              <a:ext uri="{909E8E84-426E-40DD-AFC4-6F175D3DCCD1}">
                <a14:hiddenFill xmlns:a14="http://schemas.microsoft.com/office/drawing/2010/main">
                  <a:noFill/>
                </a14:hiddenFill>
              </a:ext>
            </a:extLst>
          </p:spPr>
        </p:cxnSp>
        <p:cxnSp>
          <p:nvCxnSpPr>
            <p:cNvPr id="19" name="AutoShape 35"/>
            <p:cNvCxnSpPr>
              <a:cxnSpLocks noChangeShapeType="1"/>
            </p:cNvCxnSpPr>
            <p:nvPr/>
          </p:nvCxnSpPr>
          <p:spPr bwMode="auto">
            <a:xfrm flipV="1">
              <a:off x="7951050" y="1312061"/>
              <a:ext cx="0" cy="4885934"/>
            </a:xfrm>
            <a:prstGeom prst="straightConnector1">
              <a:avLst/>
            </a:prstGeom>
            <a:noFill/>
            <a:ln w="53975" cap="rnd" cmpd="sng">
              <a:solidFill>
                <a:srgbClr val="FFC000"/>
              </a:solidFill>
              <a:prstDash val="solid"/>
              <a:round/>
              <a:headEnd/>
              <a:tailEnd/>
            </a:ln>
            <a:extLst>
              <a:ext uri="{909E8E84-426E-40DD-AFC4-6F175D3DCCD1}">
                <a14:hiddenFill xmlns:a14="http://schemas.microsoft.com/office/drawing/2010/main">
                  <a:noFill/>
                </a14:hiddenFill>
              </a:ext>
            </a:extLst>
          </p:spPr>
        </p:cxnSp>
        <p:sp>
          <p:nvSpPr>
            <p:cNvPr id="20" name="Text Box 36"/>
            <p:cNvSpPr txBox="1">
              <a:spLocks noChangeArrowheads="1"/>
            </p:cNvSpPr>
            <p:nvPr/>
          </p:nvSpPr>
          <p:spPr bwMode="gray">
            <a:xfrm>
              <a:off x="1849695" y="6391689"/>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a:t>
              </a:r>
              <a:endParaRPr lang="zh-CN" altLang="en-US" sz="1200" dirty="0">
                <a:solidFill>
                  <a:schemeClr val="bg1"/>
                </a:solidFill>
                <a:ea typeface="微软雅黑" pitchFamily="34" charset="-122"/>
              </a:endParaRPr>
            </a:p>
          </p:txBody>
        </p:sp>
        <p:sp>
          <p:nvSpPr>
            <p:cNvPr id="21" name="Text Box 37"/>
            <p:cNvSpPr txBox="1">
              <a:spLocks noChangeArrowheads="1"/>
            </p:cNvSpPr>
            <p:nvPr/>
          </p:nvSpPr>
          <p:spPr bwMode="gray">
            <a:xfrm>
              <a:off x="5050589" y="6391687"/>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II</a:t>
              </a:r>
              <a:endParaRPr lang="zh-CN" altLang="en-US" sz="1200" dirty="0">
                <a:solidFill>
                  <a:schemeClr val="bg1"/>
                </a:solidFill>
                <a:ea typeface="微软雅黑" pitchFamily="34" charset="-122"/>
              </a:endParaRPr>
            </a:p>
          </p:txBody>
        </p:sp>
        <p:sp>
          <p:nvSpPr>
            <p:cNvPr id="22" name="Rectangle 6"/>
            <p:cNvSpPr>
              <a:spLocks noChangeArrowheads="1"/>
            </p:cNvSpPr>
            <p:nvPr/>
          </p:nvSpPr>
          <p:spPr bwMode="auto">
            <a:xfrm>
              <a:off x="8122966" y="2482891"/>
              <a:ext cx="24540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lvl="1"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itchFamily="34" charset="-122"/>
                <a:ea typeface="微软雅黑" pitchFamily="34" charset="-122"/>
              </a:endParaRPr>
            </a:p>
          </p:txBody>
        </p:sp>
        <p:sp>
          <p:nvSpPr>
            <p:cNvPr id="23" name="Text Box 41"/>
            <p:cNvSpPr txBox="1">
              <a:spLocks noChangeArrowheads="1"/>
            </p:cNvSpPr>
            <p:nvPr/>
          </p:nvSpPr>
          <p:spPr bwMode="gray">
            <a:xfrm>
              <a:off x="11019773" y="6287452"/>
              <a:ext cx="907920" cy="43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163" tIns="55725" rIns="107163" bIns="55725">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eaLnBrk="1" hangingPunct="1">
                <a:buFont typeface="Wingdings" pitchFamily="2" charset="2"/>
                <a:buNone/>
              </a:pPr>
              <a:r>
                <a:rPr lang="en-US" altLang="zh-CN" sz="1800" dirty="0" smtClean="0">
                  <a:solidFill>
                    <a:srgbClr val="9E3039"/>
                  </a:solidFill>
                  <a:ea typeface="微软雅黑" pitchFamily="34" charset="-122"/>
                </a:rPr>
                <a:t>time</a:t>
              </a:r>
              <a:endParaRPr lang="zh-CN" altLang="en-US" sz="1800" dirty="0">
                <a:solidFill>
                  <a:srgbClr val="9E3039"/>
                </a:solidFill>
                <a:ea typeface="微软雅黑" pitchFamily="34" charset="-122"/>
              </a:endParaRPr>
            </a:p>
          </p:txBody>
        </p:sp>
        <p:sp>
          <p:nvSpPr>
            <p:cNvPr id="24" name="Text Box 37"/>
            <p:cNvSpPr txBox="1">
              <a:spLocks noChangeArrowheads="1"/>
            </p:cNvSpPr>
            <p:nvPr/>
          </p:nvSpPr>
          <p:spPr bwMode="gray">
            <a:xfrm>
              <a:off x="8106922" y="6391687"/>
              <a:ext cx="2682940" cy="335514"/>
            </a:xfrm>
            <a:prstGeom prst="rect">
              <a:avLst/>
            </a:prstGeom>
            <a:solidFill>
              <a:schemeClr val="accent2"/>
            </a:solidFill>
            <a:ln>
              <a:noFill/>
            </a:ln>
            <a:extLst/>
          </p:spPr>
          <p:txBody>
            <a:bodyPr lIns="107163" tIns="55725" rIns="107163" bIns="55725" anchor="ctr">
              <a:spAutoFit/>
            </a:bodyPr>
            <a:lstStyle>
              <a:lvl1pPr eaLnBrk="0" hangingPunct="0">
                <a:defRPr sz="1600">
                  <a:solidFill>
                    <a:schemeClr val="tx1"/>
                  </a:solidFill>
                  <a:latin typeface="Arial" pitchFamily="34" charset="0"/>
                  <a:ea typeface="Arial Unicode MS" pitchFamily="34" charset="-122"/>
                  <a:cs typeface="Arial Unicode MS" pitchFamily="34" charset="-122"/>
                </a:defRPr>
              </a:lvl1pPr>
              <a:lvl2pPr marL="742950" indent="-285750" eaLnBrk="0" hangingPunct="0">
                <a:defRPr sz="1600">
                  <a:solidFill>
                    <a:schemeClr val="tx1"/>
                  </a:solidFill>
                  <a:latin typeface="Arial" pitchFamily="34" charset="0"/>
                  <a:ea typeface="Arial Unicode MS" pitchFamily="34" charset="-122"/>
                  <a:cs typeface="Arial Unicode MS" pitchFamily="34" charset="-122"/>
                </a:defRPr>
              </a:lvl2pPr>
              <a:lvl3pPr marL="1143000" indent="-228600" eaLnBrk="0" hangingPunct="0">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defRPr sz="1600">
                  <a:solidFill>
                    <a:schemeClr val="tx1"/>
                  </a:solidFill>
                  <a:latin typeface="Arial"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600">
                  <a:solidFill>
                    <a:schemeClr val="tx1"/>
                  </a:solidFill>
                  <a:latin typeface="Arial" pitchFamily="34" charset="0"/>
                  <a:ea typeface="Arial Unicode MS" pitchFamily="34" charset="-122"/>
                  <a:cs typeface="Arial Unicode MS" pitchFamily="34" charset="-122"/>
                </a:defRPr>
              </a:lvl9pPr>
            </a:lstStyle>
            <a:p>
              <a:pPr algn="ctr" eaLnBrk="1" hangingPunct="1">
                <a:buFont typeface="Wingdings" pitchFamily="2" charset="2"/>
                <a:buNone/>
              </a:pPr>
              <a:r>
                <a:rPr lang="en-US" altLang="zh-CN" sz="1200" dirty="0" smtClean="0">
                  <a:solidFill>
                    <a:schemeClr val="bg1"/>
                  </a:solidFill>
                  <a:ea typeface="微软雅黑" pitchFamily="34" charset="-122"/>
                </a:rPr>
                <a:t>Phase III</a:t>
              </a:r>
              <a:endParaRPr lang="zh-CN" altLang="en-US" sz="1200" dirty="0">
                <a:solidFill>
                  <a:schemeClr val="bg1"/>
                </a:solidFill>
                <a:ea typeface="微软雅黑" pitchFamily="34" charset="-122"/>
              </a:endParaRPr>
            </a:p>
          </p:txBody>
        </p:sp>
        <p:sp>
          <p:nvSpPr>
            <p:cNvPr id="25" name="Rectangle 6"/>
            <p:cNvSpPr>
              <a:spLocks noChangeArrowheads="1"/>
            </p:cNvSpPr>
            <p:nvPr/>
          </p:nvSpPr>
          <p:spPr bwMode="auto">
            <a:xfrm>
              <a:off x="1818074" y="3457581"/>
              <a:ext cx="27762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smtClean="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anose="020B0503020204020204" pitchFamily="34" charset="-122"/>
                <a:ea typeface="微软雅黑" panose="020B0503020204020204" pitchFamily="34" charset="-122"/>
                <a:cs typeface="Times New Roman" pitchFamily="18" charset="0"/>
              </a:endParaRPr>
            </a:p>
          </p:txBody>
        </p:sp>
        <p:sp>
          <p:nvSpPr>
            <p:cNvPr id="26" name="Rectangle 6"/>
            <p:cNvSpPr>
              <a:spLocks noChangeArrowheads="1"/>
            </p:cNvSpPr>
            <p:nvPr/>
          </p:nvSpPr>
          <p:spPr bwMode="auto">
            <a:xfrm>
              <a:off x="4920184" y="3062295"/>
              <a:ext cx="2776223" cy="547233"/>
            </a:xfrm>
            <a:prstGeom prst="rect">
              <a:avLst/>
            </a:prstGeom>
            <a:noFill/>
            <a:ln w="9525">
              <a:noFill/>
              <a:miter lim="800000"/>
              <a:headEnd/>
              <a:tailEnd/>
            </a:ln>
          </p:spPr>
          <p:txBody>
            <a:bodyPr wrap="square" lIns="0" tIns="0" rIns="0" bIns="0">
              <a:spAutoFit/>
            </a:bodyPr>
            <a:lstStyle/>
            <a:p>
              <a:pPr marL="204146" indent="-204146" eaLnBrk="0" hangingPunct="0">
                <a:buClr>
                  <a:schemeClr val="accent1"/>
                </a:buClr>
                <a:buSzPct val="80000"/>
                <a:buFont typeface="Wingdings" panose="05000000000000000000" pitchFamily="2" charset="2"/>
                <a:buChar char="q"/>
                <a:tabLst>
                  <a:tab pos="1088776" algn="l"/>
                </a:tabLst>
                <a:defRPr/>
              </a:pPr>
              <a:r>
                <a:rPr lang="en-US" altLang="zh-CN" sz="1050" dirty="0">
                  <a:latin typeface="微软雅黑" pitchFamily="34" charset="-122"/>
                  <a:ea typeface="微软雅黑" pitchFamily="34" charset="-122"/>
                </a:rPr>
                <a:t>To describe the requirements should be fulfilled in this phase;</a:t>
              </a:r>
              <a:endParaRPr lang="en-US" altLang="zh-CN" sz="1050" dirty="0">
                <a:latin typeface="微软雅黑" panose="020B0503020204020204" pitchFamily="34" charset="-122"/>
                <a:ea typeface="微软雅黑" panose="020B0503020204020204" pitchFamily="34" charset="-122"/>
                <a:cs typeface="Times New Roman" pitchFamily="18" charset="0"/>
              </a:endParaRPr>
            </a:p>
            <a:p>
              <a:pPr marL="204146" indent="-204146" eaLnBrk="0" hangingPunct="0">
                <a:buClr>
                  <a:schemeClr val="accent1"/>
                </a:buClr>
                <a:buSzPct val="80000"/>
                <a:buFont typeface="Wingdings" panose="05000000000000000000" pitchFamily="2" charset="2"/>
                <a:buChar char="q"/>
                <a:tabLst>
                  <a:tab pos="1088776" algn="l"/>
                </a:tabLst>
                <a:defRPr/>
              </a:pPr>
              <a:endParaRPr lang="en-US" altLang="zh-CN" sz="1050" dirty="0">
                <a:latin typeface="微软雅黑" panose="020B0503020204020204" pitchFamily="34" charset="-122"/>
                <a:ea typeface="微软雅黑" panose="020B0503020204020204" pitchFamily="34" charset="-122"/>
                <a:cs typeface="Times New Roman" pitchFamily="18" charset="0"/>
              </a:endParaRPr>
            </a:p>
          </p:txBody>
        </p:sp>
      </p:grpSp>
      <p:sp>
        <p:nvSpPr>
          <p:cNvPr id="27" name="矩形 26"/>
          <p:cNvSpPr/>
          <p:nvPr/>
        </p:nvSpPr>
        <p:spPr>
          <a:xfrm rot="19830708">
            <a:off x="7122053" y="3605153"/>
            <a:ext cx="3457105" cy="989773"/>
          </a:xfrm>
          <a:prstGeom prst="rect">
            <a:avLst/>
          </a:prstGeom>
          <a:solidFill>
            <a:schemeClr val="bg1"/>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zh-CN" sz="4400" b="1" dirty="0" smtClean="0">
                <a:solidFill>
                  <a:srgbClr val="FF0000"/>
                </a:solidFill>
              </a:rPr>
              <a:t>Sample</a:t>
            </a:r>
            <a:endParaRPr lang="zh-CN" sz="4400" b="1" dirty="0">
              <a:solidFill>
                <a:srgbClr val="FF0000"/>
              </a:solidFill>
            </a:endParaRPr>
          </a:p>
        </p:txBody>
      </p:sp>
      <p:sp>
        <p:nvSpPr>
          <p:cNvPr id="28" name="Footer Placeholder 27"/>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2670169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4000" b="1" dirty="0" smtClean="0"/>
              <a:t>Implementation &amp; Release Plan</a:t>
            </a:r>
            <a:br>
              <a:rPr lang="en-US" altLang="zh-CN" sz="4000" b="1" dirty="0" smtClean="0"/>
            </a:br>
            <a:r>
              <a:rPr lang="en-US" altLang="zh-CN" sz="2700" b="1" dirty="0" smtClean="0"/>
              <a:t>- </a:t>
            </a:r>
            <a:r>
              <a:rPr lang="en-US" altLang="zh-CN" sz="2700" dirty="0" smtClean="0"/>
              <a:t>Resource Plan</a:t>
            </a:r>
            <a:endParaRPr lang="zh-CN" altLang="en-US" sz="3600" dirty="0"/>
          </a:p>
        </p:txBody>
      </p:sp>
      <p:sp>
        <p:nvSpPr>
          <p:cNvPr id="3" name="矩形 2"/>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Chris</a:t>
            </a:r>
            <a:endParaRPr lang="zh-CN" altLang="en-US" dirty="0"/>
          </a:p>
        </p:txBody>
      </p:sp>
      <p:graphicFrame>
        <p:nvGraphicFramePr>
          <p:cNvPr id="4" name="Chart 3"/>
          <p:cNvGraphicFramePr>
            <a:graphicFrameLocks/>
          </p:cNvGraphicFramePr>
          <p:nvPr>
            <p:extLst>
              <p:ext uri="{D42A27DB-BD31-4B8C-83A1-F6EECF244321}">
                <p14:modId xmlns:p14="http://schemas.microsoft.com/office/powerpoint/2010/main" val="1493622716"/>
              </p:ext>
            </p:extLst>
          </p:nvPr>
        </p:nvGraphicFramePr>
        <p:xfrm>
          <a:off x="975756" y="1423673"/>
          <a:ext cx="10179924" cy="4681706"/>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2894000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499140"/>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850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Project Implementation Methodology</a:t>
            </a:r>
          </a:p>
          <a:p>
            <a:pPr>
              <a:buFont typeface="Wingdings" panose="05000000000000000000" pitchFamily="2" charset="2"/>
              <a:buChar char="n"/>
            </a:pPr>
            <a:r>
              <a:rPr lang="en-US" altLang="zh-CN" dirty="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2707320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idx="1"/>
          </p:nvPr>
        </p:nvSpPr>
        <p:spPr/>
        <p:txBody>
          <a:bodyPr anchor="ctr">
            <a:normAutofit/>
          </a:bodyPr>
          <a:lstStyle/>
          <a:p>
            <a:pPr algn="ctr"/>
            <a:r>
              <a:rPr lang="en-US" altLang="zh-CN" sz="9600" i="1" dirty="0" smtClean="0"/>
              <a:t>Thank you!</a:t>
            </a:r>
            <a:endParaRPr lang="zh-CN" altLang="en-US" sz="9600" i="1" dirty="0"/>
          </a:p>
        </p:txBody>
      </p:sp>
      <p:sp>
        <p:nvSpPr>
          <p:cNvPr id="2" name="Footer Placeholder 1"/>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238378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166727"/>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 / </a:t>
            </a:r>
            <a:r>
              <a:rPr lang="zh-CN" altLang="en-US" dirty="0" smtClean="0"/>
              <a:t>议程</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err="1"/>
              <a:t>Omnex</a:t>
            </a:r>
            <a:r>
              <a:rPr lang="en-US" altLang="zh-CN" dirty="0"/>
              <a:t> &amp; </a:t>
            </a:r>
            <a:r>
              <a:rPr lang="en-US" altLang="zh-CN" dirty="0" err="1"/>
              <a:t>Yanfeng</a:t>
            </a:r>
            <a:r>
              <a:rPr lang="en-US" altLang="zh-CN" dirty="0"/>
              <a:t> Team </a:t>
            </a:r>
            <a:r>
              <a:rPr lang="en-US" altLang="zh-CN" dirty="0" smtClean="0"/>
              <a:t>Introductions / </a:t>
            </a:r>
            <a:r>
              <a:rPr lang="zh-CN" altLang="en-US" dirty="0" smtClean="0"/>
              <a:t>团队介绍</a:t>
            </a:r>
            <a:endParaRPr lang="en-US" altLang="zh-CN" dirty="0"/>
          </a:p>
          <a:p>
            <a:pPr>
              <a:buFont typeface="Wingdings" panose="05000000000000000000" pitchFamily="2" charset="2"/>
              <a:buChar char="n"/>
            </a:pPr>
            <a:r>
              <a:rPr lang="en-US" altLang="zh-CN" dirty="0" smtClean="0"/>
              <a:t>Customer Requirements </a:t>
            </a:r>
            <a:r>
              <a:rPr lang="en-US" altLang="zh-CN" dirty="0" smtClean="0"/>
              <a:t>/ </a:t>
            </a:r>
            <a:r>
              <a:rPr lang="zh-CN" altLang="en-US" dirty="0" smtClean="0"/>
              <a:t>客户需求</a:t>
            </a:r>
            <a:endParaRPr lang="en-US" altLang="zh-CN" dirty="0" smtClean="0"/>
          </a:p>
          <a:p>
            <a:pPr lvl="1"/>
            <a:r>
              <a:rPr lang="en-US" altLang="zh-CN" dirty="0" smtClean="0"/>
              <a:t>Background &amp; Pain </a:t>
            </a:r>
            <a:r>
              <a:rPr lang="en-US" altLang="zh-CN" dirty="0" smtClean="0"/>
              <a:t>Point / </a:t>
            </a:r>
            <a:r>
              <a:rPr lang="zh-CN" altLang="en-US" dirty="0" smtClean="0"/>
              <a:t>需求背景和痛点</a:t>
            </a:r>
            <a:endParaRPr lang="en-US" altLang="zh-CN" dirty="0" smtClean="0"/>
          </a:p>
          <a:p>
            <a:pPr lvl="1"/>
            <a:r>
              <a:rPr lang="en-US" altLang="zh-CN" dirty="0" smtClean="0"/>
              <a:t>Requirements </a:t>
            </a:r>
            <a:r>
              <a:rPr lang="en-US" altLang="zh-CN" dirty="0" smtClean="0"/>
              <a:t>Specification / </a:t>
            </a:r>
            <a:r>
              <a:rPr lang="zh-CN" altLang="en-US" dirty="0" smtClean="0"/>
              <a:t>需求说明</a:t>
            </a:r>
            <a:endParaRPr lang="en-US" altLang="zh-CN" dirty="0" smtClean="0"/>
          </a:p>
          <a:p>
            <a:pPr>
              <a:buFont typeface="Wingdings" panose="05000000000000000000" pitchFamily="2" charset="2"/>
              <a:buChar char="n"/>
            </a:pPr>
            <a:r>
              <a:rPr lang="en-US" altLang="zh-CN" dirty="0" smtClean="0"/>
              <a:t>Understanding of Customer </a:t>
            </a:r>
            <a:r>
              <a:rPr lang="en-US" altLang="zh-CN" dirty="0" smtClean="0"/>
              <a:t>Requirements / </a:t>
            </a:r>
            <a:r>
              <a:rPr lang="zh-CN" altLang="en-US" dirty="0" smtClean="0"/>
              <a:t>需求理解</a:t>
            </a:r>
            <a:endParaRPr lang="en-US" altLang="zh-CN" dirty="0" smtClean="0"/>
          </a:p>
          <a:p>
            <a:pPr lvl="1"/>
            <a:r>
              <a:rPr lang="en-US" altLang="zh-CN" dirty="0" smtClean="0"/>
              <a:t>Functional </a:t>
            </a:r>
            <a:r>
              <a:rPr lang="en-US" altLang="zh-CN" dirty="0" smtClean="0"/>
              <a:t>Requirements / </a:t>
            </a:r>
            <a:r>
              <a:rPr lang="zh-CN" altLang="en-US" dirty="0" smtClean="0"/>
              <a:t>功能性需求</a:t>
            </a:r>
            <a:endParaRPr lang="en-US" altLang="zh-CN" dirty="0" smtClean="0"/>
          </a:p>
          <a:p>
            <a:pPr lvl="1"/>
            <a:r>
              <a:rPr lang="en-US" altLang="zh-CN" dirty="0" smtClean="0"/>
              <a:t>None-Functional </a:t>
            </a:r>
            <a:r>
              <a:rPr lang="en-US" altLang="zh-CN" dirty="0" smtClean="0"/>
              <a:t>Requirements / </a:t>
            </a:r>
            <a:r>
              <a:rPr lang="zh-CN" altLang="en-US" dirty="0" smtClean="0"/>
              <a:t>非功能性需求</a:t>
            </a:r>
            <a:endParaRPr lang="en-US" altLang="zh-CN" dirty="0" smtClean="0"/>
          </a:p>
          <a:p>
            <a:pPr>
              <a:buFont typeface="Wingdings" panose="05000000000000000000" pitchFamily="2" charset="2"/>
              <a:buChar char="n"/>
            </a:pPr>
            <a:r>
              <a:rPr lang="en-US" altLang="zh-CN" dirty="0" smtClean="0"/>
              <a:t>OMNEX Solution / OMNEX </a:t>
            </a:r>
            <a:r>
              <a:rPr lang="zh-CN" altLang="en-US" dirty="0"/>
              <a:t>解决方案</a:t>
            </a:r>
            <a:endParaRPr lang="en-US" altLang="zh-CN" dirty="0" smtClean="0"/>
          </a:p>
          <a:p>
            <a:pPr lvl="1"/>
            <a:r>
              <a:rPr lang="en-US" altLang="zh-CN" dirty="0"/>
              <a:t>Application </a:t>
            </a:r>
            <a:r>
              <a:rPr lang="en-US" altLang="zh-CN" dirty="0" smtClean="0"/>
              <a:t>Architecture / </a:t>
            </a:r>
            <a:r>
              <a:rPr lang="zh-CN" altLang="en-US" dirty="0" smtClean="0"/>
              <a:t>应用架构</a:t>
            </a:r>
            <a:endParaRPr lang="en-US" altLang="zh-CN" dirty="0"/>
          </a:p>
          <a:p>
            <a:pPr lvl="1"/>
            <a:r>
              <a:rPr lang="en-US" altLang="zh-CN" dirty="0" smtClean="0"/>
              <a:t>System Architecture / </a:t>
            </a:r>
            <a:r>
              <a:rPr lang="zh-CN" altLang="en-US" dirty="0" smtClean="0"/>
              <a:t>系统集成架构</a:t>
            </a:r>
            <a:endParaRPr lang="en-US" altLang="zh-CN" dirty="0"/>
          </a:p>
          <a:p>
            <a:pPr lvl="1"/>
            <a:r>
              <a:rPr lang="en-US" altLang="zh-CN" dirty="0"/>
              <a:t>System </a:t>
            </a:r>
            <a:r>
              <a:rPr lang="en-US" altLang="zh-CN" dirty="0" smtClean="0"/>
              <a:t>Infrastructure /  </a:t>
            </a:r>
            <a:r>
              <a:rPr lang="zh-CN" altLang="en-US" dirty="0" smtClean="0"/>
              <a:t>系统部署架构</a:t>
            </a:r>
            <a:endParaRPr lang="en-US" altLang="zh-CN" dirty="0" smtClean="0"/>
          </a:p>
          <a:p>
            <a:pPr lvl="1"/>
            <a:r>
              <a:rPr lang="en-US" altLang="zh-CN" dirty="0" smtClean="0"/>
              <a:t>Application </a:t>
            </a:r>
            <a:r>
              <a:rPr lang="en-US" altLang="zh-CN" dirty="0" smtClean="0"/>
              <a:t>Feature </a:t>
            </a:r>
            <a:r>
              <a:rPr lang="en-US" altLang="zh-CN" dirty="0" smtClean="0"/>
              <a:t>List / </a:t>
            </a:r>
            <a:r>
              <a:rPr lang="zh-CN" altLang="en-US" dirty="0" smtClean="0"/>
              <a:t>应用功能清单</a:t>
            </a:r>
            <a:endParaRPr lang="en-US" altLang="zh-CN" dirty="0" smtClean="0"/>
          </a:p>
          <a:p>
            <a:pPr marL="91440" lvl="1" indent="-91440">
              <a:spcBef>
                <a:spcPts val="1200"/>
              </a:spcBef>
              <a:spcAft>
                <a:spcPts val="200"/>
              </a:spcAft>
              <a:buSzPct val="100000"/>
              <a:buFont typeface="Wingdings" panose="05000000000000000000" pitchFamily="2" charset="2"/>
              <a:buChar char="n"/>
            </a:pPr>
            <a:r>
              <a:rPr lang="en-US" altLang="zh-CN" sz="2100" dirty="0"/>
              <a:t>Project Implementation </a:t>
            </a:r>
            <a:r>
              <a:rPr lang="en-US" altLang="zh-CN" sz="2100" dirty="0" smtClean="0"/>
              <a:t>Methodology / </a:t>
            </a:r>
            <a:r>
              <a:rPr lang="zh-CN" altLang="en-US" sz="2100" dirty="0" smtClean="0"/>
              <a:t>项目实施方法论</a:t>
            </a:r>
            <a:endParaRPr lang="en-US" altLang="zh-CN" sz="2100" dirty="0"/>
          </a:p>
          <a:p>
            <a:pPr>
              <a:buFont typeface="Wingdings" panose="05000000000000000000" pitchFamily="2" charset="2"/>
              <a:buChar char="n"/>
            </a:pPr>
            <a:r>
              <a:rPr lang="en-US" altLang="zh-CN" dirty="0" smtClean="0"/>
              <a:t>Implementation &amp; Release </a:t>
            </a:r>
            <a:r>
              <a:rPr lang="en-US" altLang="zh-CN" dirty="0" smtClean="0"/>
              <a:t>Plan </a:t>
            </a:r>
            <a:r>
              <a:rPr lang="en-US" altLang="zh-CN" dirty="0" smtClean="0"/>
              <a:t>/ </a:t>
            </a:r>
            <a:r>
              <a:rPr lang="zh-CN" altLang="en-US" dirty="0" smtClean="0"/>
              <a:t>实施和发布计划</a:t>
            </a:r>
            <a:endParaRPr lang="en-US" altLang="zh-CN" dirty="0" smtClean="0"/>
          </a:p>
          <a:p>
            <a:pPr>
              <a:buFont typeface="Wingdings" panose="05000000000000000000" pitchFamily="2" charset="2"/>
              <a:buChar char="n"/>
            </a:pPr>
            <a:r>
              <a:rPr lang="en-US" altLang="zh-CN" dirty="0" smtClean="0"/>
              <a:t>Q&amp;A / </a:t>
            </a:r>
            <a:r>
              <a:rPr lang="zh-CN" altLang="en-US" dirty="0" smtClean="0"/>
              <a:t>问题与回答</a:t>
            </a:r>
            <a:endParaRPr lang="en-US" altLang="zh-CN" dirty="0"/>
          </a:p>
          <a:p>
            <a:pPr lvl="1">
              <a:buFont typeface="Wingdings" panose="05000000000000000000" pitchFamily="2" charset="2"/>
              <a:buChar char="n"/>
            </a:pPr>
            <a:endParaRPr lang="en-US" altLang="zh-CN" dirty="0"/>
          </a:p>
          <a:p>
            <a:pPr lvl="1"/>
            <a:endParaRPr lang="zh-CN" altLang="en-US" dirty="0"/>
          </a:p>
        </p:txBody>
      </p:sp>
      <p:sp>
        <p:nvSpPr>
          <p:cNvPr id="4" name="Footer Placeholder 3"/>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246588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Omnex Project Org Chart </a:t>
            </a:r>
            <a:r>
              <a:rPr lang="en-US" altLang="zh-CN" dirty="0" smtClean="0"/>
              <a:t>/ </a:t>
            </a:r>
            <a:r>
              <a:rPr lang="zh-CN" altLang="en-US" dirty="0" smtClean="0"/>
              <a:t>奥曼克项目组织架构图</a:t>
            </a:r>
            <a:endParaRPr lang="en-US" dirty="0"/>
          </a:p>
        </p:txBody>
      </p:sp>
      <p:graphicFrame>
        <p:nvGraphicFramePr>
          <p:cNvPr id="4" name="Content Placeholder 3"/>
          <p:cNvGraphicFramePr>
            <a:graphicFrameLocks noGrp="1"/>
          </p:cNvGraphicFramePr>
          <p:nvPr>
            <p:ph idx="1"/>
            <p:extLst/>
          </p:nvPr>
        </p:nvGraphicFramePr>
        <p:xfrm>
          <a:off x="377374" y="1143753"/>
          <a:ext cx="11475429" cy="4574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owchart: Process 6"/>
          <p:cNvSpPr/>
          <p:nvPr/>
        </p:nvSpPr>
        <p:spPr>
          <a:xfrm>
            <a:off x="2642330" y="5999810"/>
            <a:ext cx="7544948" cy="561746"/>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Development Team will be based out of Shanghai, India &amp; USA.</a:t>
            </a:r>
          </a:p>
          <a:p>
            <a:pPr algn="ctr"/>
            <a:r>
              <a:rPr lang="zh-CN" altLang="en-US" dirty="0"/>
              <a:t>开</a:t>
            </a:r>
            <a:r>
              <a:rPr lang="zh-CN" altLang="en-US" dirty="0" smtClean="0"/>
              <a:t>发团队将在上海，印度和美国</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2304" y="2151344"/>
            <a:ext cx="616895" cy="616895"/>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34079" y="2160869"/>
            <a:ext cx="616895" cy="616895"/>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21763" y="3122743"/>
            <a:ext cx="616895" cy="616895"/>
          </a:xfrm>
          <a:prstGeom prst="rect">
            <a:avLst/>
          </a:prstGeom>
        </p:spPr>
      </p:pic>
      <p:pic>
        <p:nvPicPr>
          <p:cNvPr id="10" name="Picture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41009" y="3122743"/>
            <a:ext cx="616895" cy="616895"/>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65059" y="3122743"/>
            <a:ext cx="616895" cy="616895"/>
          </a:xfrm>
          <a:prstGeom prst="rect">
            <a:avLst/>
          </a:prstGeom>
        </p:spPr>
      </p:pic>
      <p:pic>
        <p:nvPicPr>
          <p:cNvPr id="12" name="Picture 1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04629" y="4094444"/>
            <a:ext cx="616895" cy="616895"/>
          </a:xfrm>
          <a:prstGeom prst="rect">
            <a:avLst/>
          </a:prstGeom>
          <a:noFill/>
          <a:ln>
            <a:noFill/>
          </a:ln>
        </p:spPr>
      </p:pic>
      <p:pic>
        <p:nvPicPr>
          <p:cNvPr id="13" name="Picture 1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71704" y="5073159"/>
            <a:ext cx="616895" cy="616895"/>
          </a:xfrm>
          <a:prstGeom prst="rect">
            <a:avLst/>
          </a:prstGeom>
          <a:noFill/>
          <a:ln>
            <a:noFill/>
          </a:ln>
        </p:spPr>
      </p:pic>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14804" y="5073159"/>
            <a:ext cx="616895" cy="616895"/>
          </a:xfrm>
          <a:prstGeom prst="rect">
            <a:avLst/>
          </a:prstGeom>
          <a:noFill/>
          <a:ln>
            <a:noFill/>
          </a:ln>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34163" y="3122743"/>
            <a:ext cx="616895" cy="616895"/>
          </a:xfrm>
          <a:prstGeom prst="rect">
            <a:avLst/>
          </a:prstGeom>
        </p:spPr>
      </p:pic>
      <p:pic>
        <p:nvPicPr>
          <p:cNvPr id="16" name="Picture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67255" y="4093142"/>
            <a:ext cx="616895" cy="616895"/>
          </a:xfrm>
          <a:prstGeom prst="rect">
            <a:avLst/>
          </a:prstGeom>
        </p:spPr>
      </p:pic>
      <p:sp>
        <p:nvSpPr>
          <p:cNvPr id="3" name="Slide Number Placeholder 2"/>
          <p:cNvSpPr>
            <a:spLocks noGrp="1"/>
          </p:cNvSpPr>
          <p:nvPr>
            <p:ph type="sldNum" sz="quarter" idx="12"/>
          </p:nvPr>
        </p:nvSpPr>
        <p:spPr/>
        <p:txBody>
          <a:bodyPr/>
          <a:lstStyle/>
          <a:p>
            <a:fld id="{4AAD5ECD-343E-48F9-81F3-C8321E8CABA4}" type="slidenum">
              <a:rPr lang="en-US" smtClean="0"/>
              <a:t>4</a:t>
            </a:fld>
            <a:endParaRPr lang="en-US" dirty="0"/>
          </a:p>
        </p:txBody>
      </p:sp>
      <p:pic>
        <p:nvPicPr>
          <p:cNvPr id="6" name="Picture 5"/>
          <p:cNvPicPr>
            <a:picLocks noChangeAspect="1"/>
          </p:cNvPicPr>
          <p:nvPr/>
        </p:nvPicPr>
        <p:blipFill>
          <a:blip r:embed="rId17"/>
          <a:stretch>
            <a:fillRect/>
          </a:stretch>
        </p:blipFill>
        <p:spPr>
          <a:xfrm>
            <a:off x="3633939" y="1154444"/>
            <a:ext cx="1828365" cy="662451"/>
          </a:xfrm>
          <a:prstGeom prst="rect">
            <a:avLst/>
          </a:prstGeom>
        </p:spPr>
      </p:pic>
    </p:spTree>
    <p:extLst>
      <p:ext uri="{BB962C8B-B14F-4D97-AF65-F5344CB8AC3E}">
        <p14:creationId xmlns:p14="http://schemas.microsoft.com/office/powerpoint/2010/main" val="356581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Yanfeng Visteon Project Team</a:t>
            </a:r>
            <a:endParaRPr lang="en-US" dirty="0"/>
          </a:p>
        </p:txBody>
      </p:sp>
      <p:graphicFrame>
        <p:nvGraphicFramePr>
          <p:cNvPr id="7" name="Content Placeholder 6"/>
          <p:cNvGraphicFramePr>
            <a:graphicFrameLocks noGrp="1"/>
          </p:cNvGraphicFramePr>
          <p:nvPr>
            <p:ph idx="1"/>
            <p:extLst/>
          </p:nvPr>
        </p:nvGraphicFramePr>
        <p:xfrm>
          <a:off x="355600" y="1325563"/>
          <a:ext cx="10515600" cy="2966720"/>
        </p:xfrm>
        <a:graphic>
          <a:graphicData uri="http://schemas.openxmlformats.org/drawingml/2006/table">
            <a:tbl>
              <a:tblPr firstRow="1" bandRow="1">
                <a:tableStyleId>{21E4AEA4-8DFA-4A89-87EB-49C32662AFE0}</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smtClean="0"/>
                        <a:t>Site </a:t>
                      </a:r>
                      <a:r>
                        <a:rPr lang="en-US" altLang="zh-CN" dirty="0" smtClean="0"/>
                        <a:t>/ </a:t>
                      </a:r>
                      <a:r>
                        <a:rPr lang="zh-CN" altLang="en-US" dirty="0" smtClean="0"/>
                        <a:t>站点</a:t>
                      </a:r>
                      <a:endParaRPr lang="en-US" dirty="0"/>
                    </a:p>
                  </a:txBody>
                  <a:tcPr/>
                </a:tc>
                <a:tc>
                  <a:txBody>
                    <a:bodyPr/>
                    <a:lstStyle/>
                    <a:p>
                      <a:r>
                        <a:rPr lang="en-US" dirty="0" smtClean="0"/>
                        <a:t>Name </a:t>
                      </a:r>
                      <a:r>
                        <a:rPr lang="en-US" altLang="zh-CN" dirty="0" smtClean="0"/>
                        <a:t>/ </a:t>
                      </a:r>
                      <a:r>
                        <a:rPr lang="zh-CN" altLang="en-US" dirty="0" smtClean="0"/>
                        <a:t>名称</a:t>
                      </a:r>
                      <a:endParaRPr lang="en-US" dirty="0"/>
                    </a:p>
                  </a:txBody>
                  <a:tcPr/>
                </a:tc>
                <a:tc>
                  <a:txBody>
                    <a:bodyPr/>
                    <a:lstStyle/>
                    <a:p>
                      <a:r>
                        <a:rPr lang="en-US" dirty="0" smtClean="0"/>
                        <a:t>Project </a:t>
                      </a:r>
                      <a:r>
                        <a:rPr lang="en-US" altLang="zh-CN" dirty="0" smtClean="0"/>
                        <a:t>role / </a:t>
                      </a:r>
                      <a:r>
                        <a:rPr lang="zh-CN" altLang="en-US" dirty="0" smtClean="0"/>
                        <a:t>项目角色</a:t>
                      </a:r>
                      <a:endParaRPr lang="en-US" dirty="0"/>
                    </a:p>
                  </a:txBody>
                  <a:tcPr/>
                </a:tc>
                <a:extLst>
                  <a:ext uri="{0D108BD9-81ED-4DB2-BD59-A6C34878D82A}">
                    <a16:rowId xmlns:a16="http://schemas.microsoft.com/office/drawing/2014/main" val="10000"/>
                  </a:ext>
                </a:extLst>
              </a:tr>
              <a:tr h="370840">
                <a:tc rowSpan="6">
                  <a:txBody>
                    <a:bodyPr/>
                    <a:lstStyle/>
                    <a:p>
                      <a:r>
                        <a:rPr lang="en-US" dirty="0" smtClean="0"/>
                        <a:t>Songjiang</a:t>
                      </a:r>
                      <a:endParaRPr lang="en-US" dirty="0"/>
                    </a:p>
                  </a:txBody>
                  <a:tcPr/>
                </a:tc>
                <a:tc>
                  <a:txBody>
                    <a:bodyPr/>
                    <a:lstStyle/>
                    <a:p>
                      <a:pPr algn="ctr" fontAlgn="ctr"/>
                      <a:r>
                        <a:rPr lang="en-US" sz="1400" u="none" strike="noStrike" dirty="0">
                          <a:effectLst/>
                        </a:rPr>
                        <a:t>Li Zhuo</a:t>
                      </a:r>
                      <a:endParaRPr lang="en-US" sz="1400" b="0" i="0" u="none" strike="noStrike" dirty="0">
                        <a:solidFill>
                          <a:srgbClr val="000000"/>
                        </a:solidFill>
                        <a:effectLst/>
                        <a:latin typeface="华文楷体"/>
                      </a:endParaRPr>
                    </a:p>
                  </a:txBody>
                  <a:tcPr marL="0" marR="0" marT="0" marB="0" anchor="ctr"/>
                </a:tc>
                <a:tc>
                  <a:txBody>
                    <a:bodyPr/>
                    <a:lstStyle/>
                    <a:p>
                      <a:pPr algn="ctr" fontAlgn="ctr"/>
                      <a:r>
                        <a:rPr lang="en-US" sz="1400" u="none" strike="noStrike" dirty="0">
                          <a:effectLst/>
                        </a:rPr>
                        <a:t>Project Lead</a:t>
                      </a:r>
                      <a:endParaRPr lang="en-US" sz="1400" b="0" i="0" u="none" strike="noStrike" dirty="0">
                        <a:solidFill>
                          <a:srgbClr val="000000"/>
                        </a:solidFill>
                        <a:effectLst/>
                        <a:latin typeface="华文楷体"/>
                      </a:endParaRPr>
                    </a:p>
                  </a:txBody>
                  <a:tcPr marL="0" marR="0" marT="0" marB="0" anchor="ctr"/>
                </a:tc>
                <a:extLst>
                  <a:ext uri="{0D108BD9-81ED-4DB2-BD59-A6C34878D82A}">
                    <a16:rowId xmlns:a16="http://schemas.microsoft.com/office/drawing/2014/main" val="10001"/>
                  </a:ext>
                </a:extLst>
              </a:tr>
              <a:tr h="370840">
                <a:tc vMerge="1">
                  <a:txBody>
                    <a:bodyPr/>
                    <a:lstStyle/>
                    <a:p>
                      <a:endParaRPr lang="en-US" dirty="0"/>
                    </a:p>
                  </a:txBody>
                  <a:tcPr/>
                </a:tc>
                <a:tc>
                  <a:txBody>
                    <a:bodyPr/>
                    <a:lstStyle/>
                    <a:p>
                      <a:pPr algn="ctr" fontAlgn="ctr"/>
                      <a:r>
                        <a:rPr lang="en-US" sz="1400" u="none" strike="noStrike" dirty="0">
                          <a:effectLst/>
                        </a:rPr>
                        <a:t>Wang Jianjun</a:t>
                      </a:r>
                      <a:endParaRPr lang="en-US" sz="1400" b="0" i="0" u="none" strike="noStrike" dirty="0">
                        <a:solidFill>
                          <a:srgbClr val="000000"/>
                        </a:solidFill>
                        <a:effectLst/>
                        <a:latin typeface="华文楷体"/>
                      </a:endParaRPr>
                    </a:p>
                  </a:txBody>
                  <a:tcPr marL="0" marR="0" marT="0" marB="0" anchor="ctr"/>
                </a:tc>
                <a:tc>
                  <a:txBody>
                    <a:bodyPr/>
                    <a:lstStyle/>
                    <a:p>
                      <a:pPr algn="ctr" fontAlgn="ctr"/>
                      <a:r>
                        <a:rPr lang="en-US" sz="1400" u="none" strike="noStrike" dirty="0">
                          <a:effectLst/>
                        </a:rPr>
                        <a:t>Key User</a:t>
                      </a:r>
                      <a:endParaRPr lang="en-US" sz="1400" b="0" i="0" u="none" strike="noStrike" dirty="0">
                        <a:solidFill>
                          <a:srgbClr val="000000"/>
                        </a:solidFill>
                        <a:effectLst/>
                        <a:latin typeface="华文楷体"/>
                      </a:endParaRPr>
                    </a:p>
                  </a:txBody>
                  <a:tcPr marL="0" marR="0" marT="0" marB="0" anchor="ctr"/>
                </a:tc>
                <a:extLst>
                  <a:ext uri="{0D108BD9-81ED-4DB2-BD59-A6C34878D82A}">
                    <a16:rowId xmlns:a16="http://schemas.microsoft.com/office/drawing/2014/main" val="10002"/>
                  </a:ext>
                </a:extLst>
              </a:tr>
              <a:tr h="370840">
                <a:tc vMerge="1">
                  <a:txBody>
                    <a:bodyPr/>
                    <a:lstStyle/>
                    <a:p>
                      <a:endParaRPr lang="en-US" dirty="0"/>
                    </a:p>
                  </a:txBody>
                  <a:tcPr/>
                </a:tc>
                <a:tc>
                  <a:txBody>
                    <a:bodyPr/>
                    <a:lstStyle/>
                    <a:p>
                      <a:pPr algn="ctr" fontAlgn="ctr"/>
                      <a:r>
                        <a:rPr lang="en-US" sz="1400" u="none" strike="noStrike" dirty="0">
                          <a:effectLst/>
                        </a:rPr>
                        <a:t>Zhang Yuanhua</a:t>
                      </a:r>
                      <a:endParaRPr lang="en-US" sz="1400" b="0" i="0" u="none" strike="noStrike" dirty="0">
                        <a:solidFill>
                          <a:srgbClr val="000000"/>
                        </a:solidFill>
                        <a:effectLst/>
                        <a:latin typeface="华文楷体"/>
                      </a:endParaRPr>
                    </a:p>
                  </a:txBody>
                  <a:tcPr marL="0" marR="0" marT="0" marB="0" anchor="ctr"/>
                </a:tc>
                <a:tc>
                  <a:txBody>
                    <a:bodyPr/>
                    <a:lstStyle/>
                    <a:p>
                      <a:pPr algn="ctr" fontAlgn="ctr"/>
                      <a:r>
                        <a:rPr lang="en-US" sz="1400" u="none" strike="noStrike" dirty="0">
                          <a:effectLst/>
                        </a:rPr>
                        <a:t>Key User</a:t>
                      </a:r>
                      <a:endParaRPr lang="en-US" sz="1400" b="0" i="0" u="none" strike="noStrike" dirty="0">
                        <a:solidFill>
                          <a:srgbClr val="000000"/>
                        </a:solidFill>
                        <a:effectLst/>
                        <a:latin typeface="华文楷体"/>
                      </a:endParaRPr>
                    </a:p>
                  </a:txBody>
                  <a:tcPr marL="0" marR="0" marT="0" marB="0" anchor="ctr"/>
                </a:tc>
                <a:extLst>
                  <a:ext uri="{0D108BD9-81ED-4DB2-BD59-A6C34878D82A}">
                    <a16:rowId xmlns:a16="http://schemas.microsoft.com/office/drawing/2014/main" val="10003"/>
                  </a:ext>
                </a:extLst>
              </a:tr>
              <a:tr h="370840">
                <a:tc vMerge="1">
                  <a:txBody>
                    <a:bodyPr/>
                    <a:lstStyle/>
                    <a:p>
                      <a:endParaRPr lang="en-US" dirty="0"/>
                    </a:p>
                  </a:txBody>
                  <a:tcPr/>
                </a:tc>
                <a:tc>
                  <a:txBody>
                    <a:bodyPr/>
                    <a:lstStyle/>
                    <a:p>
                      <a:pPr algn="ctr" fontAlgn="ctr"/>
                      <a:r>
                        <a:rPr lang="en-US" sz="1400" u="none" strike="noStrike" dirty="0">
                          <a:effectLst/>
                        </a:rPr>
                        <a:t>Wang Zheyu</a:t>
                      </a:r>
                      <a:endParaRPr lang="en-US" sz="1400" b="0" i="0" u="none" strike="noStrike" dirty="0">
                        <a:solidFill>
                          <a:srgbClr val="000000"/>
                        </a:solidFill>
                        <a:effectLst/>
                        <a:latin typeface="华文楷体"/>
                      </a:endParaRPr>
                    </a:p>
                  </a:txBody>
                  <a:tcPr marL="0" marR="0" marT="0" marB="0" anchor="ctr"/>
                </a:tc>
                <a:tc>
                  <a:txBody>
                    <a:bodyPr/>
                    <a:lstStyle/>
                    <a:p>
                      <a:pPr algn="ctr" fontAlgn="ctr"/>
                      <a:r>
                        <a:rPr lang="en-US" sz="1400" u="none" strike="noStrike" dirty="0">
                          <a:effectLst/>
                        </a:rPr>
                        <a:t>Key User</a:t>
                      </a:r>
                      <a:endParaRPr lang="en-US" sz="1400" b="0" i="0" u="none" strike="noStrike" dirty="0">
                        <a:solidFill>
                          <a:srgbClr val="000000"/>
                        </a:solidFill>
                        <a:effectLst/>
                        <a:latin typeface="华文楷体"/>
                      </a:endParaRPr>
                    </a:p>
                  </a:txBody>
                  <a:tcPr marL="0" marR="0" marT="0" marB="0" anchor="ctr"/>
                </a:tc>
                <a:extLst>
                  <a:ext uri="{0D108BD9-81ED-4DB2-BD59-A6C34878D82A}">
                    <a16:rowId xmlns:a16="http://schemas.microsoft.com/office/drawing/2014/main" val="10004"/>
                  </a:ext>
                </a:extLst>
              </a:tr>
              <a:tr h="370840">
                <a:tc vMerge="1">
                  <a:txBody>
                    <a:bodyPr/>
                    <a:lstStyle/>
                    <a:p>
                      <a:endParaRPr lang="en-US" dirty="0"/>
                    </a:p>
                  </a:txBody>
                  <a:tcPr/>
                </a:tc>
                <a:tc>
                  <a:txBody>
                    <a:bodyPr/>
                    <a:lstStyle/>
                    <a:p>
                      <a:pPr algn="ctr" fontAlgn="ctr"/>
                      <a:r>
                        <a:rPr lang="en-US" sz="1400" u="none" strike="noStrike" dirty="0">
                          <a:effectLst/>
                        </a:rPr>
                        <a:t>Zheng Jian</a:t>
                      </a:r>
                      <a:endParaRPr lang="en-US" sz="1400" b="0" i="0" u="none" strike="noStrike" dirty="0">
                        <a:solidFill>
                          <a:srgbClr val="000000"/>
                        </a:solidFill>
                        <a:effectLst/>
                        <a:latin typeface="华文楷体"/>
                      </a:endParaRPr>
                    </a:p>
                  </a:txBody>
                  <a:tcPr marL="0" marR="0" marT="0" marB="0" anchor="ctr"/>
                </a:tc>
                <a:tc>
                  <a:txBody>
                    <a:bodyPr/>
                    <a:lstStyle/>
                    <a:p>
                      <a:pPr algn="ctr" fontAlgn="ctr"/>
                      <a:r>
                        <a:rPr lang="en-US" sz="1400" u="none" strike="noStrike" dirty="0">
                          <a:effectLst/>
                        </a:rPr>
                        <a:t>Key User</a:t>
                      </a:r>
                      <a:endParaRPr lang="en-US" sz="1400" b="0" i="0" u="none" strike="noStrike" dirty="0">
                        <a:solidFill>
                          <a:srgbClr val="000000"/>
                        </a:solidFill>
                        <a:effectLst/>
                        <a:latin typeface="华文楷体"/>
                      </a:endParaRPr>
                    </a:p>
                  </a:txBody>
                  <a:tcPr marL="0" marR="0" marT="0" marB="0" anchor="ctr"/>
                </a:tc>
                <a:extLst>
                  <a:ext uri="{0D108BD9-81ED-4DB2-BD59-A6C34878D82A}">
                    <a16:rowId xmlns:a16="http://schemas.microsoft.com/office/drawing/2014/main" val="10005"/>
                  </a:ext>
                </a:extLst>
              </a:tr>
              <a:tr h="370840">
                <a:tc vMerge="1">
                  <a:txBody>
                    <a:bodyPr/>
                    <a:lstStyle/>
                    <a:p>
                      <a:endParaRPr lang="en-US" dirty="0"/>
                    </a:p>
                  </a:txBody>
                  <a:tcPr/>
                </a:tc>
                <a:tc>
                  <a:txBody>
                    <a:bodyPr/>
                    <a:lstStyle/>
                    <a:p>
                      <a:pPr algn="ctr" fontAlgn="ctr"/>
                      <a:r>
                        <a:rPr lang="en-US" sz="1400" u="none" strike="noStrike" dirty="0">
                          <a:effectLst/>
                        </a:rPr>
                        <a:t>Hong Xiaodong</a:t>
                      </a:r>
                      <a:endParaRPr lang="en-US" sz="1400" b="0" i="0" u="none" strike="noStrike" dirty="0">
                        <a:solidFill>
                          <a:srgbClr val="000000"/>
                        </a:solidFill>
                        <a:effectLst/>
                        <a:latin typeface="华文楷体"/>
                      </a:endParaRPr>
                    </a:p>
                  </a:txBody>
                  <a:tcPr marL="0" marR="0" marT="0" marB="0" anchor="ctr"/>
                </a:tc>
                <a:tc>
                  <a:txBody>
                    <a:bodyPr/>
                    <a:lstStyle/>
                    <a:p>
                      <a:pPr algn="ctr" fontAlgn="ctr"/>
                      <a:r>
                        <a:rPr lang="en-US" sz="1400" u="none" strike="noStrike" dirty="0">
                          <a:effectLst/>
                        </a:rPr>
                        <a:t>Key User</a:t>
                      </a:r>
                      <a:endParaRPr lang="en-US" sz="1400" b="0" i="0" u="none" strike="noStrike" dirty="0">
                        <a:solidFill>
                          <a:srgbClr val="000000"/>
                        </a:solidFill>
                        <a:effectLst/>
                        <a:latin typeface="华文楷体"/>
                      </a:endParaRPr>
                    </a:p>
                  </a:txBody>
                  <a:tcPr marL="0" marR="0" marT="0" marB="0" anchor="ctr"/>
                </a:tc>
                <a:extLst>
                  <a:ext uri="{0D108BD9-81ED-4DB2-BD59-A6C34878D82A}">
                    <a16:rowId xmlns:a16="http://schemas.microsoft.com/office/drawing/2014/main" val="10006"/>
                  </a:ext>
                </a:extLst>
              </a:tr>
              <a:tr h="370840">
                <a:tc>
                  <a:txBody>
                    <a:bodyPr/>
                    <a:lstStyle/>
                    <a:p>
                      <a:r>
                        <a:rPr lang="en-US" dirty="0" smtClean="0"/>
                        <a:t>YFVIC</a:t>
                      </a:r>
                      <a:endParaRPr lang="en-US" dirty="0"/>
                    </a:p>
                  </a:txBody>
                  <a:tcPr/>
                </a:tc>
                <a:tc>
                  <a:txBody>
                    <a:bodyPr/>
                    <a:lstStyle/>
                    <a:p>
                      <a:pPr algn="ctr" fontAlgn="ctr"/>
                      <a:r>
                        <a:rPr lang="en-US" sz="1400" u="none" strike="noStrike" dirty="0">
                          <a:effectLst/>
                        </a:rPr>
                        <a:t>Wu Leilei</a:t>
                      </a:r>
                      <a:endParaRPr lang="en-US" sz="1400" b="0" i="0" u="none" strike="noStrike" dirty="0">
                        <a:solidFill>
                          <a:srgbClr val="000000"/>
                        </a:solidFill>
                        <a:effectLst/>
                        <a:latin typeface="华文楷体"/>
                      </a:endParaRPr>
                    </a:p>
                  </a:txBody>
                  <a:tcPr marL="0" marR="0" marT="0" marB="0" anchor="ctr"/>
                </a:tc>
                <a:tc>
                  <a:txBody>
                    <a:bodyPr/>
                    <a:lstStyle/>
                    <a:p>
                      <a:pPr algn="ctr" fontAlgn="ctr"/>
                      <a:r>
                        <a:rPr lang="en-US" sz="1400" u="none" strike="noStrike" dirty="0">
                          <a:effectLst/>
                        </a:rPr>
                        <a:t>Project CO-Lead</a:t>
                      </a:r>
                      <a:endParaRPr lang="en-US" sz="1400" b="0" i="0" u="none" strike="noStrike" dirty="0">
                        <a:solidFill>
                          <a:srgbClr val="000000"/>
                        </a:solidFill>
                        <a:effectLst/>
                        <a:latin typeface="华文楷体"/>
                      </a:endParaRPr>
                    </a:p>
                  </a:txBody>
                  <a:tcPr marL="0" marR="0" marT="0" marB="0" anchor="ctr"/>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4AAD5ECD-343E-48F9-81F3-C8321E8CABA4}" type="slidenum">
              <a:rPr lang="en-US" smtClean="0"/>
              <a:t>5</a:t>
            </a:fld>
            <a:endParaRPr lang="en-US" dirty="0"/>
          </a:p>
        </p:txBody>
      </p:sp>
    </p:spTree>
    <p:extLst>
      <p:ext uri="{BB962C8B-B14F-4D97-AF65-F5344CB8AC3E}">
        <p14:creationId xmlns:p14="http://schemas.microsoft.com/office/powerpoint/2010/main" val="3304726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en-US" altLang="zh-CN" sz="3600" b="1" dirty="0" smtClean="0"/>
              <a:t>Customer Requirements</a:t>
            </a:r>
            <a:r>
              <a:rPr lang="en-US" altLang="zh-CN" sz="4000" dirty="0" smtClean="0"/>
              <a:t/>
            </a:r>
            <a:br>
              <a:rPr lang="en-US" altLang="zh-CN" sz="4000" dirty="0" smtClean="0"/>
            </a:br>
            <a:r>
              <a:rPr lang="en-US" altLang="zh-CN" sz="2800" dirty="0" smtClean="0"/>
              <a:t>- Background &amp; Pain point</a:t>
            </a:r>
            <a:endParaRPr lang="zh-CN" altLang="en-US" sz="4000" dirty="0"/>
          </a:p>
        </p:txBody>
      </p:sp>
      <p:sp>
        <p:nvSpPr>
          <p:cNvPr id="7" name="内容占位符 6"/>
          <p:cNvSpPr>
            <a:spLocks noGrp="1"/>
          </p:cNvSpPr>
          <p:nvPr>
            <p:ph idx="1"/>
          </p:nvPr>
        </p:nvSpPr>
        <p:spPr/>
        <p:txBody>
          <a:bodyPr/>
          <a:lstStyle/>
          <a:p>
            <a:pPr>
              <a:lnSpc>
                <a:spcPct val="100000"/>
              </a:lnSpc>
              <a:buFont typeface="Wingdings" panose="05000000000000000000" pitchFamily="2" charset="2"/>
              <a:buChar char="n"/>
            </a:pPr>
            <a:r>
              <a:rPr lang="en-US" altLang="zh-CN" dirty="0" smtClean="0"/>
              <a:t>YFVE is using traditional work methods for supplier quality management </a:t>
            </a:r>
          </a:p>
          <a:p>
            <a:pPr lvl="1">
              <a:lnSpc>
                <a:spcPct val="100000"/>
              </a:lnSpc>
              <a:buFont typeface="Wingdings" panose="05000000000000000000" pitchFamily="2" charset="2"/>
              <a:buChar char="n"/>
            </a:pPr>
            <a:r>
              <a:rPr lang="en-US" altLang="zh-CN" b="1" dirty="0" smtClean="0"/>
              <a:t>E-mails to track the status of APQP,PPAP,PPQP of each suppliers</a:t>
            </a:r>
            <a:r>
              <a:rPr lang="en-US" altLang="zh-CN" dirty="0" smtClean="0"/>
              <a:t>; </a:t>
            </a:r>
          </a:p>
          <a:p>
            <a:pPr lvl="1">
              <a:lnSpc>
                <a:spcPct val="100000"/>
              </a:lnSpc>
              <a:buFont typeface="Wingdings" panose="05000000000000000000" pitchFamily="2" charset="2"/>
              <a:buChar char="n"/>
            </a:pPr>
            <a:r>
              <a:rPr lang="en-US" altLang="zh-CN" b="1" dirty="0" smtClean="0"/>
              <a:t>No single point data collection and storage</a:t>
            </a:r>
            <a:r>
              <a:rPr lang="en-US" altLang="zh-CN" dirty="0" smtClean="0"/>
              <a:t>, </a:t>
            </a:r>
          </a:p>
          <a:p>
            <a:pPr lvl="1">
              <a:lnSpc>
                <a:spcPct val="100000"/>
              </a:lnSpc>
              <a:buFont typeface="Wingdings" panose="05000000000000000000" pitchFamily="2" charset="2"/>
              <a:buChar char="n"/>
            </a:pPr>
            <a:r>
              <a:rPr lang="en-US" altLang="zh-CN" b="1" dirty="0" smtClean="0"/>
              <a:t>need lots of time to consolidate data</a:t>
            </a:r>
            <a:r>
              <a:rPr lang="en-US" altLang="zh-CN" dirty="0" smtClean="0"/>
              <a:t>, </a:t>
            </a:r>
          </a:p>
          <a:p>
            <a:pPr lvl="1">
              <a:lnSpc>
                <a:spcPct val="100000"/>
              </a:lnSpc>
              <a:buFont typeface="Wingdings" panose="05000000000000000000" pitchFamily="2" charset="2"/>
              <a:buChar char="n"/>
            </a:pPr>
            <a:r>
              <a:rPr lang="en-US" altLang="zh-CN" b="1" dirty="0" smtClean="0"/>
              <a:t>low work efficiency</a:t>
            </a:r>
            <a:r>
              <a:rPr lang="en-US" altLang="zh-CN" dirty="0" smtClean="0"/>
              <a:t>.</a:t>
            </a:r>
          </a:p>
          <a:p>
            <a:pPr>
              <a:lnSpc>
                <a:spcPct val="100000"/>
              </a:lnSpc>
              <a:buFont typeface="Wingdings" panose="05000000000000000000" pitchFamily="2" charset="2"/>
              <a:buChar char="n"/>
            </a:pPr>
            <a:r>
              <a:rPr lang="en-US" altLang="zh-CN" dirty="0" smtClean="0"/>
              <a:t>YFVE is supposed to improve their QA project management efficiency and manage the risks, and then build up a efficient information management system to monitor the APQP process, track issues, demonstrate the APQP project statistics.</a:t>
            </a:r>
          </a:p>
          <a:p>
            <a:pPr>
              <a:lnSpc>
                <a:spcPct val="100000"/>
              </a:lnSpc>
              <a:buFont typeface="Wingdings" panose="05000000000000000000" pitchFamily="2" charset="2"/>
              <a:buChar char="n"/>
            </a:pPr>
            <a:r>
              <a:rPr lang="en-US" altLang="zh-CN" dirty="0" smtClean="0"/>
              <a:t>Cooperative work required from multi-entities, then the content management (mainly for document management and version control) requirement is mandatory.  </a:t>
            </a:r>
            <a:endParaRPr lang="zh-CN" altLang="en-US" dirty="0"/>
          </a:p>
        </p:txBody>
      </p:sp>
      <p:sp>
        <p:nvSpPr>
          <p:cNvPr id="2" name="Footer Placeholder 1"/>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389632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97280" y="281354"/>
            <a:ext cx="10058400" cy="717455"/>
          </a:xfrm>
        </p:spPr>
        <p:txBody>
          <a:bodyPr>
            <a:noAutofit/>
          </a:bodyPr>
          <a:lstStyle/>
          <a:p>
            <a:r>
              <a:rPr lang="en-US" altLang="zh-CN" sz="3600" b="1" dirty="0"/>
              <a:t>Customer Requirements</a:t>
            </a:r>
            <a:r>
              <a:rPr lang="en-US" altLang="zh-CN" sz="3600" dirty="0"/>
              <a:t/>
            </a:r>
            <a:br>
              <a:rPr lang="en-US" altLang="zh-CN" sz="3600" dirty="0"/>
            </a:br>
            <a:r>
              <a:rPr lang="en-US" altLang="zh-CN" sz="2800" dirty="0"/>
              <a:t>- </a:t>
            </a:r>
            <a:r>
              <a:rPr lang="en-US" altLang="zh-CN" sz="2800" dirty="0" smtClean="0"/>
              <a:t>Requirements Specification</a:t>
            </a:r>
            <a:endParaRPr lang="zh-CN" altLang="en-US" sz="3600" dirty="0"/>
          </a:p>
        </p:txBody>
      </p:sp>
      <p:sp>
        <p:nvSpPr>
          <p:cNvPr id="4" name="内容占位符 3"/>
          <p:cNvSpPr>
            <a:spLocks noGrp="1"/>
          </p:cNvSpPr>
          <p:nvPr>
            <p:ph idx="1"/>
          </p:nvPr>
        </p:nvSpPr>
        <p:spPr/>
        <p:txBody>
          <a:bodyPr/>
          <a:lstStyle/>
          <a:p>
            <a:pPr>
              <a:buFont typeface="Wingdings" panose="05000000000000000000" pitchFamily="2" charset="2"/>
              <a:buChar char="n"/>
            </a:pPr>
            <a:r>
              <a:rPr lang="en-US" altLang="zh-CN" dirty="0" smtClean="0"/>
              <a:t>To build up an </a:t>
            </a:r>
            <a:r>
              <a:rPr lang="en-US" altLang="zh-CN" b="1" dirty="0" smtClean="0"/>
              <a:t>APQP management platform for suppliers </a:t>
            </a:r>
            <a:r>
              <a:rPr lang="en-US" altLang="zh-CN" dirty="0" smtClean="0"/>
              <a:t>and realize the submission, approval, monitoring, statistics and storage of the system. The main functions are listed below:</a:t>
            </a:r>
          </a:p>
          <a:p>
            <a:pPr lvl="1">
              <a:buFont typeface="Wingdings" panose="05000000000000000000" pitchFamily="2" charset="2"/>
              <a:buChar char="Ø"/>
            </a:pPr>
            <a:r>
              <a:rPr lang="en-US" altLang="zh-CN" b="1" dirty="0" smtClean="0"/>
              <a:t>Task start up: </a:t>
            </a:r>
            <a:r>
              <a:rPr lang="en-US" altLang="zh-CN" dirty="0" smtClean="0"/>
              <a:t>integrate with YFVIC system to trigger the task automatically, or trigger the task manually.</a:t>
            </a:r>
          </a:p>
          <a:p>
            <a:pPr lvl="1">
              <a:buFont typeface="Wingdings" panose="05000000000000000000" pitchFamily="2" charset="2"/>
              <a:buChar char="Ø"/>
            </a:pPr>
            <a:r>
              <a:rPr lang="en-US" altLang="zh-CN" b="1" dirty="0" smtClean="0"/>
              <a:t>Data submission: </a:t>
            </a:r>
            <a:r>
              <a:rPr lang="en-US" altLang="zh-CN" dirty="0" smtClean="0"/>
              <a:t>suppliers have to submit all the tasks by the pre-defined time line, and suppliers will get notifications automatically before each time line.</a:t>
            </a:r>
          </a:p>
          <a:p>
            <a:pPr lvl="1">
              <a:buFont typeface="Wingdings" panose="05000000000000000000" pitchFamily="2" charset="2"/>
              <a:buChar char="Ø"/>
            </a:pPr>
            <a:r>
              <a:rPr lang="en-US" altLang="zh-CN" b="1" dirty="0" smtClean="0"/>
              <a:t>Approval: </a:t>
            </a:r>
            <a:r>
              <a:rPr lang="en-US" altLang="zh-CN" dirty="0" smtClean="0"/>
              <a:t>YFVIC SQE will audit the materials that submitted by the suppliers and decide to reject or approve the application online. The system should allow YFVIC SQE to log the reject reasons or comments, and all the historical records should be logged automatically. </a:t>
            </a:r>
          </a:p>
          <a:p>
            <a:pPr lvl="1">
              <a:buFont typeface="Wingdings" panose="05000000000000000000" pitchFamily="2" charset="2"/>
              <a:buChar char="Ø"/>
            </a:pPr>
            <a:r>
              <a:rPr lang="en-US" altLang="zh-CN" b="1" dirty="0" smtClean="0"/>
              <a:t>Monitoring: </a:t>
            </a:r>
            <a:r>
              <a:rPr lang="en-US" altLang="zh-CN" dirty="0" smtClean="0"/>
              <a:t>Any tasks expired (violating need date), the system should send notification to SQE and suppliers, and also escalate the tasks to higher level managers according to the expired date pre-defined.</a:t>
            </a:r>
          </a:p>
          <a:p>
            <a:pPr lvl="1">
              <a:buFont typeface="Wingdings" panose="05000000000000000000" pitchFamily="2" charset="2"/>
              <a:buChar char="Ø"/>
            </a:pPr>
            <a:r>
              <a:rPr lang="en-US" altLang="zh-CN" b="1" dirty="0" smtClean="0"/>
              <a:t>Statistics (report): </a:t>
            </a:r>
            <a:r>
              <a:rPr lang="en-US" altLang="zh-CN" dirty="0" smtClean="0"/>
              <a:t>Generate report by three dimensions (by projects, by suppliers, by SQE)</a:t>
            </a:r>
          </a:p>
          <a:p>
            <a:pPr lvl="1">
              <a:buFont typeface="Wingdings" panose="05000000000000000000" pitchFamily="2" charset="2"/>
              <a:buChar char="Ø"/>
            </a:pPr>
            <a:r>
              <a:rPr lang="en-US" altLang="zh-CN" dirty="0" smtClean="0"/>
              <a:t>ALL BUSINESS DATA NEED TO BE STORED AT LEAST FOR 15 YEARS.</a:t>
            </a:r>
          </a:p>
          <a:p>
            <a:pPr lvl="1">
              <a:buFont typeface="Wingdings" panose="05000000000000000000" pitchFamily="2" charset="2"/>
              <a:buChar char="Ø"/>
            </a:pPr>
            <a:r>
              <a:rPr lang="en-US" altLang="zh-CN" b="1" dirty="0" smtClean="0"/>
              <a:t>EXTERNAL INTERFACE: </a:t>
            </a:r>
            <a:r>
              <a:rPr lang="en-US" altLang="zh-CN" dirty="0" smtClean="0"/>
              <a:t>Realize the standard input/output functions according to YFVE’s detailed requirements.</a:t>
            </a:r>
            <a:endParaRPr lang="zh-CN" altLang="en-US" dirty="0"/>
          </a:p>
        </p:txBody>
      </p:sp>
      <p:sp>
        <p:nvSpPr>
          <p:cNvPr id="2" name="Footer Placeholder 1"/>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69888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66611"/>
            <a:ext cx="12192000" cy="31038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a:xfrm>
            <a:off x="1097280" y="1195754"/>
            <a:ext cx="10058400" cy="4909624"/>
          </a:xfrm>
        </p:spPr>
        <p:txBody>
          <a:bodyPr>
            <a:normAutofit fontScale="92500" lnSpcReduction="20000"/>
          </a:bodyPr>
          <a:lstStyle/>
          <a:p>
            <a:pPr>
              <a:buFont typeface="Wingdings" panose="05000000000000000000" pitchFamily="2" charset="2"/>
              <a:buChar char="n"/>
            </a:pPr>
            <a:r>
              <a:rPr lang="en-US" altLang="zh-CN" dirty="0" smtClean="0"/>
              <a:t>Customer Requirements</a:t>
            </a:r>
          </a:p>
          <a:p>
            <a:pPr lvl="1"/>
            <a:r>
              <a:rPr lang="en-US" altLang="zh-CN" dirty="0" smtClean="0"/>
              <a:t>Background &amp; Pain Point</a:t>
            </a:r>
          </a:p>
          <a:p>
            <a:pPr lvl="1"/>
            <a:r>
              <a:rPr lang="en-US" altLang="zh-CN" dirty="0" smtClean="0"/>
              <a:t>Requirements Specification</a:t>
            </a:r>
          </a:p>
          <a:p>
            <a:pPr>
              <a:buFont typeface="Wingdings" panose="05000000000000000000" pitchFamily="2" charset="2"/>
              <a:buChar char="n"/>
            </a:pPr>
            <a:r>
              <a:rPr lang="en-US" altLang="zh-CN" dirty="0" smtClean="0"/>
              <a:t>Understanding of Customer Requirements</a:t>
            </a:r>
          </a:p>
          <a:p>
            <a:pPr lvl="1"/>
            <a:r>
              <a:rPr lang="en-US" altLang="zh-CN" dirty="0" smtClean="0"/>
              <a:t>Functional Requirements</a:t>
            </a:r>
          </a:p>
          <a:p>
            <a:pPr lvl="1"/>
            <a:r>
              <a:rPr lang="en-US" altLang="zh-CN" dirty="0" smtClean="0"/>
              <a:t>None-Functional Requirements</a:t>
            </a:r>
          </a:p>
          <a:p>
            <a:pPr lvl="1"/>
            <a:r>
              <a:rPr lang="en-US" altLang="zh-CN" dirty="0" smtClean="0"/>
              <a:t>Business Structure</a:t>
            </a:r>
          </a:p>
          <a:p>
            <a:pPr>
              <a:buFont typeface="Wingdings" panose="05000000000000000000" pitchFamily="2" charset="2"/>
              <a:buChar char="n"/>
            </a:pPr>
            <a:r>
              <a:rPr lang="en-US" altLang="zh-CN" dirty="0" smtClean="0"/>
              <a:t>OMNEX Solution</a:t>
            </a:r>
          </a:p>
          <a:p>
            <a:pPr lvl="1"/>
            <a:r>
              <a:rPr lang="en-US" altLang="zh-CN" dirty="0"/>
              <a:t>Application Architecture</a:t>
            </a:r>
          </a:p>
          <a:p>
            <a:pPr lvl="1"/>
            <a:r>
              <a:rPr lang="en-US" altLang="zh-CN" dirty="0"/>
              <a:t>System </a:t>
            </a:r>
            <a:r>
              <a:rPr lang="en-US" altLang="zh-CN" dirty="0" smtClean="0"/>
              <a:t>Architecture</a:t>
            </a:r>
            <a:endParaRPr lang="en-US" altLang="zh-CN" dirty="0"/>
          </a:p>
          <a:p>
            <a:pPr lvl="1"/>
            <a:r>
              <a:rPr lang="en-US" altLang="zh-CN" dirty="0"/>
              <a:t>System Deployment </a:t>
            </a:r>
            <a:r>
              <a:rPr lang="en-US" altLang="zh-CN" dirty="0" smtClean="0"/>
              <a:t>Architecture</a:t>
            </a:r>
          </a:p>
          <a:p>
            <a:pPr lvl="1"/>
            <a:r>
              <a:rPr lang="en-US" altLang="zh-CN" dirty="0" smtClean="0"/>
              <a:t>System Security</a:t>
            </a:r>
          </a:p>
          <a:p>
            <a:pPr lvl="1"/>
            <a:r>
              <a:rPr lang="en-US" altLang="zh-CN" dirty="0" smtClean="0"/>
              <a:t>System Integration</a:t>
            </a:r>
          </a:p>
          <a:p>
            <a:pPr lvl="1"/>
            <a:r>
              <a:rPr lang="en-US" altLang="zh-CN" dirty="0" smtClean="0"/>
              <a:t>Application Feature List</a:t>
            </a:r>
          </a:p>
          <a:p>
            <a:pPr>
              <a:buFont typeface="Wingdings" panose="05000000000000000000" pitchFamily="2" charset="2"/>
              <a:buChar char="n"/>
            </a:pPr>
            <a:r>
              <a:rPr lang="en-US" altLang="zh-CN" dirty="0" smtClean="0"/>
              <a:t>Implementation &amp; Release Plan</a:t>
            </a:r>
          </a:p>
          <a:p>
            <a:pPr>
              <a:buFont typeface="Wingdings" panose="05000000000000000000" pitchFamily="2" charset="2"/>
              <a:buChar char="n"/>
            </a:pPr>
            <a:r>
              <a:rPr lang="en-US" altLang="zh-CN" dirty="0" smtClean="0"/>
              <a:t>Q&amp;A</a:t>
            </a:r>
            <a:endParaRPr lang="en-US" altLang="zh-CN" dirty="0"/>
          </a:p>
          <a:p>
            <a:pPr lvl="1">
              <a:buFont typeface="Wingdings" panose="05000000000000000000" pitchFamily="2" charset="2"/>
              <a:buChar char="n"/>
            </a:pPr>
            <a:endParaRPr lang="en-US" altLang="zh-CN" dirty="0"/>
          </a:p>
          <a:p>
            <a:pPr lvl="1"/>
            <a:endParaRPr lang="zh-CN" altLang="en-US" dirty="0"/>
          </a:p>
        </p:txBody>
      </p:sp>
      <p:sp>
        <p:nvSpPr>
          <p:cNvPr id="5" name="Footer Placeholder 4"/>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2374327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468585"/>
            <a:ext cx="11651141" cy="4375321"/>
            <a:chOff x="249382" y="1385455"/>
            <a:chExt cx="11401759" cy="4375321"/>
          </a:xfrm>
          <a:effectLst>
            <a:outerShdw blurRad="50800" dist="38100" dir="2700000" algn="tl" rotWithShape="0">
              <a:prstClr val="black">
                <a:alpha val="40000"/>
              </a:prstClr>
            </a:outerShdw>
          </a:effectLst>
        </p:grpSpPr>
        <p:sp>
          <p:nvSpPr>
            <p:cNvPr id="20" name="矩形 19"/>
            <p:cNvSpPr/>
            <p:nvPr/>
          </p:nvSpPr>
          <p:spPr>
            <a:xfrm>
              <a:off x="249382" y="1385455"/>
              <a:ext cx="1676400" cy="425334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20" idx="2"/>
            </p:cNvCxnSpPr>
            <p:nvPr/>
          </p:nvCxnSpPr>
          <p:spPr>
            <a:xfrm>
              <a:off x="1087582" y="5638803"/>
              <a:ext cx="10361175" cy="1385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5400000">
              <a:off x="11427976" y="5537611"/>
              <a:ext cx="243946" cy="2023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p:txBody>
          <a:bodyPr>
            <a:normAutofit fontScale="90000"/>
          </a:bodyPr>
          <a:lstStyle/>
          <a:p>
            <a:r>
              <a:rPr lang="en-US" altLang="zh-CN" sz="4000" b="1" dirty="0" smtClean="0"/>
              <a:t>Requirements Understanding</a:t>
            </a:r>
            <a:r>
              <a:rPr lang="en-US" altLang="zh-CN" dirty="0" smtClean="0"/>
              <a:t/>
            </a:r>
            <a:br>
              <a:rPr lang="en-US" altLang="zh-CN" dirty="0" smtClean="0"/>
            </a:br>
            <a:r>
              <a:rPr lang="en-US" altLang="zh-CN" sz="3100" dirty="0" smtClean="0"/>
              <a:t>- Functional Requirements – Main Process</a:t>
            </a:r>
            <a:endParaRPr lang="zh-CN" altLang="en-US" dirty="0"/>
          </a:p>
        </p:txBody>
      </p:sp>
      <p:sp>
        <p:nvSpPr>
          <p:cNvPr id="4" name="矩形 3"/>
          <p:cNvSpPr/>
          <p:nvPr/>
        </p:nvSpPr>
        <p:spPr>
          <a:xfrm>
            <a:off x="8426548" y="244402"/>
            <a:ext cx="2869809" cy="7403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Clarence &amp; Steven </a:t>
            </a:r>
            <a:endParaRPr lang="zh-CN" altLang="en-US" dirty="0"/>
          </a:p>
        </p:txBody>
      </p:sp>
      <p:sp>
        <p:nvSpPr>
          <p:cNvPr id="7" name="流程图: 多文档 6"/>
          <p:cNvSpPr/>
          <p:nvPr/>
        </p:nvSpPr>
        <p:spPr>
          <a:xfrm>
            <a:off x="304792" y="3248896"/>
            <a:ext cx="1094509" cy="692727"/>
          </a:xfrm>
          <a:prstGeom prst="flowChartMultidocument">
            <a:avLst/>
          </a:prstGeom>
          <a:solidFill>
            <a:schemeClr val="bg1"/>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Parts</a:t>
            </a:r>
            <a:endParaRPr lang="zh-CN" altLang="en-US" dirty="0">
              <a:solidFill>
                <a:schemeClr val="tx1"/>
              </a:solidFill>
            </a:endParaRPr>
          </a:p>
        </p:txBody>
      </p:sp>
      <p:graphicFrame>
        <p:nvGraphicFramePr>
          <p:cNvPr id="15" name="图示 14"/>
          <p:cNvGraphicFramePr/>
          <p:nvPr>
            <p:extLst>
              <p:ext uri="{D42A27DB-BD31-4B8C-83A1-F6EECF244321}">
                <p14:modId xmlns:p14="http://schemas.microsoft.com/office/powerpoint/2010/main" val="3725028401"/>
              </p:ext>
            </p:extLst>
          </p:nvPr>
        </p:nvGraphicFramePr>
        <p:xfrm>
          <a:off x="2032000" y="1884219"/>
          <a:ext cx="8128000" cy="3410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p:cNvSpPr>
            <a:spLocks noGrp="1"/>
          </p:cNvSpPr>
          <p:nvPr>
            <p:ph type="ftr" sz="quarter" idx="11"/>
          </p:nvPr>
        </p:nvSpPr>
        <p:spPr/>
        <p:txBody>
          <a:bodyPr/>
          <a:lstStyle/>
          <a:p>
            <a:r>
              <a:rPr lang="en-IN" altLang="zh-CN" smtClean="0"/>
              <a:t>Cpyright © 2018 Omnex Inc. </a:t>
            </a:r>
            <a:endParaRPr lang="zh-CN" altLang="en-US"/>
          </a:p>
        </p:txBody>
      </p:sp>
    </p:spTree>
    <p:extLst>
      <p:ext uri="{BB962C8B-B14F-4D97-AF65-F5344CB8AC3E}">
        <p14:creationId xmlns:p14="http://schemas.microsoft.com/office/powerpoint/2010/main" val="1375226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827</TotalTime>
  <Words>1629</Words>
  <Application>Microsoft Office PowerPoint</Application>
  <PresentationFormat>宽屏</PresentationFormat>
  <Paragraphs>381</Paragraphs>
  <Slides>23</Slides>
  <Notes>2</Notes>
  <HiddenSlides>2</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 Unicode MS</vt:lpstr>
      <vt:lpstr>等线</vt:lpstr>
      <vt:lpstr>华文楷体</vt:lpstr>
      <vt:lpstr>宋体</vt:lpstr>
      <vt:lpstr>微软雅黑</vt:lpstr>
      <vt:lpstr>Arial</vt:lpstr>
      <vt:lpstr>Calibri</vt:lpstr>
      <vt:lpstr>Calibri Light</vt:lpstr>
      <vt:lpstr>Times New Roman</vt:lpstr>
      <vt:lpstr>Wingdings</vt:lpstr>
      <vt:lpstr>回顾</vt:lpstr>
      <vt:lpstr>Office Theme</vt:lpstr>
      <vt:lpstr>YanFeng Visteon SUPPLIER APQP PORTAL Proposal</vt:lpstr>
      <vt:lpstr>Agenda / 议程</vt:lpstr>
      <vt:lpstr>Agenda / 议程</vt:lpstr>
      <vt:lpstr>Omnex Project Org Chart / 奥曼克项目组织架构图</vt:lpstr>
      <vt:lpstr>Yanfeng Visteon Project Team</vt:lpstr>
      <vt:lpstr>Customer Requirements - Background &amp; Pain point</vt:lpstr>
      <vt:lpstr>Customer Requirements - Requirements Specification</vt:lpstr>
      <vt:lpstr>Agenda</vt:lpstr>
      <vt:lpstr>Requirements Understanding - Functional Requirements – Main Process</vt:lpstr>
      <vt:lpstr>Requirements Understanding - None-Functional Requirements</vt:lpstr>
      <vt:lpstr>Agenda</vt:lpstr>
      <vt:lpstr>OMNEX Solution Proposed - Application Architecture</vt:lpstr>
      <vt:lpstr>OMNEX Solution Proposed - System and Integration Architecture</vt:lpstr>
      <vt:lpstr>OMNEX Solution Proposed - System Deployment Architecture (On Ali Cloud)</vt:lpstr>
      <vt:lpstr>OMNEX Solution Proposed - System Feature List</vt:lpstr>
      <vt:lpstr>Agenda</vt:lpstr>
      <vt:lpstr>Illustrative sample </vt:lpstr>
      <vt:lpstr>PowerPoint 演示文稿</vt:lpstr>
      <vt:lpstr>Implementation &amp; Release Plan - Project Plan</vt:lpstr>
      <vt:lpstr>Implementation &amp; Release Plan - Release Plan</vt:lpstr>
      <vt:lpstr>Implementation &amp; Release Plan - Resource Plan</vt:lpstr>
      <vt:lpstr>Agenda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of YFVE’s Requirements</dc:title>
  <dc:creator>wang steven</dc:creator>
  <cp:lastModifiedBy>wang steven</cp:lastModifiedBy>
  <cp:revision>129</cp:revision>
  <dcterms:created xsi:type="dcterms:W3CDTF">2018-01-22T05:25:38Z</dcterms:created>
  <dcterms:modified xsi:type="dcterms:W3CDTF">2018-02-02T15:07:38Z</dcterms:modified>
</cp:coreProperties>
</file>