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95"/>
  </p:normalViewPr>
  <p:slideViewPr>
    <p:cSldViewPr snapToGrid="0">
      <p:cViewPr varScale="1">
        <p:scale>
          <a:sx n="120" d="100"/>
          <a:sy n="120" d="100"/>
        </p:scale>
        <p:origin x="8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C3A99-DC7F-0E6E-8408-05EDDEE26D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031309-AAB2-5A76-1E8B-9B302B1582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4ACCCA-9D8F-AA2F-2F14-A1A39EC51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E5D07-249B-1744-96F8-0180CA812E45}" type="datetimeFigureOut">
              <a:rPr lang="en-US" smtClean="0"/>
              <a:t>6/20/24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651EE-074A-9A5A-135A-61B49B7E1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45422-CA59-9086-F188-185101282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548A5-A800-3E49-A812-1F0CD0C45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317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F58CE-5142-85F2-E6BC-38EECAE95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AC5618-9642-D56E-1B9E-43A7F2E170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E8277-CEA4-4DFC-C445-92475A4BD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E5D07-249B-1744-96F8-0180CA812E45}" type="datetimeFigureOut">
              <a:rPr lang="en-US" smtClean="0"/>
              <a:t>6/20/24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4E530-E9CB-0C7E-57CB-EEF166DBE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96F12-898D-680A-ADDA-FE85D00A9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548A5-A800-3E49-A812-1F0CD0C45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907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6D2B36-7790-C6AD-5220-95AFC0538B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5318CD-913E-AE42-3DB5-C56F973C6F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5E3BD6-FBF5-7015-5799-7AF75E496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E5D07-249B-1744-96F8-0180CA812E45}" type="datetimeFigureOut">
              <a:rPr lang="en-US" smtClean="0"/>
              <a:t>6/20/24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2AD849-B37B-972F-35CF-E7F5F8E0B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98D25-EAAF-20C8-F1D1-81051D4E3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548A5-A800-3E49-A812-1F0CD0C45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05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01FE7-9951-9F00-94DA-E99FC0DF7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F78D5-1DEE-B68F-A312-A90F6BC40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F8EB8F-A80F-81B0-9FC8-BF9EF1E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E5D07-249B-1744-96F8-0180CA812E45}" type="datetimeFigureOut">
              <a:rPr lang="en-US" smtClean="0"/>
              <a:t>6/20/24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3F26F-7007-DFA6-11D5-8673E969D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FC52E-A12E-01AF-BF1F-5838440B1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548A5-A800-3E49-A812-1F0CD0C45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255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DDF9D-3374-3CB0-8C42-25EF9620A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AD241B-09DB-D3E1-CB3C-025ACC4226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EC7A8-BCEE-8513-1E7B-1F1325063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E5D07-249B-1744-96F8-0180CA812E45}" type="datetimeFigureOut">
              <a:rPr lang="en-US" smtClean="0"/>
              <a:t>6/20/24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65540-7C9E-B290-9688-BB7DDA359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204C38-EC30-84B4-A7E5-266AE8A6D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548A5-A800-3E49-A812-1F0CD0C45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190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74E1A-6C67-3DE8-5B85-95463D53D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52BFD-331A-94F5-C769-82D7DDB813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F65753-1718-2918-A37D-B5F7EA1730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0DDF36-E5EA-8968-B9D8-2D06FD014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E5D07-249B-1744-96F8-0180CA812E45}" type="datetimeFigureOut">
              <a:rPr lang="en-US" smtClean="0"/>
              <a:t>6/20/24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BF56EB-923C-CE4A-37C4-5EF2F50B6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5D04AE-352F-74A7-209C-73BD1B3DB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548A5-A800-3E49-A812-1F0CD0C45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469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E647F-80E3-4025-8629-0EFF2E2CA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D984DA-9225-898A-CA60-6443359851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0C0272-C90B-C9B0-635B-98218A6505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CDA870-DBBC-F3D6-3316-3FE262D7AD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79EF64-E2D0-12BC-960B-01ACB41E34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CE6959-60CE-1D90-C4BF-C152DC1EB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E5D07-249B-1744-96F8-0180CA812E45}" type="datetimeFigureOut">
              <a:rPr lang="en-US" smtClean="0"/>
              <a:t>6/20/24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D15058-2C39-9511-3CD0-7D38A6AC4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D4AE3D-6BF4-60D5-E0AC-0D04E5D56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548A5-A800-3E49-A812-1F0CD0C45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971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98631-6CFC-29A4-5EC6-5143A8D21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32DB2B-236B-F2D1-424A-710B92B97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E5D07-249B-1744-96F8-0180CA812E45}" type="datetimeFigureOut">
              <a:rPr lang="en-US" smtClean="0"/>
              <a:t>6/20/24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A8EF23-C4E3-15AE-CC11-D5A9A15F4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1E9FC5-6358-E9E1-86AC-8C87A7810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548A5-A800-3E49-A812-1F0CD0C45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65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849F04-29AF-6296-EEA2-9364A5654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E5D07-249B-1744-96F8-0180CA812E45}" type="datetimeFigureOut">
              <a:rPr lang="en-US" smtClean="0"/>
              <a:t>6/20/24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A76359-3050-0419-266F-2DE7D07E3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B00B01-AC1A-7637-A6A0-007FD8C5F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548A5-A800-3E49-A812-1F0CD0C45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508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BF967-08EE-A5E0-5ABF-8054948BA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7E41D-CBA5-5F66-9A80-3E8B2DCA2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3D3D99-98BD-DDAF-1135-ED6D28FDB5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C8D1C3-F550-1DF3-1825-787A6D8FC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E5D07-249B-1744-96F8-0180CA812E45}" type="datetimeFigureOut">
              <a:rPr lang="en-US" smtClean="0"/>
              <a:t>6/20/24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915F3-2C0C-ED42-9D3C-5A611A5E6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0BB889-35C2-2A3B-E46A-169C60430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548A5-A800-3E49-A812-1F0CD0C45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348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84CF2-5A65-F1F0-94AD-206C4C927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80761D-3A16-252D-34A4-D4D7C334E1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7AB7C5-8347-A3C9-2015-67320D007D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D352A9-1BC5-1B9E-3BFF-51A20CBF0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E5D07-249B-1744-96F8-0180CA812E45}" type="datetimeFigureOut">
              <a:rPr lang="en-US" smtClean="0"/>
              <a:t>6/20/24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219BE-E43A-A285-B0D2-1A6A42D2C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B599D6-A87F-DB36-7712-D29E89DA5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548A5-A800-3E49-A812-1F0CD0C45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24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3651DD-0EE6-11C8-E774-30844664D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1A4F77-0F72-F41D-BDFD-B6EC5A5A8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65499B-FB8F-C545-09DF-A3C3F9A388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FE5D07-249B-1744-96F8-0180CA812E45}" type="datetimeFigureOut">
              <a:rPr lang="en-US" smtClean="0"/>
              <a:t>6/20/24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823330-7FA0-420C-E47B-69BC2E4837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3776C-EB82-E65C-DECA-2C06AE22FE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2548A5-A800-3E49-A812-1F0CD0C45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251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3B56632C-E1A8-0C84-31B5-4EB99557A420}"/>
              </a:ext>
            </a:extLst>
          </p:cNvPr>
          <p:cNvGrpSpPr/>
          <p:nvPr/>
        </p:nvGrpSpPr>
        <p:grpSpPr>
          <a:xfrm>
            <a:off x="7210222" y="1098740"/>
            <a:ext cx="3539810" cy="4265101"/>
            <a:chOff x="4269314" y="741405"/>
            <a:chExt cx="3539810" cy="426510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ounded Rectangle 3">
                  <a:extLst>
                    <a:ext uri="{FF2B5EF4-FFF2-40B4-BE49-F238E27FC236}">
                      <a16:creationId xmlns:a16="http://schemas.microsoft.com/office/drawing/2014/main" id="{9086147D-D5C5-56BA-7132-8E2A9A370842}"/>
                    </a:ext>
                  </a:extLst>
                </p:cNvPr>
                <p:cNvSpPr/>
                <p:nvPr/>
              </p:nvSpPr>
              <p:spPr>
                <a:xfrm>
                  <a:off x="4795418" y="741405"/>
                  <a:ext cx="1745612" cy="63545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Rounded Rectangle 3">
                  <a:extLst>
                    <a:ext uri="{FF2B5EF4-FFF2-40B4-BE49-F238E27FC236}">
                      <a16:creationId xmlns:a16="http://schemas.microsoft.com/office/drawing/2014/main" id="{9086147D-D5C5-56BA-7132-8E2A9A37084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5418" y="741405"/>
                  <a:ext cx="1745612" cy="635450"/>
                </a:xfrm>
                <a:prstGeom prst="round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D1E7A5C2-9E64-59A8-D2F0-EF69486BECEC}"/>
                    </a:ext>
                  </a:extLst>
                </p:cNvPr>
                <p:cNvSpPr txBox="1"/>
                <p:nvPr/>
              </p:nvSpPr>
              <p:spPr>
                <a:xfrm>
                  <a:off x="4972296" y="888246"/>
                  <a:ext cx="139185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−0.5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D1E7A5C2-9E64-59A8-D2F0-EF69486BEC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2296" y="888246"/>
                  <a:ext cx="1391856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2727" r="-5455" b="-96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7FE3609-0C95-ADFB-FA7F-9A8FD6E921AD}"/>
                </a:ext>
              </a:extLst>
            </p:cNvPr>
            <p:cNvCxnSpPr>
              <a:cxnSpLocks/>
              <a:stCxn id="4" idx="2"/>
              <a:endCxn id="13" idx="0"/>
            </p:cNvCxnSpPr>
            <p:nvPr/>
          </p:nvCxnSpPr>
          <p:spPr>
            <a:xfrm>
              <a:off x="5668224" y="1376855"/>
              <a:ext cx="724079" cy="93927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ounded Rectangle 12">
                  <a:extLst>
                    <a:ext uri="{FF2B5EF4-FFF2-40B4-BE49-F238E27FC236}">
                      <a16:creationId xmlns:a16="http://schemas.microsoft.com/office/drawing/2014/main" id="{D1EB35DB-B066-C2B7-4DE0-C7E6EF4C5470}"/>
                    </a:ext>
                  </a:extLst>
                </p:cNvPr>
                <p:cNvSpPr/>
                <p:nvPr/>
              </p:nvSpPr>
              <p:spPr>
                <a:xfrm>
                  <a:off x="5753610" y="2316125"/>
                  <a:ext cx="1277385" cy="63545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Rounded Rectangle 12">
                  <a:extLst>
                    <a:ext uri="{FF2B5EF4-FFF2-40B4-BE49-F238E27FC236}">
                      <a16:creationId xmlns:a16="http://schemas.microsoft.com/office/drawing/2014/main" id="{D1EB35DB-B066-C2B7-4DE0-C7E6EF4C547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3610" y="2316125"/>
                  <a:ext cx="1277385" cy="635450"/>
                </a:xfrm>
                <a:prstGeom prst="round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8DBC28B5-318A-6DAF-35BF-9D77C3D61E14}"/>
                    </a:ext>
                  </a:extLst>
                </p:cNvPr>
                <p:cNvSpPr txBox="1"/>
                <p:nvPr/>
              </p:nvSpPr>
              <p:spPr>
                <a:xfrm>
                  <a:off x="5923648" y="2449184"/>
                  <a:ext cx="93730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8DBC28B5-318A-6DAF-35BF-9D77C3D61E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3648" y="2449184"/>
                  <a:ext cx="937308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2667" r="-8000" b="-96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9AD92DCF-A61F-818B-6A48-3E7122EFEEC4}"/>
                </a:ext>
              </a:extLst>
            </p:cNvPr>
            <p:cNvCxnSpPr>
              <a:cxnSpLocks/>
            </p:cNvCxnSpPr>
            <p:nvPr/>
          </p:nvCxnSpPr>
          <p:spPr>
            <a:xfrm>
              <a:off x="6438390" y="2951575"/>
              <a:ext cx="702982" cy="110169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A54D36C4-3955-8E84-DB61-89B605D298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72296" y="1386865"/>
              <a:ext cx="655050" cy="92926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E42BD039-EFD2-F0F0-0FC2-2FFF16785043}"/>
                </a:ext>
              </a:extLst>
            </p:cNvPr>
            <p:cNvSpPr/>
            <p:nvPr/>
          </p:nvSpPr>
          <p:spPr>
            <a:xfrm>
              <a:off x="4269314" y="2296823"/>
              <a:ext cx="929260" cy="9292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2AA19325-104A-846C-5359-03451C4C45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14311" y="2951575"/>
              <a:ext cx="724079" cy="110169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947E5463-5245-0A7F-DE42-E6AE02C4A892}"/>
                </a:ext>
              </a:extLst>
            </p:cNvPr>
            <p:cNvSpPr/>
            <p:nvPr/>
          </p:nvSpPr>
          <p:spPr>
            <a:xfrm>
              <a:off x="5005578" y="4077246"/>
              <a:ext cx="929260" cy="9292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3B9C4B7-3B3E-70F0-EDEA-495856A0A1C2}"/>
                </a:ext>
              </a:extLst>
            </p:cNvPr>
            <p:cNvSpPr/>
            <p:nvPr/>
          </p:nvSpPr>
          <p:spPr>
            <a:xfrm>
              <a:off x="6879864" y="4077246"/>
              <a:ext cx="929260" cy="9292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E8F92ED7-4852-D189-4047-C5A4BC8FC382}"/>
                    </a:ext>
                  </a:extLst>
                </p:cNvPr>
                <p:cNvSpPr txBox="1"/>
                <p:nvPr/>
              </p:nvSpPr>
              <p:spPr>
                <a:xfrm>
                  <a:off x="4438297" y="2526256"/>
                  <a:ext cx="591293" cy="4924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32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E8F92ED7-4852-D189-4047-C5A4BC8FC3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8297" y="2526256"/>
                  <a:ext cx="591293" cy="492443"/>
                </a:xfrm>
                <a:prstGeom prst="rect">
                  <a:avLst/>
                </a:prstGeom>
                <a:blipFill>
                  <a:blip r:embed="rId6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4ABB8EE2-3E1D-5C6C-522E-506B5624CA69}"/>
                    </a:ext>
                  </a:extLst>
                </p:cNvPr>
                <p:cNvSpPr txBox="1"/>
                <p:nvPr/>
              </p:nvSpPr>
              <p:spPr>
                <a:xfrm>
                  <a:off x="5174561" y="4295654"/>
                  <a:ext cx="591293" cy="4924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32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4ABB8EE2-3E1D-5C6C-522E-506B5624CA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4561" y="4295654"/>
                  <a:ext cx="591293" cy="492443"/>
                </a:xfrm>
                <a:prstGeom prst="rect">
                  <a:avLst/>
                </a:prstGeom>
                <a:blipFill>
                  <a:blip r:embed="rId7"/>
                  <a:stretch>
                    <a:fillRect b="-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323C6FBF-E395-B5DE-1C78-54819701C707}"/>
                    </a:ext>
                  </a:extLst>
                </p:cNvPr>
                <p:cNvSpPr txBox="1"/>
                <p:nvPr/>
              </p:nvSpPr>
              <p:spPr>
                <a:xfrm>
                  <a:off x="7048847" y="4295654"/>
                  <a:ext cx="591293" cy="4924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32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323C6FBF-E395-B5DE-1C78-54819701C7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48847" y="4295654"/>
                  <a:ext cx="591293" cy="492443"/>
                </a:xfrm>
                <a:prstGeom prst="rect">
                  <a:avLst/>
                </a:prstGeom>
                <a:blipFill>
                  <a:blip r:embed="rId8"/>
                  <a:stretch>
                    <a:fillRect b="-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D17A2A2-9F5D-9F0C-7F16-8B872354317A}"/>
                </a:ext>
              </a:extLst>
            </p:cNvPr>
            <p:cNvSpPr txBox="1"/>
            <p:nvPr/>
          </p:nvSpPr>
          <p:spPr>
            <a:xfrm>
              <a:off x="4978047" y="1584140"/>
              <a:ext cx="736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E479E71-C636-CE91-1287-09FB67C2FD33}"/>
                </a:ext>
              </a:extLst>
            </p:cNvPr>
            <p:cNvSpPr txBox="1"/>
            <p:nvPr/>
          </p:nvSpPr>
          <p:spPr>
            <a:xfrm>
              <a:off x="5720613" y="3256747"/>
              <a:ext cx="736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802C6CC-65B8-9E52-FA7F-F92973D1AB91}"/>
                </a:ext>
              </a:extLst>
            </p:cNvPr>
            <p:cNvSpPr txBox="1"/>
            <p:nvPr/>
          </p:nvSpPr>
          <p:spPr>
            <a:xfrm>
              <a:off x="6033932" y="1589939"/>
              <a:ext cx="736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C69A2D6-B649-C85E-E920-17D2ADEDBC17}"/>
                </a:ext>
              </a:extLst>
            </p:cNvPr>
            <p:cNvSpPr txBox="1"/>
            <p:nvPr/>
          </p:nvSpPr>
          <p:spPr>
            <a:xfrm>
              <a:off x="6806522" y="3244334"/>
              <a:ext cx="736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</a:t>
              </a:r>
            </a:p>
          </p:txBody>
        </p:sp>
      </p:grpSp>
      <p:pic>
        <p:nvPicPr>
          <p:cNvPr id="45" name="Picture 44">
            <a:extLst>
              <a:ext uri="{FF2B5EF4-FFF2-40B4-BE49-F238E27FC236}">
                <a16:creationId xmlns:a16="http://schemas.microsoft.com/office/drawing/2014/main" id="{23CC03AC-F876-37DE-22DB-C3B3AC62460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33290" y="973606"/>
            <a:ext cx="5209515" cy="4697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34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64635894-E5D5-0518-EF1B-E62660A5484F}"/>
              </a:ext>
            </a:extLst>
          </p:cNvPr>
          <p:cNvSpPr/>
          <p:nvPr/>
        </p:nvSpPr>
        <p:spPr>
          <a:xfrm>
            <a:off x="2559269" y="1994338"/>
            <a:ext cx="2869323" cy="2869323"/>
          </a:xfrm>
          <a:prstGeom prst="ellipse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B8DAFB1-52FE-ABCC-5EE0-BDB3586A4ED7}"/>
              </a:ext>
            </a:extLst>
          </p:cNvPr>
          <p:cNvCxnSpPr>
            <a:cxnSpLocks/>
          </p:cNvCxnSpPr>
          <p:nvPr/>
        </p:nvCxnSpPr>
        <p:spPr>
          <a:xfrm flipV="1">
            <a:off x="3993931" y="1823137"/>
            <a:ext cx="734496" cy="1605863"/>
          </a:xfrm>
          <a:prstGeom prst="straightConnector1">
            <a:avLst/>
          </a:prstGeom>
          <a:ln w="41275">
            <a:solidFill>
              <a:schemeClr val="tx2">
                <a:lumMod val="75000"/>
                <a:lumOff val="25000"/>
              </a:schemeClr>
            </a:solidFill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3F97592-DC63-708B-A516-CCCEE2DEF138}"/>
              </a:ext>
            </a:extLst>
          </p:cNvPr>
          <p:cNvCxnSpPr>
            <a:cxnSpLocks/>
          </p:cNvCxnSpPr>
          <p:nvPr/>
        </p:nvCxnSpPr>
        <p:spPr>
          <a:xfrm>
            <a:off x="3993931" y="3429000"/>
            <a:ext cx="1319474" cy="611659"/>
          </a:xfrm>
          <a:prstGeom prst="straightConnector1">
            <a:avLst/>
          </a:prstGeom>
          <a:ln w="34925">
            <a:solidFill>
              <a:schemeClr val="bg2">
                <a:lumMod val="50000"/>
              </a:schemeClr>
            </a:solidFill>
            <a:prstDash val="sysDash"/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5D779DC-163A-689E-88DB-B511B03DE3E0}"/>
              </a:ext>
            </a:extLst>
          </p:cNvPr>
          <p:cNvCxnSpPr>
            <a:cxnSpLocks/>
          </p:cNvCxnSpPr>
          <p:nvPr/>
        </p:nvCxnSpPr>
        <p:spPr>
          <a:xfrm flipH="1">
            <a:off x="2700791" y="3429000"/>
            <a:ext cx="1293140" cy="730450"/>
          </a:xfrm>
          <a:prstGeom prst="straightConnector1">
            <a:avLst/>
          </a:prstGeom>
          <a:ln w="34925">
            <a:solidFill>
              <a:schemeClr val="bg2">
                <a:lumMod val="50000"/>
              </a:schemeClr>
            </a:solidFill>
            <a:prstDash val="sysDash"/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C078F3B-4E00-CEEE-D070-C91F0797A4AD}"/>
              </a:ext>
            </a:extLst>
          </p:cNvPr>
          <p:cNvCxnSpPr>
            <a:cxnSpLocks/>
            <a:endCxn id="4" idx="1"/>
          </p:cNvCxnSpPr>
          <p:nvPr/>
        </p:nvCxnSpPr>
        <p:spPr>
          <a:xfrm flipH="1" flipV="1">
            <a:off x="2979472" y="2414541"/>
            <a:ext cx="1014458" cy="1014458"/>
          </a:xfrm>
          <a:prstGeom prst="straightConnector1">
            <a:avLst/>
          </a:prstGeom>
          <a:ln w="34925">
            <a:solidFill>
              <a:schemeClr val="bg2">
                <a:lumMod val="50000"/>
              </a:schemeClr>
            </a:solidFill>
            <a:prstDash val="sysDash"/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44F5102-6149-646C-5543-CC070F94B7E6}"/>
              </a:ext>
            </a:extLst>
          </p:cNvPr>
          <p:cNvCxnSpPr>
            <a:cxnSpLocks/>
          </p:cNvCxnSpPr>
          <p:nvPr/>
        </p:nvCxnSpPr>
        <p:spPr>
          <a:xfrm flipV="1">
            <a:off x="3993930" y="2279431"/>
            <a:ext cx="859020" cy="1149568"/>
          </a:xfrm>
          <a:prstGeom prst="straightConnector1">
            <a:avLst/>
          </a:prstGeom>
          <a:ln w="34925">
            <a:solidFill>
              <a:schemeClr val="bg2">
                <a:lumMod val="50000"/>
              </a:schemeClr>
            </a:solidFill>
            <a:prstDash val="sysDash"/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E47372A-A0C8-C4A4-0632-D7BCBE7196D1}"/>
                  </a:ext>
                </a:extLst>
              </p:cNvPr>
              <p:cNvSpPr txBox="1"/>
              <p:nvPr/>
            </p:nvSpPr>
            <p:spPr>
              <a:xfrm>
                <a:off x="4147610" y="1639833"/>
                <a:ext cx="56990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𝑼</m:t>
                      </m:r>
                    </m:oMath>
                  </m:oMathPara>
                </a14:m>
                <a:endParaRPr lang="en-US" sz="2400" b="1" dirty="0">
                  <a:solidFill>
                    <a:schemeClr val="tx2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E47372A-A0C8-C4A4-0632-D7BCBE7196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7610" y="1639833"/>
                <a:ext cx="569901" cy="369332"/>
              </a:xfrm>
              <a:prstGeom prst="rect">
                <a:avLst/>
              </a:prstGeom>
              <a:blipFill>
                <a:blip r:embed="rId2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27D8BB36-BADF-05D6-0721-0484457961E7}"/>
              </a:ext>
            </a:extLst>
          </p:cNvPr>
          <p:cNvSpPr/>
          <p:nvPr/>
        </p:nvSpPr>
        <p:spPr>
          <a:xfrm>
            <a:off x="6621886" y="1994337"/>
            <a:ext cx="2869323" cy="2869323"/>
          </a:xfrm>
          <a:prstGeom prst="ellipse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16BFF0D-FE69-6200-326B-4800B1E69E95}"/>
              </a:ext>
            </a:extLst>
          </p:cNvPr>
          <p:cNvCxnSpPr>
            <a:cxnSpLocks/>
          </p:cNvCxnSpPr>
          <p:nvPr/>
        </p:nvCxnSpPr>
        <p:spPr>
          <a:xfrm>
            <a:off x="8056548" y="3428999"/>
            <a:ext cx="1014457" cy="1553309"/>
          </a:xfrm>
          <a:prstGeom prst="straightConnector1">
            <a:avLst/>
          </a:prstGeom>
          <a:ln w="41275">
            <a:solidFill>
              <a:schemeClr val="tx2">
                <a:lumMod val="75000"/>
                <a:lumOff val="25000"/>
              </a:schemeClr>
            </a:solidFill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CC4EDEB-FE98-1D6B-7C30-3D637B711F93}"/>
              </a:ext>
            </a:extLst>
          </p:cNvPr>
          <p:cNvCxnSpPr>
            <a:cxnSpLocks/>
            <a:endCxn id="11" idx="3"/>
          </p:cNvCxnSpPr>
          <p:nvPr/>
        </p:nvCxnSpPr>
        <p:spPr>
          <a:xfrm flipH="1">
            <a:off x="7042089" y="3428999"/>
            <a:ext cx="1014459" cy="1014458"/>
          </a:xfrm>
          <a:prstGeom prst="straightConnector1">
            <a:avLst/>
          </a:prstGeom>
          <a:ln w="34925">
            <a:solidFill>
              <a:schemeClr val="bg2">
                <a:lumMod val="50000"/>
              </a:schemeClr>
            </a:solidFill>
            <a:prstDash val="sysDash"/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C7537F1-2E41-742A-FA07-B38003AC8FFB}"/>
              </a:ext>
            </a:extLst>
          </p:cNvPr>
          <p:cNvCxnSpPr>
            <a:cxnSpLocks/>
          </p:cNvCxnSpPr>
          <p:nvPr/>
        </p:nvCxnSpPr>
        <p:spPr>
          <a:xfrm flipH="1" flipV="1">
            <a:off x="7042088" y="3080628"/>
            <a:ext cx="1014460" cy="348371"/>
          </a:xfrm>
          <a:prstGeom prst="straightConnector1">
            <a:avLst/>
          </a:prstGeom>
          <a:ln w="34925">
            <a:solidFill>
              <a:schemeClr val="bg2">
                <a:lumMod val="50000"/>
              </a:schemeClr>
            </a:solidFill>
            <a:prstDash val="sysDash"/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886FD08-CC8B-4C00-F3B3-D9724B7CA644}"/>
              </a:ext>
            </a:extLst>
          </p:cNvPr>
          <p:cNvCxnSpPr>
            <a:cxnSpLocks/>
            <a:endCxn id="11" idx="0"/>
          </p:cNvCxnSpPr>
          <p:nvPr/>
        </p:nvCxnSpPr>
        <p:spPr>
          <a:xfrm flipV="1">
            <a:off x="8056547" y="1994337"/>
            <a:ext cx="1" cy="1434661"/>
          </a:xfrm>
          <a:prstGeom prst="straightConnector1">
            <a:avLst/>
          </a:prstGeom>
          <a:ln w="34925">
            <a:solidFill>
              <a:schemeClr val="bg2">
                <a:lumMod val="50000"/>
              </a:schemeClr>
            </a:solidFill>
            <a:prstDash val="sysDash"/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ECBFC71-060A-8C50-D5AD-8DBFF58F2B7B}"/>
                  </a:ext>
                </a:extLst>
              </p:cNvPr>
              <p:cNvSpPr txBox="1"/>
              <p:nvPr/>
            </p:nvSpPr>
            <p:spPr>
              <a:xfrm>
                <a:off x="8428678" y="4876585"/>
                <a:ext cx="56990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𝑼</m:t>
                      </m:r>
                    </m:oMath>
                  </m:oMathPara>
                </a14:m>
                <a:endParaRPr lang="en-US" sz="2400" b="1" dirty="0">
                  <a:solidFill>
                    <a:schemeClr val="tx2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ECBFC71-060A-8C50-D5AD-8DBFF58F2B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8678" y="4876585"/>
                <a:ext cx="569901" cy="369332"/>
              </a:xfrm>
              <a:prstGeom prst="rect">
                <a:avLst/>
              </a:prstGeom>
              <a:blipFill>
                <a:blip r:embed="rId2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Arc 16">
            <a:extLst>
              <a:ext uri="{FF2B5EF4-FFF2-40B4-BE49-F238E27FC236}">
                <a16:creationId xmlns:a16="http://schemas.microsoft.com/office/drawing/2014/main" id="{23EC01BD-BD5E-2B1F-0276-BDD5342590DF}"/>
              </a:ext>
            </a:extLst>
          </p:cNvPr>
          <p:cNvSpPr/>
          <p:nvPr/>
        </p:nvSpPr>
        <p:spPr>
          <a:xfrm>
            <a:off x="6621886" y="2921769"/>
            <a:ext cx="2869323" cy="1014449"/>
          </a:xfrm>
          <a:prstGeom prst="arc">
            <a:avLst>
              <a:gd name="adj1" fmla="val 241325"/>
              <a:gd name="adj2" fmla="val 0"/>
            </a:avLst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D803120-D278-04F7-D3B1-BFB45AEBAF4B}"/>
                  </a:ext>
                </a:extLst>
              </p:cNvPr>
              <p:cNvSpPr txBox="1"/>
              <p:nvPr/>
            </p:nvSpPr>
            <p:spPr>
              <a:xfrm>
                <a:off x="1856157" y="3969037"/>
                <a:ext cx="1151285" cy="61061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1" i="1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𝝐</m:t>
                              </m:r>
                            </m:e>
                            <m:sup>
                              <m:r>
                                <a:rPr lang="en-US" b="1" i="1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b="1" i="1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𝒎</m:t>
                              </m:r>
                              <m:r>
                                <a:rPr lang="en-US" b="1" i="1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b="1" i="1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1" i="1">
                                      <a:solidFill>
                                        <a:schemeClr val="bg2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>
                                      <a:solidFill>
                                        <a:schemeClr val="bg2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𝝐</m:t>
                                  </m:r>
                                </m:e>
                                <m:sup>
                                  <m:r>
                                    <a:rPr lang="en-US" b="1" i="1" smtClean="0">
                                      <a:solidFill>
                                        <a:schemeClr val="bg2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b="1" i="1" smtClean="0">
                                      <a:solidFill>
                                        <a:schemeClr val="bg2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𝒎</m:t>
                                  </m:r>
                                  <m:r>
                                    <a:rPr lang="en-US" b="1" i="1">
                                      <a:solidFill>
                                        <a:schemeClr val="bg2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]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en-US" sz="2400" b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D803120-D278-04F7-D3B1-BFB45AEBAF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6157" y="3969037"/>
                <a:ext cx="1151285" cy="610616"/>
              </a:xfrm>
              <a:prstGeom prst="rect">
                <a:avLst/>
              </a:prstGeom>
              <a:blipFill>
                <a:blip r:embed="rId3"/>
                <a:stretch>
                  <a:fillRect b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4E948EE-E9BE-1CE3-D642-D24E0D87E405}"/>
                  </a:ext>
                </a:extLst>
              </p:cNvPr>
              <p:cNvSpPr txBox="1"/>
              <p:nvPr/>
            </p:nvSpPr>
            <p:spPr>
              <a:xfrm>
                <a:off x="6832209" y="1324397"/>
                <a:ext cx="1772189" cy="61061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1" i="1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𝝐</m:t>
                              </m:r>
                            </m:e>
                            <m:sup>
                              <m:r>
                                <a:rPr lang="en-US" b="1" i="1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b="1" i="1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𝒎</m:t>
                              </m:r>
                              <m:r>
                                <a:rPr lang="en-US" b="1" i="1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b="1" i="1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1" i="1">
                                      <a:solidFill>
                                        <a:schemeClr val="bg2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>
                                      <a:solidFill>
                                        <a:schemeClr val="bg2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𝝐</m:t>
                                  </m:r>
                                </m:e>
                                <m:sup>
                                  <m:r>
                                    <a:rPr lang="en-US" b="1" i="1" smtClean="0">
                                      <a:solidFill>
                                        <a:schemeClr val="bg2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b="1" i="1" smtClean="0">
                                      <a:solidFill>
                                        <a:schemeClr val="bg2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𝒎</m:t>
                                  </m:r>
                                  <m:r>
                                    <a:rPr lang="en-US" b="1" i="1">
                                      <a:solidFill>
                                        <a:schemeClr val="bg2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]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en-US" sz="2400" b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4E948EE-E9BE-1CE3-D642-D24E0D87E4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2209" y="1324397"/>
                <a:ext cx="1772189" cy="610616"/>
              </a:xfrm>
              <a:prstGeom prst="rect">
                <a:avLst/>
              </a:prstGeom>
              <a:blipFill>
                <a:blip r:embed="rId4"/>
                <a:stretch>
                  <a:fillRect b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846B479-62A7-C8C2-B8AC-569753B32DC3}"/>
              </a:ext>
            </a:extLst>
          </p:cNvPr>
          <p:cNvCxnSpPr>
            <a:cxnSpLocks/>
          </p:cNvCxnSpPr>
          <p:nvPr/>
        </p:nvCxnSpPr>
        <p:spPr>
          <a:xfrm flipV="1">
            <a:off x="8056546" y="2803121"/>
            <a:ext cx="986490" cy="625872"/>
          </a:xfrm>
          <a:prstGeom prst="straightConnector1">
            <a:avLst/>
          </a:prstGeom>
          <a:ln w="34925">
            <a:solidFill>
              <a:schemeClr val="bg2">
                <a:lumMod val="50000"/>
              </a:schemeClr>
            </a:solidFill>
            <a:prstDash val="sysDash"/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8AA2981-8693-C325-A538-6B98CE256CFE}"/>
              </a:ext>
            </a:extLst>
          </p:cNvPr>
          <p:cNvCxnSpPr>
            <a:cxnSpLocks/>
          </p:cNvCxnSpPr>
          <p:nvPr/>
        </p:nvCxnSpPr>
        <p:spPr>
          <a:xfrm>
            <a:off x="8056547" y="3428998"/>
            <a:ext cx="859020" cy="1039479"/>
          </a:xfrm>
          <a:prstGeom prst="straightConnector1">
            <a:avLst/>
          </a:prstGeom>
          <a:ln w="34925">
            <a:solidFill>
              <a:schemeClr val="bg2">
                <a:lumMod val="50000"/>
              </a:schemeClr>
            </a:solidFill>
            <a:prstDash val="sysDash"/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B992CF2-4430-9C3D-A085-8710FEF768E1}"/>
              </a:ext>
            </a:extLst>
          </p:cNvPr>
          <p:cNvSpPr txBox="1"/>
          <p:nvPr/>
        </p:nvSpPr>
        <p:spPr>
          <a:xfrm>
            <a:off x="3004235" y="5283864"/>
            <a:ext cx="1979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n = 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E515401-FC79-E244-B60A-B953B9E3EE3E}"/>
              </a:ext>
            </a:extLst>
          </p:cNvPr>
          <p:cNvSpPr txBox="1"/>
          <p:nvPr/>
        </p:nvSpPr>
        <p:spPr>
          <a:xfrm>
            <a:off x="7019189" y="5283864"/>
            <a:ext cx="1979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n = 3</a:t>
            </a:r>
          </a:p>
        </p:txBody>
      </p:sp>
    </p:spTree>
    <p:extLst>
      <p:ext uri="{BB962C8B-B14F-4D97-AF65-F5344CB8AC3E}">
        <p14:creationId xmlns:p14="http://schemas.microsoft.com/office/powerpoint/2010/main" val="3890204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F9CF9EF-3374-2FCB-8B78-3319E2D65E60}"/>
              </a:ext>
            </a:extLst>
          </p:cNvPr>
          <p:cNvSpPr/>
          <p:nvPr/>
        </p:nvSpPr>
        <p:spPr>
          <a:xfrm>
            <a:off x="2559269" y="1994338"/>
            <a:ext cx="2869323" cy="2869323"/>
          </a:xfrm>
          <a:prstGeom prst="ellipse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37E01AC-ED6E-6528-B95C-D48902AFC8FD}"/>
              </a:ext>
            </a:extLst>
          </p:cNvPr>
          <p:cNvCxnSpPr>
            <a:cxnSpLocks/>
          </p:cNvCxnSpPr>
          <p:nvPr/>
        </p:nvCxnSpPr>
        <p:spPr>
          <a:xfrm flipV="1">
            <a:off x="3993931" y="2132164"/>
            <a:ext cx="574680" cy="1296836"/>
          </a:xfrm>
          <a:prstGeom prst="straightConnector1">
            <a:avLst/>
          </a:prstGeom>
          <a:ln w="41275">
            <a:solidFill>
              <a:schemeClr val="tx2">
                <a:lumMod val="75000"/>
                <a:lumOff val="25000"/>
              </a:schemeClr>
            </a:solidFill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B06A9AF-0D35-DBA0-A957-0FF0414FC056}"/>
              </a:ext>
            </a:extLst>
          </p:cNvPr>
          <p:cNvCxnSpPr>
            <a:cxnSpLocks/>
          </p:cNvCxnSpPr>
          <p:nvPr/>
        </p:nvCxnSpPr>
        <p:spPr>
          <a:xfrm>
            <a:off x="3993931" y="3429000"/>
            <a:ext cx="1434661" cy="413951"/>
          </a:xfrm>
          <a:prstGeom prst="straightConnector1">
            <a:avLst/>
          </a:prstGeom>
          <a:ln w="34925">
            <a:solidFill>
              <a:schemeClr val="bg2">
                <a:lumMod val="50000"/>
              </a:schemeClr>
            </a:solidFill>
            <a:prstDash val="sysDash"/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80A5B17-07D8-B517-4FDD-6195DCB6B08E}"/>
              </a:ext>
            </a:extLst>
          </p:cNvPr>
          <p:cNvCxnSpPr>
            <a:cxnSpLocks/>
          </p:cNvCxnSpPr>
          <p:nvPr/>
        </p:nvCxnSpPr>
        <p:spPr>
          <a:xfrm flipH="1">
            <a:off x="2700791" y="3429000"/>
            <a:ext cx="1293140" cy="730450"/>
          </a:xfrm>
          <a:prstGeom prst="straightConnector1">
            <a:avLst/>
          </a:prstGeom>
          <a:ln w="34925">
            <a:solidFill>
              <a:schemeClr val="bg2">
                <a:lumMod val="50000"/>
              </a:schemeClr>
            </a:solidFill>
            <a:prstDash val="sysDash"/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42D1BA8-6DD2-9E38-322D-87C6C68330F8}"/>
              </a:ext>
            </a:extLst>
          </p:cNvPr>
          <p:cNvCxnSpPr>
            <a:cxnSpLocks/>
            <a:endCxn id="4" idx="1"/>
          </p:cNvCxnSpPr>
          <p:nvPr/>
        </p:nvCxnSpPr>
        <p:spPr>
          <a:xfrm flipH="1" flipV="1">
            <a:off x="2979472" y="2414541"/>
            <a:ext cx="1014458" cy="1014458"/>
          </a:xfrm>
          <a:prstGeom prst="straightConnector1">
            <a:avLst/>
          </a:prstGeom>
          <a:ln w="34925">
            <a:solidFill>
              <a:schemeClr val="bg2">
                <a:lumMod val="50000"/>
              </a:schemeClr>
            </a:solidFill>
            <a:prstDash val="sysDash"/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0215B73-93A9-B74E-FFAA-9F3220D91BD4}"/>
              </a:ext>
            </a:extLst>
          </p:cNvPr>
          <p:cNvCxnSpPr>
            <a:cxnSpLocks/>
          </p:cNvCxnSpPr>
          <p:nvPr/>
        </p:nvCxnSpPr>
        <p:spPr>
          <a:xfrm flipV="1">
            <a:off x="3993930" y="2279431"/>
            <a:ext cx="859020" cy="1149568"/>
          </a:xfrm>
          <a:prstGeom prst="straightConnector1">
            <a:avLst/>
          </a:prstGeom>
          <a:ln w="47625">
            <a:solidFill>
              <a:srgbClr val="C00000"/>
            </a:solidFill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890BB6E-6A1C-00D5-8353-52800B2CA24F}"/>
                  </a:ext>
                </a:extLst>
              </p:cNvPr>
              <p:cNvSpPr txBox="1"/>
              <p:nvPr/>
            </p:nvSpPr>
            <p:spPr>
              <a:xfrm>
                <a:off x="4135533" y="1490834"/>
                <a:ext cx="569901" cy="55573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b="1" i="1" smtClean="0">
                                  <a:solidFill>
                                    <a:schemeClr val="tx2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solidFill>
                                    <a:schemeClr val="tx2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𝑼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2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890BB6E-6A1C-00D5-8353-52800B2CA2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5533" y="1490834"/>
                <a:ext cx="569901" cy="555730"/>
              </a:xfrm>
              <a:prstGeom prst="rect">
                <a:avLst/>
              </a:prstGeom>
              <a:blipFill>
                <a:blip r:embed="rId2"/>
                <a:stretch>
                  <a:fillRect t="-2222"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6BAAE3A0-BBFC-E542-523F-DF245A50481D}"/>
              </a:ext>
            </a:extLst>
          </p:cNvPr>
          <p:cNvSpPr/>
          <p:nvPr/>
        </p:nvSpPr>
        <p:spPr>
          <a:xfrm>
            <a:off x="6621886" y="1994337"/>
            <a:ext cx="2869323" cy="2869323"/>
          </a:xfrm>
          <a:prstGeom prst="ellipse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01AD008-13CF-6427-24F9-1E71EB3A541F}"/>
              </a:ext>
            </a:extLst>
          </p:cNvPr>
          <p:cNvCxnSpPr>
            <a:cxnSpLocks/>
          </p:cNvCxnSpPr>
          <p:nvPr/>
        </p:nvCxnSpPr>
        <p:spPr>
          <a:xfrm>
            <a:off x="8056548" y="3428999"/>
            <a:ext cx="703346" cy="1218353"/>
          </a:xfrm>
          <a:prstGeom prst="straightConnector1">
            <a:avLst/>
          </a:prstGeom>
          <a:ln w="41275">
            <a:solidFill>
              <a:schemeClr val="tx2">
                <a:lumMod val="75000"/>
                <a:lumOff val="25000"/>
              </a:schemeClr>
            </a:solidFill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DF49847-369F-B837-730A-291DC5A11C7A}"/>
              </a:ext>
            </a:extLst>
          </p:cNvPr>
          <p:cNvCxnSpPr>
            <a:cxnSpLocks/>
            <a:endCxn id="11" idx="3"/>
          </p:cNvCxnSpPr>
          <p:nvPr/>
        </p:nvCxnSpPr>
        <p:spPr>
          <a:xfrm flipH="1">
            <a:off x="7042089" y="3428999"/>
            <a:ext cx="1014459" cy="1014458"/>
          </a:xfrm>
          <a:prstGeom prst="straightConnector1">
            <a:avLst/>
          </a:prstGeom>
          <a:ln w="34925">
            <a:solidFill>
              <a:schemeClr val="bg2">
                <a:lumMod val="50000"/>
              </a:schemeClr>
            </a:solidFill>
            <a:prstDash val="sysDash"/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643DE9E-2BE1-80AA-8ED8-2B92121D1B60}"/>
              </a:ext>
            </a:extLst>
          </p:cNvPr>
          <p:cNvCxnSpPr>
            <a:cxnSpLocks/>
          </p:cNvCxnSpPr>
          <p:nvPr/>
        </p:nvCxnSpPr>
        <p:spPr>
          <a:xfrm flipH="1" flipV="1">
            <a:off x="7042088" y="3080628"/>
            <a:ext cx="1014460" cy="348371"/>
          </a:xfrm>
          <a:prstGeom prst="straightConnector1">
            <a:avLst/>
          </a:prstGeom>
          <a:ln w="34925">
            <a:solidFill>
              <a:schemeClr val="bg2">
                <a:lumMod val="50000"/>
              </a:schemeClr>
            </a:solidFill>
            <a:prstDash val="sysDash"/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F0689E0-C5F9-8A1E-ABA4-7835D8A57C6C}"/>
              </a:ext>
            </a:extLst>
          </p:cNvPr>
          <p:cNvCxnSpPr>
            <a:cxnSpLocks/>
            <a:endCxn id="11" idx="0"/>
          </p:cNvCxnSpPr>
          <p:nvPr/>
        </p:nvCxnSpPr>
        <p:spPr>
          <a:xfrm flipV="1">
            <a:off x="8056547" y="1994337"/>
            <a:ext cx="1" cy="1434661"/>
          </a:xfrm>
          <a:prstGeom prst="straightConnector1">
            <a:avLst/>
          </a:prstGeom>
          <a:ln w="34925">
            <a:solidFill>
              <a:schemeClr val="bg2">
                <a:lumMod val="50000"/>
              </a:schemeClr>
            </a:solidFill>
            <a:prstDash val="sysDash"/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Arc 16">
            <a:extLst>
              <a:ext uri="{FF2B5EF4-FFF2-40B4-BE49-F238E27FC236}">
                <a16:creationId xmlns:a16="http://schemas.microsoft.com/office/drawing/2014/main" id="{6C921F9A-9CEF-492A-13BF-CE1F4169C24E}"/>
              </a:ext>
            </a:extLst>
          </p:cNvPr>
          <p:cNvSpPr/>
          <p:nvPr/>
        </p:nvSpPr>
        <p:spPr>
          <a:xfrm>
            <a:off x="6621886" y="2921769"/>
            <a:ext cx="2869323" cy="1014449"/>
          </a:xfrm>
          <a:prstGeom prst="arc">
            <a:avLst>
              <a:gd name="adj1" fmla="val 241325"/>
              <a:gd name="adj2" fmla="val 0"/>
            </a:avLst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38508B3-5345-32DF-E5F9-88A1F0C37C2C}"/>
                  </a:ext>
                </a:extLst>
              </p:cNvPr>
              <p:cNvSpPr txBox="1"/>
              <p:nvPr/>
            </p:nvSpPr>
            <p:spPr>
              <a:xfrm>
                <a:off x="4421814" y="1823137"/>
                <a:ext cx="1772189" cy="61805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𝝐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𝒎</m:t>
                                  </m:r>
                                </m:e>
                                <m:sup>
                                  <m:r>
                                    <a:rPr lang="en-US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𝝐</m:t>
                                  </m:r>
                                </m:e>
                                <m:sup>
                                  <m:sSup>
                                    <m:sSupPr>
                                      <m:ctrlPr>
                                        <a:rPr lang="en-US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[</m:t>
                                      </m:r>
                                      <m:r>
                                        <a:rPr lang="en-US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𝒎</m:t>
                                      </m:r>
                                    </m:e>
                                    <m:sup>
                                      <m:r>
                                        <a:rPr lang="en-US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  <m:r>
                                    <a:rPr lang="en-US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]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en-US" sz="2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38508B3-5345-32DF-E5F9-88A1F0C37C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1814" y="1823137"/>
                <a:ext cx="1772189" cy="618054"/>
              </a:xfrm>
              <a:prstGeom prst="rect">
                <a:avLst/>
              </a:prstGeom>
              <a:blipFill>
                <a:blip r:embed="rId3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E332987-CD99-4CCC-3500-7817DD282CEF}"/>
                  </a:ext>
                </a:extLst>
              </p:cNvPr>
              <p:cNvSpPr txBox="1"/>
              <p:nvPr/>
            </p:nvSpPr>
            <p:spPr>
              <a:xfrm>
                <a:off x="8605114" y="4159450"/>
                <a:ext cx="1772189" cy="61805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𝝐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𝒎</m:t>
                                  </m:r>
                                </m:e>
                                <m:sup>
                                  <m:r>
                                    <a:rPr lang="en-US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𝝐</m:t>
                                  </m:r>
                                </m:e>
                                <m:sup>
                                  <m:sSup>
                                    <m:sSupPr>
                                      <m:ctrlPr>
                                        <a:rPr lang="en-US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[</m:t>
                                      </m:r>
                                      <m:r>
                                        <a:rPr lang="en-US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𝒎</m:t>
                                      </m:r>
                                    </m:e>
                                    <m:sup>
                                      <m:r>
                                        <a:rPr lang="en-US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  <m:r>
                                    <a:rPr lang="en-US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]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en-US" sz="2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E332987-CD99-4CCC-3500-7817DD282C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5114" y="4159450"/>
                <a:ext cx="1772189" cy="618054"/>
              </a:xfrm>
              <a:prstGeom prst="rect">
                <a:avLst/>
              </a:prstGeom>
              <a:blipFill>
                <a:blip r:embed="rId4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CD6AE41-3765-FF6F-2202-97F6AF50B240}"/>
              </a:ext>
            </a:extLst>
          </p:cNvPr>
          <p:cNvCxnSpPr>
            <a:cxnSpLocks/>
          </p:cNvCxnSpPr>
          <p:nvPr/>
        </p:nvCxnSpPr>
        <p:spPr>
          <a:xfrm flipV="1">
            <a:off x="8056546" y="2803121"/>
            <a:ext cx="986490" cy="625872"/>
          </a:xfrm>
          <a:prstGeom prst="straightConnector1">
            <a:avLst/>
          </a:prstGeom>
          <a:ln w="34925">
            <a:solidFill>
              <a:schemeClr val="bg2">
                <a:lumMod val="50000"/>
              </a:schemeClr>
            </a:solidFill>
            <a:prstDash val="sysDash"/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B913E2-0662-2996-4423-05A4D5A32FCE}"/>
              </a:ext>
            </a:extLst>
          </p:cNvPr>
          <p:cNvCxnSpPr>
            <a:cxnSpLocks/>
          </p:cNvCxnSpPr>
          <p:nvPr/>
        </p:nvCxnSpPr>
        <p:spPr>
          <a:xfrm>
            <a:off x="8056547" y="3428998"/>
            <a:ext cx="859020" cy="1039479"/>
          </a:xfrm>
          <a:prstGeom prst="straightConnector1">
            <a:avLst/>
          </a:prstGeom>
          <a:ln w="47625">
            <a:solidFill>
              <a:srgbClr val="C00000"/>
            </a:solidFill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D36D6F3-94F0-DAD1-89DA-EE5FF695E62B}"/>
              </a:ext>
            </a:extLst>
          </p:cNvPr>
          <p:cNvSpPr txBox="1"/>
          <p:nvPr/>
        </p:nvSpPr>
        <p:spPr>
          <a:xfrm>
            <a:off x="3004235" y="5283864"/>
            <a:ext cx="1979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n = 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63F8CC5-43C8-958F-FC47-DACF597E3A46}"/>
              </a:ext>
            </a:extLst>
          </p:cNvPr>
          <p:cNvSpPr txBox="1"/>
          <p:nvPr/>
        </p:nvSpPr>
        <p:spPr>
          <a:xfrm>
            <a:off x="7019189" y="5283864"/>
            <a:ext cx="1979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n = 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821B27F-A623-D8A7-F347-1A11065B897A}"/>
                  </a:ext>
                </a:extLst>
              </p:cNvPr>
              <p:cNvSpPr txBox="1"/>
              <p:nvPr/>
            </p:nvSpPr>
            <p:spPr>
              <a:xfrm>
                <a:off x="8189993" y="4610816"/>
                <a:ext cx="569901" cy="55573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b="1" i="1" smtClean="0">
                                  <a:solidFill>
                                    <a:schemeClr val="tx2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solidFill>
                                    <a:schemeClr val="tx2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𝑼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2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821B27F-A623-D8A7-F347-1A11065B89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9993" y="4610816"/>
                <a:ext cx="569901" cy="555730"/>
              </a:xfrm>
              <a:prstGeom prst="rect">
                <a:avLst/>
              </a:prstGeom>
              <a:blipFill>
                <a:blip r:embed="rId5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1529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2036</TotalTime>
  <Words>37</Words>
  <Application>Microsoft Macintosh PowerPoint</Application>
  <PresentationFormat>Widescreen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Zach Wang</dc:creator>
  <cp:lastModifiedBy>Zach Wang</cp:lastModifiedBy>
  <cp:revision>3</cp:revision>
  <dcterms:created xsi:type="dcterms:W3CDTF">2024-05-20T05:17:07Z</dcterms:created>
  <dcterms:modified xsi:type="dcterms:W3CDTF">2024-06-20T13:42:04Z</dcterms:modified>
</cp:coreProperties>
</file>