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46" autoAdjust="0"/>
  </p:normalViewPr>
  <p:slideViewPr>
    <p:cSldViewPr>
      <p:cViewPr varScale="1">
        <p:scale>
          <a:sx n="90" d="100"/>
          <a:sy n="90" d="100"/>
        </p:scale>
        <p:origin x="81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80EBD-3218-4E0E-B987-ABA22DCD7BB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8E3F682-6343-4193-9AB9-C16D567653EF}">
      <dgm:prSet phldrT="[文本]"/>
      <dgm:spPr/>
      <dgm:t>
        <a:bodyPr/>
        <a:lstStyle/>
        <a:p>
          <a:r>
            <a:rPr lang="zh-CN" altLang="en-US" dirty="0" smtClean="0"/>
            <a:t>客户管理</a:t>
          </a:r>
          <a:endParaRPr lang="zh-CN" altLang="en-US" dirty="0"/>
        </a:p>
      </dgm:t>
    </dgm:pt>
    <dgm:pt modelId="{E82F0B43-7AFC-415E-9C02-74A07F18E9F0}" type="parTrans" cxnId="{F2F6904A-B962-4A71-A81A-B7DEB1C77A1E}">
      <dgm:prSet/>
      <dgm:spPr/>
      <dgm:t>
        <a:bodyPr/>
        <a:lstStyle/>
        <a:p>
          <a:endParaRPr lang="zh-CN" altLang="en-US"/>
        </a:p>
      </dgm:t>
    </dgm:pt>
    <dgm:pt modelId="{8FC3307D-3099-46E4-9C86-A1327DF20E90}" type="sibTrans" cxnId="{F2F6904A-B962-4A71-A81A-B7DEB1C77A1E}">
      <dgm:prSet/>
      <dgm:spPr/>
      <dgm:t>
        <a:bodyPr/>
        <a:lstStyle/>
        <a:p>
          <a:endParaRPr lang="zh-CN" altLang="en-US"/>
        </a:p>
      </dgm:t>
    </dgm:pt>
    <dgm:pt modelId="{B84147B7-462E-480D-82F5-5EF79D196000}">
      <dgm:prSet phldrT="[文本]"/>
      <dgm:spPr/>
      <dgm:t>
        <a:bodyPr/>
        <a:lstStyle/>
        <a:p>
          <a:r>
            <a:rPr lang="zh-CN" altLang="en-US" dirty="0" smtClean="0"/>
            <a:t>订单管理</a:t>
          </a:r>
          <a:endParaRPr lang="zh-CN" altLang="en-US" dirty="0"/>
        </a:p>
      </dgm:t>
    </dgm:pt>
    <dgm:pt modelId="{69CE6338-67CA-40E2-8EE8-F01DCEBDABFC}" type="parTrans" cxnId="{BE1C8332-07A6-4C49-A8CB-7B8358460162}">
      <dgm:prSet/>
      <dgm:spPr/>
      <dgm:t>
        <a:bodyPr/>
        <a:lstStyle/>
        <a:p>
          <a:endParaRPr lang="zh-CN" altLang="en-US"/>
        </a:p>
      </dgm:t>
    </dgm:pt>
    <dgm:pt modelId="{B1C2E352-7D46-44D9-A779-C9D47A4428DA}" type="sibTrans" cxnId="{BE1C8332-07A6-4C49-A8CB-7B8358460162}">
      <dgm:prSet/>
      <dgm:spPr/>
      <dgm:t>
        <a:bodyPr/>
        <a:lstStyle/>
        <a:p>
          <a:endParaRPr lang="zh-CN" altLang="en-US"/>
        </a:p>
      </dgm:t>
    </dgm:pt>
    <dgm:pt modelId="{12490A9B-970A-4AC4-8BF6-8CF17840C3CF}">
      <dgm:prSet phldrT="[文本]"/>
      <dgm:spPr/>
      <dgm:t>
        <a:bodyPr/>
        <a:lstStyle/>
        <a:p>
          <a:r>
            <a:rPr lang="zh-CN" altLang="en-US" dirty="0" smtClean="0"/>
            <a:t>店铺管理</a:t>
          </a:r>
          <a:endParaRPr lang="zh-CN" altLang="en-US" dirty="0"/>
        </a:p>
      </dgm:t>
    </dgm:pt>
    <dgm:pt modelId="{4B2EE421-7A23-4E91-B486-5C3CB20C8975}" type="parTrans" cxnId="{F9B07659-7AF0-4019-A9AC-D55627E3D22E}">
      <dgm:prSet/>
      <dgm:spPr/>
      <dgm:t>
        <a:bodyPr/>
        <a:lstStyle/>
        <a:p>
          <a:endParaRPr lang="zh-CN" altLang="en-US"/>
        </a:p>
      </dgm:t>
    </dgm:pt>
    <dgm:pt modelId="{259EF150-9C93-467F-B409-95CC7B701C4B}" type="sibTrans" cxnId="{F9B07659-7AF0-4019-A9AC-D55627E3D22E}">
      <dgm:prSet/>
      <dgm:spPr/>
      <dgm:t>
        <a:bodyPr/>
        <a:lstStyle/>
        <a:p>
          <a:endParaRPr lang="zh-CN" altLang="en-US"/>
        </a:p>
      </dgm:t>
    </dgm:pt>
    <dgm:pt modelId="{84EBDF25-7299-439F-AF5B-A566D0A87118}">
      <dgm:prSet phldrT="[文本]"/>
      <dgm:spPr/>
      <dgm:t>
        <a:bodyPr/>
        <a:lstStyle/>
        <a:p>
          <a:r>
            <a:rPr lang="zh-CN" altLang="en-US" dirty="0" smtClean="0"/>
            <a:t>产品管理</a:t>
          </a:r>
          <a:endParaRPr lang="zh-CN" altLang="en-US" dirty="0"/>
        </a:p>
      </dgm:t>
    </dgm:pt>
    <dgm:pt modelId="{D89A6670-689A-4DD6-8F9F-4C9E02ACCA46}" type="parTrans" cxnId="{0ACD3DA3-DBB0-4475-A6BA-717B5FBD5375}">
      <dgm:prSet/>
      <dgm:spPr/>
      <dgm:t>
        <a:bodyPr/>
        <a:lstStyle/>
        <a:p>
          <a:endParaRPr lang="zh-CN" altLang="en-US"/>
        </a:p>
      </dgm:t>
    </dgm:pt>
    <dgm:pt modelId="{9C5886D9-E4B9-47D6-ADDA-13AB12556261}" type="sibTrans" cxnId="{0ACD3DA3-DBB0-4475-A6BA-717B5FBD5375}">
      <dgm:prSet/>
      <dgm:spPr/>
      <dgm:t>
        <a:bodyPr/>
        <a:lstStyle/>
        <a:p>
          <a:endParaRPr lang="zh-CN" altLang="en-US"/>
        </a:p>
      </dgm:t>
    </dgm:pt>
    <dgm:pt modelId="{71CB33EC-CE7F-4D9E-A4E0-38EFBEBF1930}">
      <dgm:prSet phldrT="[文本]"/>
      <dgm:spPr/>
      <dgm:t>
        <a:bodyPr/>
        <a:lstStyle/>
        <a:p>
          <a:r>
            <a:rPr lang="zh-CN" altLang="en-US" dirty="0" smtClean="0"/>
            <a:t>库存管理</a:t>
          </a:r>
          <a:endParaRPr lang="zh-CN" altLang="en-US" dirty="0"/>
        </a:p>
      </dgm:t>
    </dgm:pt>
    <dgm:pt modelId="{9500C768-E958-45B5-8A15-8BA134095A64}" type="parTrans" cxnId="{32522D81-8A4D-40CA-8278-B9426B3165D3}">
      <dgm:prSet/>
      <dgm:spPr/>
      <dgm:t>
        <a:bodyPr/>
        <a:lstStyle/>
        <a:p>
          <a:endParaRPr lang="zh-CN" altLang="en-US"/>
        </a:p>
      </dgm:t>
    </dgm:pt>
    <dgm:pt modelId="{0F31D3DE-575D-4A67-BE83-D740379D5586}" type="sibTrans" cxnId="{32522D81-8A4D-40CA-8278-B9426B3165D3}">
      <dgm:prSet/>
      <dgm:spPr/>
      <dgm:t>
        <a:bodyPr/>
        <a:lstStyle/>
        <a:p>
          <a:endParaRPr lang="zh-CN" altLang="en-US"/>
        </a:p>
      </dgm:t>
    </dgm:pt>
    <dgm:pt modelId="{A79D8D31-41EF-4FFA-AEA7-D3AC9159DFE6}">
      <dgm:prSet phldrT="[文本]"/>
      <dgm:spPr/>
      <dgm:t>
        <a:bodyPr/>
        <a:lstStyle/>
        <a:p>
          <a:r>
            <a:rPr lang="zh-CN" altLang="en-US" dirty="0" smtClean="0"/>
            <a:t>财务管理</a:t>
          </a:r>
          <a:endParaRPr lang="zh-CN" altLang="en-US" dirty="0"/>
        </a:p>
      </dgm:t>
    </dgm:pt>
    <dgm:pt modelId="{E067314D-E32E-439A-A261-BCE67CAC604E}" type="parTrans" cxnId="{C9764BEC-802B-4B60-A761-292C726C6802}">
      <dgm:prSet/>
      <dgm:spPr/>
      <dgm:t>
        <a:bodyPr/>
        <a:lstStyle/>
        <a:p>
          <a:endParaRPr lang="zh-CN" altLang="en-US"/>
        </a:p>
      </dgm:t>
    </dgm:pt>
    <dgm:pt modelId="{137D0F16-780F-4B67-98BF-B65C2C129203}" type="sibTrans" cxnId="{C9764BEC-802B-4B60-A761-292C726C6802}">
      <dgm:prSet/>
      <dgm:spPr/>
      <dgm:t>
        <a:bodyPr/>
        <a:lstStyle/>
        <a:p>
          <a:endParaRPr lang="zh-CN" altLang="en-US"/>
        </a:p>
      </dgm:t>
    </dgm:pt>
    <dgm:pt modelId="{CFA3BA9C-28E3-429D-91E7-7B197A8FEFAB}">
      <dgm:prSet phldrT="[文本]"/>
      <dgm:spPr/>
      <dgm:t>
        <a:bodyPr/>
        <a:lstStyle/>
        <a:p>
          <a:r>
            <a:rPr lang="zh-CN" altLang="en-US" dirty="0" smtClean="0"/>
            <a:t>预约管理</a:t>
          </a:r>
          <a:endParaRPr lang="zh-CN" altLang="en-US" dirty="0"/>
        </a:p>
      </dgm:t>
    </dgm:pt>
    <dgm:pt modelId="{A9400ACB-8784-45FC-A718-E21829FFF933}" type="parTrans" cxnId="{4022627E-B993-4601-B98D-0387C7880C6E}">
      <dgm:prSet/>
      <dgm:spPr/>
      <dgm:t>
        <a:bodyPr/>
        <a:lstStyle/>
        <a:p>
          <a:endParaRPr lang="zh-CN" altLang="en-US"/>
        </a:p>
      </dgm:t>
    </dgm:pt>
    <dgm:pt modelId="{C98DE0B4-5E0B-49DB-8339-F5A720A21E79}" type="sibTrans" cxnId="{4022627E-B993-4601-B98D-0387C7880C6E}">
      <dgm:prSet/>
      <dgm:spPr/>
      <dgm:t>
        <a:bodyPr/>
        <a:lstStyle/>
        <a:p>
          <a:endParaRPr lang="zh-CN" altLang="en-US"/>
        </a:p>
      </dgm:t>
    </dgm:pt>
    <dgm:pt modelId="{F35E006D-9EC0-464D-9E8F-FD83618F8F1E}" type="pres">
      <dgm:prSet presAssocID="{83E80EBD-3218-4E0E-B987-ABA22DCD7BBC}" presName="diagram" presStyleCnt="0">
        <dgm:presLayoutVars>
          <dgm:dir/>
          <dgm:resizeHandles val="exact"/>
        </dgm:presLayoutVars>
      </dgm:prSet>
      <dgm:spPr/>
    </dgm:pt>
    <dgm:pt modelId="{8DA3571F-098E-4DD3-B06A-640A43DC6BF5}" type="pres">
      <dgm:prSet presAssocID="{F8E3F682-6343-4193-9AB9-C16D567653E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7012F6-E501-4085-AE7A-4D9D22BE0A35}" type="pres">
      <dgm:prSet presAssocID="{8FC3307D-3099-46E4-9C86-A1327DF20E90}" presName="sibTrans" presStyleCnt="0"/>
      <dgm:spPr/>
    </dgm:pt>
    <dgm:pt modelId="{69693250-1F40-4EC1-8285-0964AA754197}" type="pres">
      <dgm:prSet presAssocID="{B84147B7-462E-480D-82F5-5EF79D196000}" presName="node" presStyleLbl="node1" presStyleIdx="1" presStyleCnt="7">
        <dgm:presLayoutVars>
          <dgm:bulletEnabled val="1"/>
        </dgm:presLayoutVars>
      </dgm:prSet>
      <dgm:spPr/>
    </dgm:pt>
    <dgm:pt modelId="{722A34ED-62D5-428A-80D6-05D4743BCDFB}" type="pres">
      <dgm:prSet presAssocID="{B1C2E352-7D46-44D9-A779-C9D47A4428DA}" presName="sibTrans" presStyleCnt="0"/>
      <dgm:spPr/>
    </dgm:pt>
    <dgm:pt modelId="{DDE30BD7-B44B-499D-AB09-5CDEFA1F0006}" type="pres">
      <dgm:prSet presAssocID="{CFA3BA9C-28E3-429D-91E7-7B197A8FEFAB}" presName="node" presStyleLbl="node1" presStyleIdx="2" presStyleCnt="7">
        <dgm:presLayoutVars>
          <dgm:bulletEnabled val="1"/>
        </dgm:presLayoutVars>
      </dgm:prSet>
      <dgm:spPr/>
    </dgm:pt>
    <dgm:pt modelId="{4651F1AB-D69A-48DC-944C-C78A4E002386}" type="pres">
      <dgm:prSet presAssocID="{C98DE0B4-5E0B-49DB-8339-F5A720A21E79}" presName="sibTrans" presStyleCnt="0"/>
      <dgm:spPr/>
    </dgm:pt>
    <dgm:pt modelId="{693C21EC-3CED-43F9-81AC-2A7429275A46}" type="pres">
      <dgm:prSet presAssocID="{12490A9B-970A-4AC4-8BF6-8CF17840C3CF}" presName="node" presStyleLbl="node1" presStyleIdx="3" presStyleCnt="7">
        <dgm:presLayoutVars>
          <dgm:bulletEnabled val="1"/>
        </dgm:presLayoutVars>
      </dgm:prSet>
      <dgm:spPr/>
    </dgm:pt>
    <dgm:pt modelId="{8D3C3194-F36B-4062-A4B0-8944244FF918}" type="pres">
      <dgm:prSet presAssocID="{259EF150-9C93-467F-B409-95CC7B701C4B}" presName="sibTrans" presStyleCnt="0"/>
      <dgm:spPr/>
    </dgm:pt>
    <dgm:pt modelId="{323D96BC-548C-46AD-AD5B-68D7DE57AB45}" type="pres">
      <dgm:prSet presAssocID="{A79D8D31-41EF-4FFA-AEA7-D3AC9159DFE6}" presName="node" presStyleLbl="node1" presStyleIdx="4" presStyleCnt="7">
        <dgm:presLayoutVars>
          <dgm:bulletEnabled val="1"/>
        </dgm:presLayoutVars>
      </dgm:prSet>
      <dgm:spPr/>
    </dgm:pt>
    <dgm:pt modelId="{115872CF-77B7-4DFF-96F6-21FC40AC96D1}" type="pres">
      <dgm:prSet presAssocID="{137D0F16-780F-4B67-98BF-B65C2C129203}" presName="sibTrans" presStyleCnt="0"/>
      <dgm:spPr/>
    </dgm:pt>
    <dgm:pt modelId="{BE2CD301-97D3-4880-B44B-45059753680A}" type="pres">
      <dgm:prSet presAssocID="{84EBDF25-7299-439F-AF5B-A566D0A87118}" presName="node" presStyleLbl="node1" presStyleIdx="5" presStyleCnt="7">
        <dgm:presLayoutVars>
          <dgm:bulletEnabled val="1"/>
        </dgm:presLayoutVars>
      </dgm:prSet>
      <dgm:spPr/>
    </dgm:pt>
    <dgm:pt modelId="{FA84BC4E-9D8A-4EDE-A073-8384F02817D4}" type="pres">
      <dgm:prSet presAssocID="{9C5886D9-E4B9-47D6-ADDA-13AB12556261}" presName="sibTrans" presStyleCnt="0"/>
      <dgm:spPr/>
    </dgm:pt>
    <dgm:pt modelId="{A35B19D7-073D-42A5-9A46-0B62A516AB41}" type="pres">
      <dgm:prSet presAssocID="{71CB33EC-CE7F-4D9E-A4E0-38EFBEBF1930}" presName="node" presStyleLbl="node1" presStyleIdx="6" presStyleCnt="7">
        <dgm:presLayoutVars>
          <dgm:bulletEnabled val="1"/>
        </dgm:presLayoutVars>
      </dgm:prSet>
      <dgm:spPr/>
    </dgm:pt>
  </dgm:ptLst>
  <dgm:cxnLst>
    <dgm:cxn modelId="{80CD51A5-C580-4C84-8484-647894697B35}" type="presOf" srcId="{F8E3F682-6343-4193-9AB9-C16D567653EF}" destId="{8DA3571F-098E-4DD3-B06A-640A43DC6BF5}" srcOrd="0" destOrd="0" presId="urn:microsoft.com/office/officeart/2005/8/layout/default"/>
    <dgm:cxn modelId="{BE1C8332-07A6-4C49-A8CB-7B8358460162}" srcId="{83E80EBD-3218-4E0E-B987-ABA22DCD7BBC}" destId="{B84147B7-462E-480D-82F5-5EF79D196000}" srcOrd="1" destOrd="0" parTransId="{69CE6338-67CA-40E2-8EE8-F01DCEBDABFC}" sibTransId="{B1C2E352-7D46-44D9-A779-C9D47A4428DA}"/>
    <dgm:cxn modelId="{5C6446F5-609B-47E7-B880-D4B3155B5BD7}" type="presOf" srcId="{83E80EBD-3218-4E0E-B987-ABA22DCD7BBC}" destId="{F35E006D-9EC0-464D-9E8F-FD83618F8F1E}" srcOrd="0" destOrd="0" presId="urn:microsoft.com/office/officeart/2005/8/layout/default"/>
    <dgm:cxn modelId="{7374C0B1-FB5C-4E3E-A86D-8B90C506E1BA}" type="presOf" srcId="{B84147B7-462E-480D-82F5-5EF79D196000}" destId="{69693250-1F40-4EC1-8285-0964AA754197}" srcOrd="0" destOrd="0" presId="urn:microsoft.com/office/officeart/2005/8/layout/default"/>
    <dgm:cxn modelId="{77B6E7DB-54D2-4743-BBFB-00CB9E1385E0}" type="presOf" srcId="{12490A9B-970A-4AC4-8BF6-8CF17840C3CF}" destId="{693C21EC-3CED-43F9-81AC-2A7429275A46}" srcOrd="0" destOrd="0" presId="urn:microsoft.com/office/officeart/2005/8/layout/default"/>
    <dgm:cxn modelId="{F2F6904A-B962-4A71-A81A-B7DEB1C77A1E}" srcId="{83E80EBD-3218-4E0E-B987-ABA22DCD7BBC}" destId="{F8E3F682-6343-4193-9AB9-C16D567653EF}" srcOrd="0" destOrd="0" parTransId="{E82F0B43-7AFC-415E-9C02-74A07F18E9F0}" sibTransId="{8FC3307D-3099-46E4-9C86-A1327DF20E90}"/>
    <dgm:cxn modelId="{C9764BEC-802B-4B60-A761-292C726C6802}" srcId="{83E80EBD-3218-4E0E-B987-ABA22DCD7BBC}" destId="{A79D8D31-41EF-4FFA-AEA7-D3AC9159DFE6}" srcOrd="4" destOrd="0" parTransId="{E067314D-E32E-439A-A261-BCE67CAC604E}" sibTransId="{137D0F16-780F-4B67-98BF-B65C2C129203}"/>
    <dgm:cxn modelId="{32522D81-8A4D-40CA-8278-B9426B3165D3}" srcId="{83E80EBD-3218-4E0E-B987-ABA22DCD7BBC}" destId="{71CB33EC-CE7F-4D9E-A4E0-38EFBEBF1930}" srcOrd="6" destOrd="0" parTransId="{9500C768-E958-45B5-8A15-8BA134095A64}" sibTransId="{0F31D3DE-575D-4A67-BE83-D740379D5586}"/>
    <dgm:cxn modelId="{18CB7719-40A7-4BD1-8D4B-1D0F896A5737}" type="presOf" srcId="{71CB33EC-CE7F-4D9E-A4E0-38EFBEBF1930}" destId="{A35B19D7-073D-42A5-9A46-0B62A516AB41}" srcOrd="0" destOrd="0" presId="urn:microsoft.com/office/officeart/2005/8/layout/default"/>
    <dgm:cxn modelId="{4022627E-B993-4601-B98D-0387C7880C6E}" srcId="{83E80EBD-3218-4E0E-B987-ABA22DCD7BBC}" destId="{CFA3BA9C-28E3-429D-91E7-7B197A8FEFAB}" srcOrd="2" destOrd="0" parTransId="{A9400ACB-8784-45FC-A718-E21829FFF933}" sibTransId="{C98DE0B4-5E0B-49DB-8339-F5A720A21E79}"/>
    <dgm:cxn modelId="{0ACD3DA3-DBB0-4475-A6BA-717B5FBD5375}" srcId="{83E80EBD-3218-4E0E-B987-ABA22DCD7BBC}" destId="{84EBDF25-7299-439F-AF5B-A566D0A87118}" srcOrd="5" destOrd="0" parTransId="{D89A6670-689A-4DD6-8F9F-4C9E02ACCA46}" sibTransId="{9C5886D9-E4B9-47D6-ADDA-13AB12556261}"/>
    <dgm:cxn modelId="{5727EC5B-F284-471E-8D37-CBF6462667E9}" type="presOf" srcId="{84EBDF25-7299-439F-AF5B-A566D0A87118}" destId="{BE2CD301-97D3-4880-B44B-45059753680A}" srcOrd="0" destOrd="0" presId="urn:microsoft.com/office/officeart/2005/8/layout/default"/>
    <dgm:cxn modelId="{F9B07659-7AF0-4019-A9AC-D55627E3D22E}" srcId="{83E80EBD-3218-4E0E-B987-ABA22DCD7BBC}" destId="{12490A9B-970A-4AC4-8BF6-8CF17840C3CF}" srcOrd="3" destOrd="0" parTransId="{4B2EE421-7A23-4E91-B486-5C3CB20C8975}" sibTransId="{259EF150-9C93-467F-B409-95CC7B701C4B}"/>
    <dgm:cxn modelId="{4564F72F-5F7D-4355-AC17-DF9529D297A2}" type="presOf" srcId="{CFA3BA9C-28E3-429D-91E7-7B197A8FEFAB}" destId="{DDE30BD7-B44B-499D-AB09-5CDEFA1F0006}" srcOrd="0" destOrd="0" presId="urn:microsoft.com/office/officeart/2005/8/layout/default"/>
    <dgm:cxn modelId="{6DB67599-E336-4940-8371-A685B78FDE4C}" type="presOf" srcId="{A79D8D31-41EF-4FFA-AEA7-D3AC9159DFE6}" destId="{323D96BC-548C-46AD-AD5B-68D7DE57AB45}" srcOrd="0" destOrd="0" presId="urn:microsoft.com/office/officeart/2005/8/layout/default"/>
    <dgm:cxn modelId="{3DC52F0D-087D-40DF-A03D-DE8DDDB8C91E}" type="presParOf" srcId="{F35E006D-9EC0-464D-9E8F-FD83618F8F1E}" destId="{8DA3571F-098E-4DD3-B06A-640A43DC6BF5}" srcOrd="0" destOrd="0" presId="urn:microsoft.com/office/officeart/2005/8/layout/default"/>
    <dgm:cxn modelId="{3AE36A7F-0744-4688-AFEF-D64FFE1119B6}" type="presParOf" srcId="{F35E006D-9EC0-464D-9E8F-FD83618F8F1E}" destId="{517012F6-E501-4085-AE7A-4D9D22BE0A35}" srcOrd="1" destOrd="0" presId="urn:microsoft.com/office/officeart/2005/8/layout/default"/>
    <dgm:cxn modelId="{76F2BEF6-B3DC-404B-A487-F926B92948D7}" type="presParOf" srcId="{F35E006D-9EC0-464D-9E8F-FD83618F8F1E}" destId="{69693250-1F40-4EC1-8285-0964AA754197}" srcOrd="2" destOrd="0" presId="urn:microsoft.com/office/officeart/2005/8/layout/default"/>
    <dgm:cxn modelId="{FA36BFEA-B673-45E0-8A86-36CF5D0C015A}" type="presParOf" srcId="{F35E006D-9EC0-464D-9E8F-FD83618F8F1E}" destId="{722A34ED-62D5-428A-80D6-05D4743BCDFB}" srcOrd="3" destOrd="0" presId="urn:microsoft.com/office/officeart/2005/8/layout/default"/>
    <dgm:cxn modelId="{82BCB216-32C7-4912-88FB-1E17702756EA}" type="presParOf" srcId="{F35E006D-9EC0-464D-9E8F-FD83618F8F1E}" destId="{DDE30BD7-B44B-499D-AB09-5CDEFA1F0006}" srcOrd="4" destOrd="0" presId="urn:microsoft.com/office/officeart/2005/8/layout/default"/>
    <dgm:cxn modelId="{BC90B87A-78FA-46F6-A405-E76839704DC4}" type="presParOf" srcId="{F35E006D-9EC0-464D-9E8F-FD83618F8F1E}" destId="{4651F1AB-D69A-48DC-944C-C78A4E002386}" srcOrd="5" destOrd="0" presId="urn:microsoft.com/office/officeart/2005/8/layout/default"/>
    <dgm:cxn modelId="{B55F2E86-7B4C-417A-8462-F20254811D48}" type="presParOf" srcId="{F35E006D-9EC0-464D-9E8F-FD83618F8F1E}" destId="{693C21EC-3CED-43F9-81AC-2A7429275A46}" srcOrd="6" destOrd="0" presId="urn:microsoft.com/office/officeart/2005/8/layout/default"/>
    <dgm:cxn modelId="{FD7CD679-22D6-4112-B4F3-89D86A0C55DD}" type="presParOf" srcId="{F35E006D-9EC0-464D-9E8F-FD83618F8F1E}" destId="{8D3C3194-F36B-4062-A4B0-8944244FF918}" srcOrd="7" destOrd="0" presId="urn:microsoft.com/office/officeart/2005/8/layout/default"/>
    <dgm:cxn modelId="{48DA4754-1315-402F-8679-A9DC2DD31D63}" type="presParOf" srcId="{F35E006D-9EC0-464D-9E8F-FD83618F8F1E}" destId="{323D96BC-548C-46AD-AD5B-68D7DE57AB45}" srcOrd="8" destOrd="0" presId="urn:microsoft.com/office/officeart/2005/8/layout/default"/>
    <dgm:cxn modelId="{15B72D77-DF50-47D8-9BD6-EC1F6B4DB6ED}" type="presParOf" srcId="{F35E006D-9EC0-464D-9E8F-FD83618F8F1E}" destId="{115872CF-77B7-4DFF-96F6-21FC40AC96D1}" srcOrd="9" destOrd="0" presId="urn:microsoft.com/office/officeart/2005/8/layout/default"/>
    <dgm:cxn modelId="{11DF5888-1D35-4CF0-BA60-55E7E1C1DAF3}" type="presParOf" srcId="{F35E006D-9EC0-464D-9E8F-FD83618F8F1E}" destId="{BE2CD301-97D3-4880-B44B-45059753680A}" srcOrd="10" destOrd="0" presId="urn:microsoft.com/office/officeart/2005/8/layout/default"/>
    <dgm:cxn modelId="{2397EDD2-9EB5-422F-A81A-6C3F3A4E2390}" type="presParOf" srcId="{F35E006D-9EC0-464D-9E8F-FD83618F8F1E}" destId="{FA84BC4E-9D8A-4EDE-A073-8384F02817D4}" srcOrd="11" destOrd="0" presId="urn:microsoft.com/office/officeart/2005/8/layout/default"/>
    <dgm:cxn modelId="{3C81FE0F-F487-45DB-B6B5-DE0D9E09BDCB}" type="presParOf" srcId="{F35E006D-9EC0-464D-9E8F-FD83618F8F1E}" destId="{A35B19D7-073D-42A5-9A46-0B62A516AB4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3571F-098E-4DD3-B06A-640A43DC6BF5}">
      <dsp:nvSpPr>
        <dsp:cNvPr id="0" name=""/>
        <dsp:cNvSpPr/>
      </dsp:nvSpPr>
      <dsp:spPr>
        <a:xfrm>
          <a:off x="2510" y="613664"/>
          <a:ext cx="1991611" cy="1194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客户管理</a:t>
          </a:r>
          <a:endParaRPr lang="zh-CN" altLang="en-US" sz="3400" kern="1200" dirty="0"/>
        </a:p>
      </dsp:txBody>
      <dsp:txXfrm>
        <a:off x="2510" y="613664"/>
        <a:ext cx="1991611" cy="1194967"/>
      </dsp:txXfrm>
    </dsp:sp>
    <dsp:sp modelId="{69693250-1F40-4EC1-8285-0964AA754197}">
      <dsp:nvSpPr>
        <dsp:cNvPr id="0" name=""/>
        <dsp:cNvSpPr/>
      </dsp:nvSpPr>
      <dsp:spPr>
        <a:xfrm>
          <a:off x="2193283" y="613664"/>
          <a:ext cx="1991611" cy="1194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订单管理</a:t>
          </a:r>
          <a:endParaRPr lang="zh-CN" altLang="en-US" sz="3400" kern="1200" dirty="0"/>
        </a:p>
      </dsp:txBody>
      <dsp:txXfrm>
        <a:off x="2193283" y="613664"/>
        <a:ext cx="1991611" cy="1194967"/>
      </dsp:txXfrm>
    </dsp:sp>
    <dsp:sp modelId="{DDE30BD7-B44B-499D-AB09-5CDEFA1F0006}">
      <dsp:nvSpPr>
        <dsp:cNvPr id="0" name=""/>
        <dsp:cNvSpPr/>
      </dsp:nvSpPr>
      <dsp:spPr>
        <a:xfrm>
          <a:off x="4384056" y="613664"/>
          <a:ext cx="1991611" cy="1194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预约管理</a:t>
          </a:r>
          <a:endParaRPr lang="zh-CN" altLang="en-US" sz="3400" kern="1200" dirty="0"/>
        </a:p>
      </dsp:txBody>
      <dsp:txXfrm>
        <a:off x="4384056" y="613664"/>
        <a:ext cx="1991611" cy="1194967"/>
      </dsp:txXfrm>
    </dsp:sp>
    <dsp:sp modelId="{693C21EC-3CED-43F9-81AC-2A7429275A46}">
      <dsp:nvSpPr>
        <dsp:cNvPr id="0" name=""/>
        <dsp:cNvSpPr/>
      </dsp:nvSpPr>
      <dsp:spPr>
        <a:xfrm>
          <a:off x="6574829" y="613664"/>
          <a:ext cx="1991611" cy="11949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店铺管理</a:t>
          </a:r>
          <a:endParaRPr lang="zh-CN" altLang="en-US" sz="3400" kern="1200" dirty="0"/>
        </a:p>
      </dsp:txBody>
      <dsp:txXfrm>
        <a:off x="6574829" y="613664"/>
        <a:ext cx="1991611" cy="1194967"/>
      </dsp:txXfrm>
    </dsp:sp>
    <dsp:sp modelId="{323D96BC-548C-46AD-AD5B-68D7DE57AB45}">
      <dsp:nvSpPr>
        <dsp:cNvPr id="0" name=""/>
        <dsp:cNvSpPr/>
      </dsp:nvSpPr>
      <dsp:spPr>
        <a:xfrm>
          <a:off x="1097896" y="2007792"/>
          <a:ext cx="1991611" cy="11949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财务管理</a:t>
          </a:r>
          <a:endParaRPr lang="zh-CN" altLang="en-US" sz="3400" kern="1200" dirty="0"/>
        </a:p>
      </dsp:txBody>
      <dsp:txXfrm>
        <a:off x="1097896" y="2007792"/>
        <a:ext cx="1991611" cy="1194967"/>
      </dsp:txXfrm>
    </dsp:sp>
    <dsp:sp modelId="{BE2CD301-97D3-4880-B44B-45059753680A}">
      <dsp:nvSpPr>
        <dsp:cNvPr id="0" name=""/>
        <dsp:cNvSpPr/>
      </dsp:nvSpPr>
      <dsp:spPr>
        <a:xfrm>
          <a:off x="3288670" y="2007792"/>
          <a:ext cx="1991611" cy="1194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产品管理</a:t>
          </a:r>
          <a:endParaRPr lang="zh-CN" altLang="en-US" sz="3400" kern="1200" dirty="0"/>
        </a:p>
      </dsp:txBody>
      <dsp:txXfrm>
        <a:off x="3288670" y="2007792"/>
        <a:ext cx="1991611" cy="1194967"/>
      </dsp:txXfrm>
    </dsp:sp>
    <dsp:sp modelId="{A35B19D7-073D-42A5-9A46-0B62A516AB41}">
      <dsp:nvSpPr>
        <dsp:cNvPr id="0" name=""/>
        <dsp:cNvSpPr/>
      </dsp:nvSpPr>
      <dsp:spPr>
        <a:xfrm>
          <a:off x="5479443" y="2007792"/>
          <a:ext cx="1991611" cy="1194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库存管理</a:t>
          </a:r>
          <a:endParaRPr lang="zh-CN" altLang="en-US" sz="3400" kern="1200" dirty="0"/>
        </a:p>
      </dsp:txBody>
      <dsp:txXfrm>
        <a:off x="5479443" y="2007792"/>
        <a:ext cx="1991611" cy="1194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58351-3EB1-4F39-A2D0-CA5768308CE6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189E-0A17-44AD-A8C9-8D0E49348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7189E-0A17-44AD-A8C9-8D0E49348E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3216" y="4986766"/>
            <a:ext cx="8405247" cy="174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23528" y="0"/>
            <a:ext cx="8496944" cy="1419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23678"/>
            <a:ext cx="7543800" cy="1619622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76" y="1419622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7216" y="4967310"/>
            <a:ext cx="8563255" cy="1761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520" y="0"/>
            <a:ext cx="8496944" cy="1203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95686"/>
            <a:ext cx="7543800" cy="1719064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02438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2438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00" y="1402186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00" y="1941934"/>
            <a:ext cx="3657600" cy="2286000"/>
          </a:xfrm>
        </p:spPr>
        <p:txBody>
          <a:bodyPr anchor="t" anchorCtr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800" y="1402186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800" y="1941934"/>
            <a:ext cx="3657600" cy="2286000"/>
          </a:xfrm>
        </p:spPr>
        <p:txBody>
          <a:bodyPr anchor="t" anchorCtr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8600" y="1882008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14800" y="1882008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" y="123478"/>
            <a:ext cx="6784848" cy="696094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1429866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1429866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2972718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6784848" cy="61724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1626319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912319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 altLang="zh-CN" dirty="0" err="1" smtClean="0"/>
              <a:t>ThinkVo</a:t>
            </a:r>
            <a:r>
              <a:rPr lang="en-US" altLang="zh-CN" dirty="0" smtClean="0"/>
              <a:t> Information Technology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337053" y="4994287"/>
            <a:ext cx="8439861" cy="169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652" y="195486"/>
            <a:ext cx="8784976" cy="5265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053" y="1059582"/>
            <a:ext cx="8439861" cy="35695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080" y="5006382"/>
            <a:ext cx="4873869" cy="162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瓦得软件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1632" y="4993204"/>
            <a:ext cx="762000" cy="169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0"/>
            <a:ext cx="8856984" cy="714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04" y="843557"/>
            <a:ext cx="8856984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23478"/>
            <a:ext cx="7488832" cy="288032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002060"/>
                </a:solidFill>
              </a:rPr>
              <a:t>Vehicle Repair &amp; Maintenance Management System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99112" y="4403639"/>
            <a:ext cx="4544888" cy="736521"/>
          </a:xfrm>
        </p:spPr>
        <p:txBody>
          <a:bodyPr>
            <a:normAutofit/>
          </a:bodyPr>
          <a:lstStyle/>
          <a:p>
            <a:pPr algn="r"/>
            <a:r>
              <a:rPr lang="en-US" altLang="zh-CN" sz="1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SHINEVO INFORMATION TECHNOLOGY</a:t>
            </a:r>
          </a:p>
          <a:p>
            <a:pPr algn="r"/>
            <a:r>
              <a:rPr lang="en-US" altLang="zh-CN" sz="1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July 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800" smtClean="0"/>
              <a:pPr/>
              <a:t>1</a:t>
            </a:fld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006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Customer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客户信息维护，创建、修改、查询；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客户预付款管理，增加、扣减（订单抵扣）、查询；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客户积分管理，增加、扣减（订单抵扣）、查询；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订单管理</a:t>
            </a:r>
            <a:endParaRPr lang="en-US" altLang="zh-CN" dirty="0" smtClean="0"/>
          </a:p>
          <a:p>
            <a:pPr lvl="1"/>
            <a:r>
              <a:rPr lang="zh-CN" altLang="en-US" dirty="0"/>
              <a:t>开</a:t>
            </a:r>
            <a:r>
              <a:rPr lang="zh-CN" altLang="en-US" dirty="0" smtClean="0"/>
              <a:t>单，修改，取消，查询，订单打印；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合并订单；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订单报表（日，月，季度，年）；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预约订单开单，修改，取消，查询；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Appointment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预约管理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根据工位信息创建预约信息，修改预约信息，取消预约；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预约设置（工作时间设置、工时时长设置）；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预约提醒（提醒信息设置，提醒时间点设置）；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店铺管理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组织结构管理，创建、修改、删除；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店铺人员管理；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工位信息维护；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店铺资产维护，（资产类型、维护检修提醒、维护检修记录）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Finance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财务管理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订单流水账（日、月、季度、年）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 Catalog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预设产品的查询、引用，（预设产品不可修改）；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自定义产品的创建、修改、删除、查询；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Stock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仓库管理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仓库创建、修改、删除；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产品入库、出库（订单出库、调拨）；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仓库设置（安全库存设置、库存提醒）；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Business Requirement</a:t>
            </a:r>
          </a:p>
          <a:p>
            <a:r>
              <a:rPr lang="en-US" altLang="zh-CN" dirty="0" smtClean="0"/>
              <a:t>System Architecture</a:t>
            </a:r>
          </a:p>
          <a:p>
            <a:r>
              <a:rPr lang="en-US" altLang="zh-CN" dirty="0" smtClean="0"/>
              <a:t>System Deployment Structure</a:t>
            </a:r>
          </a:p>
          <a:p>
            <a:r>
              <a:rPr lang="en-US" altLang="zh-CN" dirty="0" smtClean="0"/>
              <a:t>System 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Function List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Business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主数据管理：用户可以使用和维护系统中的主数据，包括车辆主数据、客户主数据、产品主数据、员工主数据、组织结构主数据、工位主数据、其他主数据；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订单管理：用户可以管理系统中的订单，包括创建、修改、查询、取消订单，合并订单，对订单进行汇总（日订单，周订单，月订单）；预约订单管理（用户可以建立预约订单，系统应提醒用户预订单开始时间），预约订单主要为包含服务类产品的订单（洗车、维修、保养）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客户管理：用户可以对客户进行管理和维护，包括创建、修改、查询用户信息，定义用户等级，管理用户（会员）积分，对用户预付款进行查询，记录用户车辆（多个）信息，记录用户车辆维修保养记录，对用户车辆的保险、保养、验车设置提醒信息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店铺</a:t>
            </a:r>
            <a:r>
              <a:rPr lang="zh-CN" altLang="en-US" dirty="0" smtClean="0"/>
              <a:t>管理：用户可以创建并管理多家连锁店，建立连锁组织结构，并对连锁店进行订单汇总查询；用户可以对连锁店工作人员进行管理（创建、修改、删除，以及调动）；用户可以对店铺的工位进行管理（增、删、改）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系统设置（可选）：用户可以对本店进行系统级别设置，如客户保养、保险、验车提醒等；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产品管理：用户可以使用系统定义的产品类型（零部件、服务）和具体产品（零部件主数据、服务类产品主数据），用户也可以自定义产品类型（零部件、服务），对自定义产品进行管理，包括创建、修改、删除自定义产品；用户可以对产品价格进行管理（成本价、会员价、零售价）；用户可以对产品库存进行管理（</a:t>
            </a:r>
            <a:r>
              <a:rPr lang="en-US" altLang="zh-CN" dirty="0" smtClean="0"/>
              <a:t>Stock Level</a:t>
            </a:r>
            <a:r>
              <a:rPr lang="zh-CN" altLang="en-US" dirty="0" smtClean="0"/>
              <a:t>），并对安全库存进行设定；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预约管理：客户（车主）可以通过电话与店铺人员进行服务预约，店铺人员在系统中对预约进行记录和跟踪，预约时间临近时，通过短信（微信）提醒用户和车主；</a:t>
            </a:r>
            <a:endParaRPr lang="en-US" altLang="zh-CN" dirty="0" smtClean="0"/>
          </a:p>
          <a:p>
            <a:r>
              <a:rPr lang="zh-CN" altLang="en-US" dirty="0" smtClean="0"/>
              <a:t>财务管理：支付方式支持（支付宝、微信、银行卡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后期功能）；应提供现金流水（日、月、季度）；</a:t>
            </a:r>
            <a:endParaRPr lang="en-US" altLang="zh-CN" dirty="0" smtClean="0"/>
          </a:p>
          <a:p>
            <a:r>
              <a:rPr lang="zh-CN" altLang="en-US" dirty="0" smtClean="0"/>
              <a:t>权限管理：对店铺人员进行严格管控，用户角色分为经理、助理、工程师；</a:t>
            </a:r>
            <a:r>
              <a:rPr lang="en-US" altLang="zh-CN" dirty="0" smtClean="0"/>
              <a:t>VRM</a:t>
            </a:r>
            <a:r>
              <a:rPr lang="zh-CN" altLang="en-US" dirty="0" smtClean="0"/>
              <a:t>系统中的角色为系统管理员、客服、客户，其中系统管理员和客户为</a:t>
            </a:r>
            <a:r>
              <a:rPr lang="en-US" altLang="zh-CN" dirty="0" smtClean="0"/>
              <a:t>VRM</a:t>
            </a:r>
            <a:r>
              <a:rPr lang="zh-CN" altLang="en-US" dirty="0" smtClean="0"/>
              <a:t>系统维护人员，客户为使用</a:t>
            </a:r>
            <a:r>
              <a:rPr lang="en-US" altLang="zh-CN" dirty="0" smtClean="0"/>
              <a:t>VRM</a:t>
            </a:r>
            <a:r>
              <a:rPr lang="zh-CN" altLang="en-US" dirty="0" smtClean="0"/>
              <a:t>的修理厂人员；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Architecture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52711" y="1732256"/>
            <a:ext cx="8280921" cy="2502498"/>
            <a:chOff x="156651" y="1419622"/>
            <a:chExt cx="8280921" cy="2502498"/>
          </a:xfrm>
        </p:grpSpPr>
        <p:sp>
          <p:nvSpPr>
            <p:cNvPr id="23" name="矩形 22"/>
            <p:cNvSpPr/>
            <p:nvPr/>
          </p:nvSpPr>
          <p:spPr>
            <a:xfrm rot="5400000">
              <a:off x="-843083" y="2419357"/>
              <a:ext cx="2502497" cy="503029"/>
            </a:xfrm>
            <a:prstGeom prst="rect">
              <a:avLst/>
            </a:prstGeom>
            <a:solidFill>
              <a:srgbClr val="FFC000"/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VRM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59680" y="3361638"/>
              <a:ext cx="7776864" cy="560481"/>
            </a:xfrm>
            <a:prstGeom prst="roundRect">
              <a:avLst>
                <a:gd name="adj" fmla="val 2572"/>
              </a:avLst>
            </a:prstGeom>
            <a:solidFill>
              <a:schemeClr val="tx2">
                <a:lumMod val="50000"/>
                <a:lumOff val="5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59680" y="2661454"/>
              <a:ext cx="7776864" cy="560481"/>
            </a:xfrm>
            <a:prstGeom prst="roundRect">
              <a:avLst>
                <a:gd name="adj" fmla="val 2572"/>
              </a:avLst>
            </a:prstGeom>
            <a:solidFill>
              <a:schemeClr val="tx2">
                <a:lumMod val="25000"/>
                <a:lumOff val="75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60708" y="1419622"/>
              <a:ext cx="7776864" cy="1104703"/>
            </a:xfrm>
            <a:prstGeom prst="roundRect">
              <a:avLst>
                <a:gd name="adj" fmla="val 2572"/>
              </a:avLst>
            </a:prstGeom>
            <a:solidFill>
              <a:schemeClr val="tx2">
                <a:lumMod val="10000"/>
                <a:lumOff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32716" y="1514777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订单管理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676932" y="1514777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客户管理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21148" y="1514777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店铺管理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565364" y="1514777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产品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32716" y="1979345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预约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76932" y="1979345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财务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21148" y="1979345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权限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75904" y="3484821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系统设置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565364" y="1977103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报表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20120" y="2780383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支付管理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675904" y="2758983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系统集成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31688" y="2758983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权限管理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31688" y="3479279"/>
              <a:ext cx="1728192" cy="325197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</a:rPr>
                <a:t>系统主数据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0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352711" y="4371950"/>
            <a:ext cx="8279893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Architecture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-1002052" y="2376963"/>
            <a:ext cx="3212554" cy="503029"/>
          </a:xfrm>
          <a:prstGeom prst="rect">
            <a:avLst/>
          </a:prstGeom>
          <a:solidFill>
            <a:srgbClr val="FFC000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VRM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55740" y="3674272"/>
            <a:ext cx="7776864" cy="560481"/>
          </a:xfrm>
          <a:prstGeom prst="roundRect">
            <a:avLst>
              <a:gd name="adj" fmla="val 2572"/>
            </a:avLst>
          </a:prstGeom>
          <a:solidFill>
            <a:schemeClr val="tx2">
              <a:lumMod val="50000"/>
              <a:lumOff val="5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55740" y="2974088"/>
            <a:ext cx="7776864" cy="560481"/>
          </a:xfrm>
          <a:prstGeom prst="roundRect">
            <a:avLst>
              <a:gd name="adj" fmla="val 2572"/>
            </a:avLst>
          </a:prstGeom>
          <a:solidFill>
            <a:schemeClr val="tx2">
              <a:lumMod val="25000"/>
              <a:lumOff val="7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56768" y="1732256"/>
            <a:ext cx="7776864" cy="11047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928776" y="1827411"/>
            <a:ext cx="1728192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订单管理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72992" y="1827411"/>
            <a:ext cx="1728192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客户管理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17208" y="1827411"/>
            <a:ext cx="1728192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店铺管理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761424" y="1827411"/>
            <a:ext cx="1728192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产品</a:t>
            </a:r>
            <a:r>
              <a:rPr lang="zh-CN" altLang="en-US" sz="1400" dirty="0" smtClean="0">
                <a:solidFill>
                  <a:schemeClr val="bg1"/>
                </a:solidFill>
              </a:rPr>
              <a:t>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8776" y="2291979"/>
            <a:ext cx="1728192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预约</a:t>
            </a:r>
            <a:r>
              <a:rPr lang="zh-CN" altLang="en-US" sz="1400" dirty="0" smtClean="0">
                <a:solidFill>
                  <a:schemeClr val="bg1"/>
                </a:solidFill>
              </a:rPr>
              <a:t>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72992" y="2291979"/>
            <a:ext cx="1728192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财务</a:t>
            </a:r>
            <a:r>
              <a:rPr lang="zh-CN" altLang="en-US" sz="1400" dirty="0" smtClean="0">
                <a:solidFill>
                  <a:schemeClr val="bg1"/>
                </a:solidFill>
              </a:rPr>
              <a:t>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17208" y="2291979"/>
            <a:ext cx="1728192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权限</a:t>
            </a:r>
            <a:r>
              <a:rPr lang="zh-CN" altLang="en-US" sz="1400" dirty="0" smtClean="0">
                <a:solidFill>
                  <a:schemeClr val="bg1"/>
                </a:solidFill>
              </a:rPr>
              <a:t>管理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761424" y="2289737"/>
            <a:ext cx="1728192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报表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119510" y="3791913"/>
            <a:ext cx="7196906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Data Module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90566" y="3110649"/>
            <a:ext cx="1051964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订单服务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595042" y="3110649"/>
            <a:ext cx="1051964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客户服务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99518" y="3110649"/>
            <a:ext cx="1051964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店铺服务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803994" y="3110649"/>
            <a:ext cx="1051964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产品服务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408468" y="3110649"/>
            <a:ext cx="1051964" cy="325197"/>
          </a:xfrm>
          <a:prstGeom prst="roundRect">
            <a:avLst/>
          </a:prstGeom>
          <a:solidFill>
            <a:srgbClr val="0070C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预约服务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55740" y="1022200"/>
            <a:ext cx="7776864" cy="646621"/>
          </a:xfrm>
          <a:prstGeom prst="roundRect">
            <a:avLst>
              <a:gd name="adj" fmla="val 2572"/>
            </a:avLst>
          </a:prstGeom>
          <a:solidFill>
            <a:schemeClr val="tx2">
              <a:lumMod val="10000"/>
              <a:lumOff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Deployment Architecture – On Cloud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8" name="图片 7" descr="Datei:Desktop-&lt;strong&gt;PC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" y="1346106"/>
            <a:ext cx="1171584" cy="780751"/>
          </a:xfrm>
          <a:prstGeom prst="rect">
            <a:avLst/>
          </a:prstGeom>
        </p:spPr>
      </p:pic>
      <p:pic>
        <p:nvPicPr>
          <p:cNvPr id="9" name="图片 8" descr="Datei:Desktop-&lt;strong&gt;PC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2" y="2541456"/>
            <a:ext cx="1171584" cy="780751"/>
          </a:xfrm>
          <a:prstGeom prst="rect">
            <a:avLst/>
          </a:prstGeom>
        </p:spPr>
      </p:pic>
      <p:pic>
        <p:nvPicPr>
          <p:cNvPr id="10" name="图片 9" descr="Datei:Desktop-&lt;strong&gt;PC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" y="3736807"/>
            <a:ext cx="1171584" cy="7807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9552" y="20589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修理厂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39552" y="33245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修理厂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39552" y="461600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修理厂</a:t>
            </a:r>
            <a:endParaRPr lang="zh-CN" altLang="en-US" sz="1200" dirty="0"/>
          </a:p>
        </p:txBody>
      </p:sp>
      <p:grpSp>
        <p:nvGrpSpPr>
          <p:cNvPr id="96" name="组合 95"/>
          <p:cNvGrpSpPr/>
          <p:nvPr/>
        </p:nvGrpSpPr>
        <p:grpSpPr>
          <a:xfrm>
            <a:off x="3316291" y="957282"/>
            <a:ext cx="4981288" cy="4035921"/>
            <a:chOff x="3316291" y="957282"/>
            <a:chExt cx="4981288" cy="4035921"/>
          </a:xfrm>
        </p:grpSpPr>
        <p:sp>
          <p:nvSpPr>
            <p:cNvPr id="6" name="云形 5"/>
            <p:cNvSpPr/>
            <p:nvPr/>
          </p:nvSpPr>
          <p:spPr>
            <a:xfrm>
              <a:off x="3316291" y="1074912"/>
              <a:ext cx="4981288" cy="391829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26428" y="957282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Ali Cloud</a:t>
              </a:r>
              <a:endParaRPr lang="zh-CN" altLang="en-US" dirty="0"/>
            </a:p>
          </p:txBody>
        </p:sp>
        <p:pic>
          <p:nvPicPr>
            <p:cNvPr id="28" name="图片 27" descr="Computer Database Network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293" y="3858893"/>
              <a:ext cx="721395" cy="887871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4126428" y="1622342"/>
              <a:ext cx="3397900" cy="1939144"/>
            </a:xfrm>
            <a:prstGeom prst="rect">
              <a:avLst/>
            </a:prstGeom>
            <a:solidFill>
              <a:schemeClr val="bg1"/>
            </a:solidFill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463162" y="4663286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Database</a:t>
              </a:r>
              <a:endParaRPr lang="zh-CN" altLang="en-US" sz="1200" dirty="0"/>
            </a:p>
          </p:txBody>
        </p:sp>
        <p:pic>
          <p:nvPicPr>
            <p:cNvPr id="49" name="图片 48" descr="Clipart - web &lt;strong&gt;server&lt;/strong&gt;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099" y="1679514"/>
              <a:ext cx="599473" cy="718290"/>
            </a:xfrm>
            <a:prstGeom prst="rect">
              <a:avLst/>
            </a:prstGeom>
          </p:spPr>
        </p:pic>
        <p:pic>
          <p:nvPicPr>
            <p:cNvPr id="50" name="图片 49" descr="Clipart - net-&lt;strong&gt;server&lt;/strong&gt;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938" y="2791727"/>
              <a:ext cx="534112" cy="716127"/>
            </a:xfrm>
            <a:prstGeom prst="rect">
              <a:avLst/>
            </a:prstGeom>
          </p:spPr>
        </p:pic>
        <p:pic>
          <p:nvPicPr>
            <p:cNvPr id="51" name="图片 50" descr="Clipart - net-&lt;strong&gt;server&lt;/strong&gt;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60" y="2791727"/>
              <a:ext cx="534112" cy="716127"/>
            </a:xfrm>
            <a:prstGeom prst="rect">
              <a:avLst/>
            </a:prstGeom>
          </p:spPr>
        </p:pic>
        <p:pic>
          <p:nvPicPr>
            <p:cNvPr id="52" name="图片 51" descr="Clipart - net-&lt;strong&gt;server&lt;/strong&gt;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22" y="2791727"/>
              <a:ext cx="534112" cy="716127"/>
            </a:xfrm>
            <a:prstGeom prst="rect">
              <a:avLst/>
            </a:prstGeom>
          </p:spPr>
        </p:pic>
        <p:pic>
          <p:nvPicPr>
            <p:cNvPr id="53" name="图片 52" descr="Clipart - net-&lt;strong&gt;server&lt;/strong&gt;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099" y="2791727"/>
              <a:ext cx="534112" cy="716127"/>
            </a:xfrm>
            <a:prstGeom prst="rect">
              <a:avLst/>
            </a:prstGeom>
          </p:spPr>
        </p:pic>
        <p:pic>
          <p:nvPicPr>
            <p:cNvPr id="54" name="图片 53" descr="Clipart - web &lt;strong&gt;server&lt;/strong&gt;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635" y="1679514"/>
              <a:ext cx="599473" cy="718290"/>
            </a:xfrm>
            <a:prstGeom prst="rect">
              <a:avLst/>
            </a:prstGeom>
          </p:spPr>
        </p:pic>
        <p:cxnSp>
          <p:nvCxnSpPr>
            <p:cNvPr id="59" name="直接箭头连接符 58"/>
            <p:cNvCxnSpPr>
              <a:stCxn id="49" idx="2"/>
              <a:endCxn id="50" idx="0"/>
            </p:cNvCxnSpPr>
            <p:nvPr/>
          </p:nvCxnSpPr>
          <p:spPr>
            <a:xfrm flipH="1">
              <a:off x="4592994" y="2397804"/>
              <a:ext cx="792842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9" idx="2"/>
              <a:endCxn id="53" idx="0"/>
            </p:cNvCxnSpPr>
            <p:nvPr/>
          </p:nvCxnSpPr>
          <p:spPr>
            <a:xfrm flipH="1">
              <a:off x="5353155" y="2397804"/>
              <a:ext cx="32681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9" idx="2"/>
              <a:endCxn id="51" idx="0"/>
            </p:cNvCxnSpPr>
            <p:nvPr/>
          </p:nvCxnSpPr>
          <p:spPr>
            <a:xfrm>
              <a:off x="5385836" y="2397804"/>
              <a:ext cx="727480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9" idx="2"/>
              <a:endCxn id="52" idx="0"/>
            </p:cNvCxnSpPr>
            <p:nvPr/>
          </p:nvCxnSpPr>
          <p:spPr>
            <a:xfrm>
              <a:off x="5385836" y="2397804"/>
              <a:ext cx="1487642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54" idx="2"/>
              <a:endCxn id="50" idx="0"/>
            </p:cNvCxnSpPr>
            <p:nvPr/>
          </p:nvCxnSpPr>
          <p:spPr>
            <a:xfrm flipH="1">
              <a:off x="4592994" y="2397804"/>
              <a:ext cx="1787378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endCxn id="53" idx="0"/>
            </p:cNvCxnSpPr>
            <p:nvPr/>
          </p:nvCxnSpPr>
          <p:spPr>
            <a:xfrm flipH="1">
              <a:off x="5353155" y="2397804"/>
              <a:ext cx="1027217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54" idx="2"/>
              <a:endCxn id="51" idx="0"/>
            </p:cNvCxnSpPr>
            <p:nvPr/>
          </p:nvCxnSpPr>
          <p:spPr>
            <a:xfrm flipH="1">
              <a:off x="6113316" y="2397804"/>
              <a:ext cx="267056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54" idx="2"/>
              <a:endCxn id="52" idx="0"/>
            </p:cNvCxnSpPr>
            <p:nvPr/>
          </p:nvCxnSpPr>
          <p:spPr>
            <a:xfrm>
              <a:off x="6380372" y="2397804"/>
              <a:ext cx="493106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50" idx="2"/>
              <a:endCxn id="28" idx="0"/>
            </p:cNvCxnSpPr>
            <p:nvPr/>
          </p:nvCxnSpPr>
          <p:spPr>
            <a:xfrm>
              <a:off x="4592994" y="3507854"/>
              <a:ext cx="1259997" cy="35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53" idx="2"/>
              <a:endCxn id="28" idx="0"/>
            </p:cNvCxnSpPr>
            <p:nvPr/>
          </p:nvCxnSpPr>
          <p:spPr>
            <a:xfrm>
              <a:off x="5353155" y="3507854"/>
              <a:ext cx="499836" cy="35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51" idx="2"/>
              <a:endCxn id="28" idx="0"/>
            </p:cNvCxnSpPr>
            <p:nvPr/>
          </p:nvCxnSpPr>
          <p:spPr>
            <a:xfrm flipH="1">
              <a:off x="5852991" y="3507854"/>
              <a:ext cx="260325" cy="35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52" idx="2"/>
              <a:endCxn id="28" idx="0"/>
            </p:cNvCxnSpPr>
            <p:nvPr/>
          </p:nvCxnSpPr>
          <p:spPr>
            <a:xfrm flipH="1">
              <a:off x="5852991" y="3507854"/>
              <a:ext cx="1020487" cy="35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左右箭头 92"/>
          <p:cNvSpPr/>
          <p:nvPr/>
        </p:nvSpPr>
        <p:spPr>
          <a:xfrm>
            <a:off x="1580946" y="1484223"/>
            <a:ext cx="1656184" cy="2895216"/>
          </a:xfrm>
          <a:prstGeom prst="leftRightArrow">
            <a:avLst>
              <a:gd name="adj1" fmla="val 61752"/>
              <a:gd name="adj2" fmla="val 27530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055804" y="20812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2055804" y="34168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atei:Desktop-&lt;strong&gt;PC&lt;/strong&gt;.svg –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645" y="2229570"/>
            <a:ext cx="3554503" cy="23687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Deployment Architecture - Standalone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7" name="图片 6" descr="&lt;strong&gt;Box&lt;/strong&gt;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0" y="2057948"/>
            <a:ext cx="1967076" cy="1521914"/>
          </a:xfrm>
          <a:prstGeom prst="rect">
            <a:avLst/>
          </a:prstGeom>
        </p:spPr>
      </p:pic>
      <p:sp>
        <p:nvSpPr>
          <p:cNvPr id="10" name="上弧形箭头 9"/>
          <p:cNvSpPr/>
          <p:nvPr/>
        </p:nvSpPr>
        <p:spPr>
          <a:xfrm>
            <a:off x="1522623" y="1688311"/>
            <a:ext cx="2401305" cy="576064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5539" y="13814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Installation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220446" y="928162"/>
            <a:ext cx="2911893" cy="1890743"/>
            <a:chOff x="3316291" y="790921"/>
            <a:chExt cx="4981288" cy="4202282"/>
          </a:xfrm>
        </p:grpSpPr>
        <p:sp>
          <p:nvSpPr>
            <p:cNvPr id="14" name="云形 13"/>
            <p:cNvSpPr/>
            <p:nvPr/>
          </p:nvSpPr>
          <p:spPr>
            <a:xfrm>
              <a:off x="3316291" y="1074912"/>
              <a:ext cx="4981288" cy="391829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97575" y="790921"/>
              <a:ext cx="1308582" cy="61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Ali </a:t>
              </a:r>
              <a:r>
                <a:rPr lang="en-US" altLang="zh-CN" sz="1050" dirty="0" smtClean="0"/>
                <a:t>Cloud</a:t>
              </a:r>
              <a:endParaRPr lang="zh-CN" altLang="en-US" sz="1200" dirty="0"/>
            </a:p>
          </p:txBody>
        </p:sp>
        <p:pic>
          <p:nvPicPr>
            <p:cNvPr id="16" name="图片 15" descr="Computer Database Network ·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293" y="3858893"/>
              <a:ext cx="721395" cy="887871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4126428" y="1622342"/>
              <a:ext cx="3397900" cy="1939144"/>
            </a:xfrm>
            <a:prstGeom prst="rect">
              <a:avLst/>
            </a:prstGeom>
            <a:solidFill>
              <a:schemeClr val="bg1"/>
            </a:solidFill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63162" y="4663286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Database</a:t>
              </a:r>
              <a:endParaRPr lang="zh-CN" altLang="en-US" sz="1200" dirty="0"/>
            </a:p>
          </p:txBody>
        </p:sp>
        <p:pic>
          <p:nvPicPr>
            <p:cNvPr id="19" name="图片 18" descr="Clipart - web &lt;strong&gt;server&lt;/strong&gt;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099" y="1679514"/>
              <a:ext cx="599473" cy="718290"/>
            </a:xfrm>
            <a:prstGeom prst="rect">
              <a:avLst/>
            </a:prstGeom>
          </p:spPr>
        </p:pic>
        <p:pic>
          <p:nvPicPr>
            <p:cNvPr id="20" name="图片 19" descr="Clipart - net-&lt;strong&gt;server&lt;/strong&gt;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938" y="2791727"/>
              <a:ext cx="534112" cy="716127"/>
            </a:xfrm>
            <a:prstGeom prst="rect">
              <a:avLst/>
            </a:prstGeom>
          </p:spPr>
        </p:pic>
        <p:pic>
          <p:nvPicPr>
            <p:cNvPr id="21" name="图片 20" descr="Clipart - net-&lt;strong&gt;server&lt;/strong&gt;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60" y="2791727"/>
              <a:ext cx="534112" cy="716127"/>
            </a:xfrm>
            <a:prstGeom prst="rect">
              <a:avLst/>
            </a:prstGeom>
          </p:spPr>
        </p:pic>
        <p:pic>
          <p:nvPicPr>
            <p:cNvPr id="22" name="图片 21" descr="Clipart - net-&lt;strong&gt;server&lt;/strong&gt;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22" y="2791727"/>
              <a:ext cx="534112" cy="716127"/>
            </a:xfrm>
            <a:prstGeom prst="rect">
              <a:avLst/>
            </a:prstGeom>
          </p:spPr>
        </p:pic>
        <p:pic>
          <p:nvPicPr>
            <p:cNvPr id="23" name="图片 22" descr="Clipart - net-&lt;strong&gt;server&lt;/strong&gt;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099" y="2791727"/>
              <a:ext cx="534112" cy="716127"/>
            </a:xfrm>
            <a:prstGeom prst="rect">
              <a:avLst/>
            </a:prstGeom>
          </p:spPr>
        </p:pic>
        <p:pic>
          <p:nvPicPr>
            <p:cNvPr id="24" name="图片 23" descr="Clipart - web &lt;strong&gt;server&lt;/strong&gt;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635" y="1679514"/>
              <a:ext cx="599473" cy="718290"/>
            </a:xfrm>
            <a:prstGeom prst="rect">
              <a:avLst/>
            </a:prstGeom>
          </p:spPr>
        </p:pic>
        <p:cxnSp>
          <p:nvCxnSpPr>
            <p:cNvPr id="25" name="直接箭头连接符 24"/>
            <p:cNvCxnSpPr>
              <a:stCxn id="19" idx="2"/>
              <a:endCxn id="20" idx="0"/>
            </p:cNvCxnSpPr>
            <p:nvPr/>
          </p:nvCxnSpPr>
          <p:spPr>
            <a:xfrm flipH="1">
              <a:off x="4592994" y="2397804"/>
              <a:ext cx="792842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9" idx="2"/>
              <a:endCxn id="23" idx="0"/>
            </p:cNvCxnSpPr>
            <p:nvPr/>
          </p:nvCxnSpPr>
          <p:spPr>
            <a:xfrm flipH="1">
              <a:off x="5353155" y="2397804"/>
              <a:ext cx="32681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9" idx="2"/>
              <a:endCxn id="21" idx="0"/>
            </p:cNvCxnSpPr>
            <p:nvPr/>
          </p:nvCxnSpPr>
          <p:spPr>
            <a:xfrm>
              <a:off x="5385836" y="2397804"/>
              <a:ext cx="727480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9" idx="2"/>
              <a:endCxn id="22" idx="0"/>
            </p:cNvCxnSpPr>
            <p:nvPr/>
          </p:nvCxnSpPr>
          <p:spPr>
            <a:xfrm>
              <a:off x="5385836" y="2397804"/>
              <a:ext cx="1487642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4" idx="2"/>
              <a:endCxn id="20" idx="0"/>
            </p:cNvCxnSpPr>
            <p:nvPr/>
          </p:nvCxnSpPr>
          <p:spPr>
            <a:xfrm flipH="1">
              <a:off x="4592994" y="2397804"/>
              <a:ext cx="1787378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23" idx="0"/>
            </p:cNvCxnSpPr>
            <p:nvPr/>
          </p:nvCxnSpPr>
          <p:spPr>
            <a:xfrm flipH="1">
              <a:off x="5353155" y="2397804"/>
              <a:ext cx="1027217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2"/>
              <a:endCxn id="21" idx="0"/>
            </p:cNvCxnSpPr>
            <p:nvPr/>
          </p:nvCxnSpPr>
          <p:spPr>
            <a:xfrm flipH="1">
              <a:off x="6113316" y="2397804"/>
              <a:ext cx="267056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4" idx="2"/>
              <a:endCxn id="22" idx="0"/>
            </p:cNvCxnSpPr>
            <p:nvPr/>
          </p:nvCxnSpPr>
          <p:spPr>
            <a:xfrm>
              <a:off x="6380372" y="2397804"/>
              <a:ext cx="493106" cy="393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0" idx="2"/>
              <a:endCxn id="16" idx="0"/>
            </p:cNvCxnSpPr>
            <p:nvPr/>
          </p:nvCxnSpPr>
          <p:spPr>
            <a:xfrm>
              <a:off x="4592994" y="3507854"/>
              <a:ext cx="1259997" cy="35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2"/>
              <a:endCxn id="16" idx="0"/>
            </p:cNvCxnSpPr>
            <p:nvPr/>
          </p:nvCxnSpPr>
          <p:spPr>
            <a:xfrm>
              <a:off x="5353155" y="3507854"/>
              <a:ext cx="499836" cy="35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1" idx="2"/>
              <a:endCxn id="16" idx="0"/>
            </p:cNvCxnSpPr>
            <p:nvPr/>
          </p:nvCxnSpPr>
          <p:spPr>
            <a:xfrm flipH="1">
              <a:off x="5852991" y="3507854"/>
              <a:ext cx="260325" cy="35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2" idx="2"/>
              <a:endCxn id="16" idx="0"/>
            </p:cNvCxnSpPr>
            <p:nvPr/>
          </p:nvCxnSpPr>
          <p:spPr>
            <a:xfrm flipH="1">
              <a:off x="5852991" y="3507854"/>
              <a:ext cx="1020487" cy="35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 flipV="1">
            <a:off x="5580608" y="2508284"/>
            <a:ext cx="791592" cy="74749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796137" y="2670465"/>
            <a:ext cx="818198" cy="73745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39811" y="279659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Synchronization</a:t>
            </a:r>
            <a:endParaRPr lang="zh-CN" altLang="en-US" sz="1400" dirty="0"/>
          </a:p>
        </p:txBody>
      </p:sp>
      <p:pic>
        <p:nvPicPr>
          <p:cNvPr id="44" name="图片 43" descr="Gym &lt;strong&gt;Ball&lt;/strong&gt; PNG Transparent Images | PNG All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9" y="2057948"/>
            <a:ext cx="772836" cy="772836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734116" y="22597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VRM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722168" y="4598313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Desktop Software +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Features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25520259"/>
              </p:ext>
            </p:extLst>
          </p:nvPr>
        </p:nvGraphicFramePr>
        <p:xfrm>
          <a:off x="251520" y="987574"/>
          <a:ext cx="856895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0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List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ThinkVo Information Technology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main board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2664</TotalTime>
  <Words>929</Words>
  <Application>Microsoft Office PowerPoint</Application>
  <PresentationFormat>全屏显示(16:9)</PresentationFormat>
  <Paragraphs>141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Impact</vt:lpstr>
      <vt:lpstr>Times New Roman</vt:lpstr>
      <vt:lpstr>Wingdings</vt:lpstr>
      <vt:lpstr>my main board</vt:lpstr>
      <vt:lpstr>Vehicle Repair &amp; Maintenance Management System</vt:lpstr>
      <vt:lpstr>Agenda</vt:lpstr>
      <vt:lpstr>Business Requirement</vt:lpstr>
      <vt:lpstr>Application Architecture</vt:lpstr>
      <vt:lpstr>System Architecture</vt:lpstr>
      <vt:lpstr>Deployment Architecture – On Cloud</vt:lpstr>
      <vt:lpstr>Deployment Architecture - Standalone</vt:lpstr>
      <vt:lpstr>System Features</vt:lpstr>
      <vt:lpstr>Feature List</vt:lpstr>
      <vt:lpstr>Customer Management</vt:lpstr>
      <vt:lpstr>Order Management</vt:lpstr>
      <vt:lpstr>Appointment Management</vt:lpstr>
      <vt:lpstr>Factory Management</vt:lpstr>
      <vt:lpstr>Finance Management</vt:lpstr>
      <vt:lpstr>Product Catalog Management</vt:lpstr>
      <vt:lpstr>Stock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</dc:creator>
  <cp:lastModifiedBy>wang steven</cp:lastModifiedBy>
  <cp:revision>269</cp:revision>
  <dcterms:created xsi:type="dcterms:W3CDTF">2017-10-07T15:32:13Z</dcterms:created>
  <dcterms:modified xsi:type="dcterms:W3CDTF">2018-07-22T11:11:25Z</dcterms:modified>
</cp:coreProperties>
</file>