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9" r:id="rId2"/>
    <p:sldId id="303" r:id="rId3"/>
    <p:sldId id="304" r:id="rId4"/>
    <p:sldId id="277" r:id="rId5"/>
    <p:sldId id="290" r:id="rId6"/>
    <p:sldId id="279" r:id="rId7"/>
    <p:sldId id="275" r:id="rId8"/>
    <p:sldId id="305" r:id="rId9"/>
    <p:sldId id="295" r:id="rId10"/>
    <p:sldId id="298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325"/>
    <a:srgbClr val="01E2BC"/>
    <a:srgbClr val="2A9995"/>
    <a:srgbClr val="8EE0DC"/>
    <a:srgbClr val="54D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50"/>
  </p:normalViewPr>
  <p:slideViewPr>
    <p:cSldViewPr snapToGrid="0" showGuides="1">
      <p:cViewPr varScale="1">
        <p:scale>
          <a:sx n="141" d="100"/>
          <a:sy n="141" d="100"/>
        </p:scale>
        <p:origin x="200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CDDB4-6553-4F69-92A5-864D7528836E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39D0A-ED8E-4A87-BA33-B024370FB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7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5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3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09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29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8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50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74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27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21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94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82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16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45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37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82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04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5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9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36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5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68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9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65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D4C7-00E1-484E-ADC6-80BED9BCD7E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85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  <p:sldLayoutId id="2147483678" r:id="rId13"/>
    <p:sldLayoutId id="2147483690" r:id="rId14"/>
    <p:sldLayoutId id="2147483702" r:id="rId15"/>
    <p:sldLayoutId id="214748371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192.168.2.18:808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1732595" y="2643678"/>
            <a:ext cx="8686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60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前端跨域方案</a:t>
            </a:r>
          </a:p>
        </p:txBody>
      </p:sp>
    </p:spTree>
    <p:extLst>
      <p:ext uri="{BB962C8B-B14F-4D97-AF65-F5344CB8AC3E}">
        <p14:creationId xmlns:p14="http://schemas.microsoft.com/office/powerpoint/2010/main" val="90624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3350892" y="2549815"/>
            <a:ext cx="5273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 algn="dist">
              <a:buFont typeface="Wingdings" panose="05000000000000000000" pitchFamily="2" charset="2"/>
              <a:buNone/>
              <a:defRPr sz="60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迷你简菱心" panose="02010609000101010101" pitchFamily="49" charset="-122"/>
                <a:ea typeface="迷你简菱心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r>
              <a:rPr lang="zh-CN" altLang="en-US" sz="80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76441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82944" y="3557713"/>
            <a:ext cx="4560743" cy="4573107"/>
            <a:chOff x="4380056" y="2003619"/>
            <a:chExt cx="3431886" cy="3441190"/>
          </a:xfrm>
        </p:grpSpPr>
        <p:sp>
          <p:nvSpPr>
            <p:cNvPr id="3" name="椭圆 2"/>
            <p:cNvSpPr/>
            <p:nvPr/>
          </p:nvSpPr>
          <p:spPr>
            <a:xfrm>
              <a:off x="4380056" y="2012927"/>
              <a:ext cx="3431886" cy="3431882"/>
            </a:xfrm>
            <a:prstGeom prst="ellipse">
              <a:avLst/>
            </a:prstGeom>
            <a:noFill/>
            <a:ln w="6350">
              <a:solidFill>
                <a:srgbClr val="01E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4569035" y="2003619"/>
              <a:ext cx="3239860" cy="3367859"/>
            </a:xfrm>
            <a:custGeom>
              <a:avLst/>
              <a:gdLst>
                <a:gd name="T0" fmla="*/ 563 w 1307"/>
                <a:gd name="T1" fmla="*/ 24 h 1359"/>
                <a:gd name="T2" fmla="*/ 543 w 1307"/>
                <a:gd name="T3" fmla="*/ 8 h 1359"/>
                <a:gd name="T4" fmla="*/ 817 w 1307"/>
                <a:gd name="T5" fmla="*/ 44 h 1359"/>
                <a:gd name="T6" fmla="*/ 562 w 1307"/>
                <a:gd name="T7" fmla="*/ 25 h 1359"/>
                <a:gd name="T8" fmla="*/ 800 w 1307"/>
                <a:gd name="T9" fmla="*/ 48 h 1359"/>
                <a:gd name="T10" fmla="*/ 309 w 1307"/>
                <a:gd name="T11" fmla="*/ 92 h 1359"/>
                <a:gd name="T12" fmla="*/ 809 w 1307"/>
                <a:gd name="T13" fmla="*/ 69 h 1359"/>
                <a:gd name="T14" fmla="*/ 1058 w 1307"/>
                <a:gd name="T15" fmla="*/ 162 h 1359"/>
                <a:gd name="T16" fmla="*/ 785 w 1307"/>
                <a:gd name="T17" fmla="*/ 78 h 1359"/>
                <a:gd name="T18" fmla="*/ 1036 w 1307"/>
                <a:gd name="T19" fmla="*/ 172 h 1359"/>
                <a:gd name="T20" fmla="*/ 380 w 1307"/>
                <a:gd name="T21" fmla="*/ 119 h 1359"/>
                <a:gd name="T22" fmla="*/ 1066 w 1307"/>
                <a:gd name="T23" fmla="*/ 199 h 1359"/>
                <a:gd name="T24" fmla="*/ 304 w 1307"/>
                <a:gd name="T25" fmla="*/ 203 h 1359"/>
                <a:gd name="T26" fmla="*/ 1055 w 1307"/>
                <a:gd name="T27" fmla="*/ 208 h 1359"/>
                <a:gd name="T28" fmla="*/ 272 w 1307"/>
                <a:gd name="T29" fmla="*/ 233 h 1359"/>
                <a:gd name="T30" fmla="*/ 1008 w 1307"/>
                <a:gd name="T31" fmla="*/ 244 h 1359"/>
                <a:gd name="T32" fmla="*/ 1193 w 1307"/>
                <a:gd name="T33" fmla="*/ 317 h 1359"/>
                <a:gd name="T34" fmla="*/ 341 w 1307"/>
                <a:gd name="T35" fmla="*/ 291 h 1359"/>
                <a:gd name="T36" fmla="*/ 937 w 1307"/>
                <a:gd name="T37" fmla="*/ 251 h 1359"/>
                <a:gd name="T38" fmla="*/ 1208 w 1307"/>
                <a:gd name="T39" fmla="*/ 366 h 1359"/>
                <a:gd name="T40" fmla="*/ 246 w 1307"/>
                <a:gd name="T41" fmla="*/ 336 h 1359"/>
                <a:gd name="T42" fmla="*/ 684 w 1307"/>
                <a:gd name="T43" fmla="*/ 276 h 1359"/>
                <a:gd name="T44" fmla="*/ 1111 w 1307"/>
                <a:gd name="T45" fmla="*/ 388 h 1359"/>
                <a:gd name="T46" fmla="*/ 1256 w 1307"/>
                <a:gd name="T47" fmla="*/ 427 h 1359"/>
                <a:gd name="T48" fmla="*/ 432 w 1307"/>
                <a:gd name="T49" fmla="*/ 371 h 1359"/>
                <a:gd name="T50" fmla="*/ 1163 w 1307"/>
                <a:gd name="T51" fmla="*/ 454 h 1359"/>
                <a:gd name="T52" fmla="*/ 68 w 1307"/>
                <a:gd name="T53" fmla="*/ 460 h 1359"/>
                <a:gd name="T54" fmla="*/ 357 w 1307"/>
                <a:gd name="T55" fmla="*/ 443 h 1359"/>
                <a:gd name="T56" fmla="*/ 1052 w 1307"/>
                <a:gd name="T57" fmla="*/ 463 h 1359"/>
                <a:gd name="T58" fmla="*/ 1270 w 1307"/>
                <a:gd name="T59" fmla="*/ 500 h 1359"/>
                <a:gd name="T60" fmla="*/ 192 w 1307"/>
                <a:gd name="T61" fmla="*/ 558 h 1359"/>
                <a:gd name="T62" fmla="*/ 909 w 1307"/>
                <a:gd name="T63" fmla="*/ 482 h 1359"/>
                <a:gd name="T64" fmla="*/ 2 w 1307"/>
                <a:gd name="T65" fmla="*/ 612 h 1359"/>
                <a:gd name="T66" fmla="*/ 247 w 1307"/>
                <a:gd name="T67" fmla="*/ 624 h 1359"/>
                <a:gd name="T68" fmla="*/ 1214 w 1307"/>
                <a:gd name="T69" fmla="*/ 582 h 1359"/>
                <a:gd name="T70" fmla="*/ 47 w 1307"/>
                <a:gd name="T71" fmla="*/ 697 h 1359"/>
                <a:gd name="T72" fmla="*/ 1094 w 1307"/>
                <a:gd name="T73" fmla="*/ 634 h 1359"/>
                <a:gd name="T74" fmla="*/ 1262 w 1307"/>
                <a:gd name="T75" fmla="*/ 671 h 1359"/>
                <a:gd name="T76" fmla="*/ 1095 w 1307"/>
                <a:gd name="T77" fmla="*/ 702 h 1359"/>
                <a:gd name="T78" fmla="*/ 1262 w 1307"/>
                <a:gd name="T79" fmla="*/ 727 h 1359"/>
                <a:gd name="T80" fmla="*/ 981 w 1307"/>
                <a:gd name="T81" fmla="*/ 775 h 1359"/>
                <a:gd name="T82" fmla="*/ 1214 w 1307"/>
                <a:gd name="T83" fmla="*/ 816 h 1359"/>
                <a:gd name="T84" fmla="*/ 140 w 1307"/>
                <a:gd name="T85" fmla="*/ 836 h 1359"/>
                <a:gd name="T86" fmla="*/ 1083 w 1307"/>
                <a:gd name="T87" fmla="*/ 897 h 1359"/>
                <a:gd name="T88" fmla="*/ 1267 w 1307"/>
                <a:gd name="T89" fmla="*/ 809 h 1359"/>
                <a:gd name="T90" fmla="*/ 1023 w 1307"/>
                <a:gd name="T91" fmla="*/ 969 h 1359"/>
                <a:gd name="T92" fmla="*/ 1236 w 1307"/>
                <a:gd name="T93" fmla="*/ 870 h 1359"/>
                <a:gd name="T94" fmla="*/ 300 w 1307"/>
                <a:gd name="T95" fmla="*/ 1014 h 1359"/>
                <a:gd name="T96" fmla="*/ 1206 w 1307"/>
                <a:gd name="T97" fmla="*/ 952 h 1359"/>
                <a:gd name="T98" fmla="*/ 217 w 1307"/>
                <a:gd name="T99" fmla="*/ 1031 h 1359"/>
                <a:gd name="T100" fmla="*/ 1173 w 1307"/>
                <a:gd name="T101" fmla="*/ 1031 h 1359"/>
                <a:gd name="T102" fmla="*/ 178 w 1307"/>
                <a:gd name="T103" fmla="*/ 1073 h 1359"/>
                <a:gd name="T104" fmla="*/ 512 w 1307"/>
                <a:gd name="T105" fmla="*/ 1149 h 1359"/>
                <a:gd name="T106" fmla="*/ 204 w 1307"/>
                <a:gd name="T107" fmla="*/ 1163 h 1359"/>
                <a:gd name="T108" fmla="*/ 545 w 1307"/>
                <a:gd name="T109" fmla="*/ 1177 h 1359"/>
                <a:gd name="T110" fmla="*/ 1209 w 1307"/>
                <a:gd name="T111" fmla="*/ 1052 h 1359"/>
                <a:gd name="T112" fmla="*/ 515 w 1307"/>
                <a:gd name="T113" fmla="*/ 1242 h 1359"/>
                <a:gd name="T114" fmla="*/ 371 w 1307"/>
                <a:gd name="T115" fmla="*/ 1244 h 1359"/>
                <a:gd name="T116" fmla="*/ 1150 w 1307"/>
                <a:gd name="T117" fmla="*/ 1141 h 1359"/>
                <a:gd name="T118" fmla="*/ 1128 w 1307"/>
                <a:gd name="T119" fmla="*/ 1164 h 1359"/>
                <a:gd name="T120" fmla="*/ 300 w 1307"/>
                <a:gd name="T121" fmla="*/ 1305 h 1359"/>
                <a:gd name="T122" fmla="*/ 395 w 1307"/>
                <a:gd name="T123" fmla="*/ 1348 h 1359"/>
                <a:gd name="T124" fmla="*/ 332 w 1307"/>
                <a:gd name="T125" fmla="*/ 353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7" h="1359">
                  <a:moveTo>
                    <a:pt x="495" y="15"/>
                  </a:moveTo>
                  <a:cubicBezTo>
                    <a:pt x="486" y="23"/>
                    <a:pt x="482" y="21"/>
                    <a:pt x="470" y="23"/>
                  </a:cubicBezTo>
                  <a:cubicBezTo>
                    <a:pt x="470" y="23"/>
                    <a:pt x="470" y="23"/>
                    <a:pt x="470" y="23"/>
                  </a:cubicBezTo>
                  <a:cubicBezTo>
                    <a:pt x="458" y="25"/>
                    <a:pt x="451" y="25"/>
                    <a:pt x="453" y="23"/>
                  </a:cubicBezTo>
                  <a:cubicBezTo>
                    <a:pt x="453" y="23"/>
                    <a:pt x="453" y="23"/>
                    <a:pt x="453" y="23"/>
                  </a:cubicBezTo>
                  <a:cubicBezTo>
                    <a:pt x="463" y="18"/>
                    <a:pt x="466" y="19"/>
                    <a:pt x="478" y="17"/>
                  </a:cubicBezTo>
                  <a:cubicBezTo>
                    <a:pt x="478" y="17"/>
                    <a:pt x="478" y="17"/>
                    <a:pt x="478" y="17"/>
                  </a:cubicBezTo>
                  <a:cubicBezTo>
                    <a:pt x="489" y="14"/>
                    <a:pt x="497" y="14"/>
                    <a:pt x="495" y="15"/>
                  </a:cubicBezTo>
                  <a:close/>
                  <a:moveTo>
                    <a:pt x="796" y="25"/>
                  </a:moveTo>
                  <a:cubicBezTo>
                    <a:pt x="796" y="25"/>
                    <a:pt x="796" y="25"/>
                    <a:pt x="796" y="25"/>
                  </a:cubicBezTo>
                  <a:cubicBezTo>
                    <a:pt x="785" y="22"/>
                    <a:pt x="771" y="17"/>
                    <a:pt x="781" y="23"/>
                  </a:cubicBezTo>
                  <a:cubicBezTo>
                    <a:pt x="781" y="23"/>
                    <a:pt x="781" y="23"/>
                    <a:pt x="781" y="23"/>
                  </a:cubicBezTo>
                  <a:cubicBezTo>
                    <a:pt x="783" y="25"/>
                    <a:pt x="794" y="28"/>
                    <a:pt x="806" y="31"/>
                  </a:cubicBezTo>
                  <a:cubicBezTo>
                    <a:pt x="806" y="31"/>
                    <a:pt x="806" y="31"/>
                    <a:pt x="806" y="31"/>
                  </a:cubicBezTo>
                  <a:cubicBezTo>
                    <a:pt x="818" y="34"/>
                    <a:pt x="830" y="40"/>
                    <a:pt x="821" y="33"/>
                  </a:cubicBezTo>
                  <a:cubicBezTo>
                    <a:pt x="818" y="31"/>
                    <a:pt x="807" y="28"/>
                    <a:pt x="796" y="25"/>
                  </a:cubicBezTo>
                  <a:close/>
                  <a:moveTo>
                    <a:pt x="824" y="34"/>
                  </a:moveTo>
                  <a:cubicBezTo>
                    <a:pt x="824" y="34"/>
                    <a:pt x="824" y="34"/>
                    <a:pt x="824" y="34"/>
                  </a:cubicBezTo>
                  <a:cubicBezTo>
                    <a:pt x="827" y="35"/>
                    <a:pt x="839" y="40"/>
                    <a:pt x="850" y="43"/>
                  </a:cubicBezTo>
                  <a:cubicBezTo>
                    <a:pt x="850" y="43"/>
                    <a:pt x="850" y="43"/>
                    <a:pt x="850" y="43"/>
                  </a:cubicBezTo>
                  <a:cubicBezTo>
                    <a:pt x="861" y="47"/>
                    <a:pt x="866" y="48"/>
                    <a:pt x="862" y="46"/>
                  </a:cubicBezTo>
                  <a:cubicBezTo>
                    <a:pt x="858" y="45"/>
                    <a:pt x="814" y="28"/>
                    <a:pt x="824" y="34"/>
                  </a:cubicBezTo>
                  <a:close/>
                  <a:moveTo>
                    <a:pt x="469" y="24"/>
                  </a:moveTo>
                  <a:cubicBezTo>
                    <a:pt x="469" y="24"/>
                    <a:pt x="469" y="24"/>
                    <a:pt x="469" y="24"/>
                  </a:cubicBezTo>
                  <a:cubicBezTo>
                    <a:pt x="457" y="26"/>
                    <a:pt x="446" y="30"/>
                    <a:pt x="443" y="33"/>
                  </a:cubicBezTo>
                  <a:cubicBezTo>
                    <a:pt x="443" y="33"/>
                    <a:pt x="443" y="33"/>
                    <a:pt x="443" y="33"/>
                  </a:cubicBezTo>
                  <a:cubicBezTo>
                    <a:pt x="441" y="37"/>
                    <a:pt x="448" y="38"/>
                    <a:pt x="461" y="35"/>
                  </a:cubicBezTo>
                  <a:cubicBezTo>
                    <a:pt x="461" y="35"/>
                    <a:pt x="461" y="35"/>
                    <a:pt x="461" y="35"/>
                  </a:cubicBezTo>
                  <a:cubicBezTo>
                    <a:pt x="474" y="33"/>
                    <a:pt x="481" y="35"/>
                    <a:pt x="488" y="25"/>
                  </a:cubicBezTo>
                  <a:cubicBezTo>
                    <a:pt x="489" y="22"/>
                    <a:pt x="481" y="21"/>
                    <a:pt x="469" y="24"/>
                  </a:cubicBezTo>
                  <a:close/>
                  <a:moveTo>
                    <a:pt x="517" y="16"/>
                  </a:moveTo>
                  <a:cubicBezTo>
                    <a:pt x="517" y="16"/>
                    <a:pt x="517" y="16"/>
                    <a:pt x="517" y="16"/>
                  </a:cubicBezTo>
                  <a:cubicBezTo>
                    <a:pt x="504" y="18"/>
                    <a:pt x="493" y="21"/>
                    <a:pt x="491" y="25"/>
                  </a:cubicBezTo>
                  <a:cubicBezTo>
                    <a:pt x="491" y="25"/>
                    <a:pt x="491" y="25"/>
                    <a:pt x="491" y="25"/>
                  </a:cubicBezTo>
                  <a:cubicBezTo>
                    <a:pt x="489" y="28"/>
                    <a:pt x="498" y="30"/>
                    <a:pt x="511" y="28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24" y="27"/>
                    <a:pt x="534" y="30"/>
                    <a:pt x="537" y="19"/>
                  </a:cubicBezTo>
                  <a:cubicBezTo>
                    <a:pt x="538" y="16"/>
                    <a:pt x="529" y="15"/>
                    <a:pt x="517" y="16"/>
                  </a:cubicBezTo>
                  <a:close/>
                  <a:moveTo>
                    <a:pt x="565" y="12"/>
                  </a:moveTo>
                  <a:cubicBezTo>
                    <a:pt x="565" y="12"/>
                    <a:pt x="565" y="12"/>
                    <a:pt x="565" y="12"/>
                  </a:cubicBezTo>
                  <a:cubicBezTo>
                    <a:pt x="552" y="13"/>
                    <a:pt x="538" y="16"/>
                    <a:pt x="541" y="19"/>
                  </a:cubicBezTo>
                  <a:cubicBezTo>
                    <a:pt x="543" y="22"/>
                    <a:pt x="549" y="24"/>
                    <a:pt x="563" y="24"/>
                  </a:cubicBezTo>
                  <a:cubicBezTo>
                    <a:pt x="563" y="24"/>
                    <a:pt x="563" y="24"/>
                    <a:pt x="563" y="24"/>
                  </a:cubicBezTo>
                  <a:cubicBezTo>
                    <a:pt x="576" y="23"/>
                    <a:pt x="590" y="20"/>
                    <a:pt x="587" y="16"/>
                  </a:cubicBezTo>
                  <a:cubicBezTo>
                    <a:pt x="585" y="12"/>
                    <a:pt x="578" y="12"/>
                    <a:pt x="565" y="12"/>
                  </a:cubicBezTo>
                  <a:close/>
                  <a:moveTo>
                    <a:pt x="615" y="10"/>
                  </a:moveTo>
                  <a:cubicBezTo>
                    <a:pt x="615" y="10"/>
                    <a:pt x="615" y="10"/>
                    <a:pt x="615" y="10"/>
                  </a:cubicBezTo>
                  <a:cubicBezTo>
                    <a:pt x="602" y="11"/>
                    <a:pt x="587" y="11"/>
                    <a:pt x="591" y="16"/>
                  </a:cubicBezTo>
                  <a:cubicBezTo>
                    <a:pt x="595" y="21"/>
                    <a:pt x="601" y="22"/>
                    <a:pt x="615" y="22"/>
                  </a:cubicBezTo>
                  <a:cubicBezTo>
                    <a:pt x="615" y="22"/>
                    <a:pt x="615" y="22"/>
                    <a:pt x="615" y="22"/>
                  </a:cubicBezTo>
                  <a:cubicBezTo>
                    <a:pt x="628" y="22"/>
                    <a:pt x="641" y="20"/>
                    <a:pt x="638" y="16"/>
                  </a:cubicBezTo>
                  <a:cubicBezTo>
                    <a:pt x="635" y="12"/>
                    <a:pt x="628" y="10"/>
                    <a:pt x="615" y="10"/>
                  </a:cubicBezTo>
                  <a:close/>
                  <a:moveTo>
                    <a:pt x="664" y="12"/>
                  </a:moveTo>
                  <a:cubicBezTo>
                    <a:pt x="664" y="12"/>
                    <a:pt x="664" y="12"/>
                    <a:pt x="664" y="12"/>
                  </a:cubicBezTo>
                  <a:cubicBezTo>
                    <a:pt x="652" y="11"/>
                    <a:pt x="638" y="13"/>
                    <a:pt x="642" y="16"/>
                  </a:cubicBezTo>
                  <a:cubicBezTo>
                    <a:pt x="646" y="19"/>
                    <a:pt x="653" y="23"/>
                    <a:pt x="667" y="23"/>
                  </a:cubicBezTo>
                  <a:cubicBezTo>
                    <a:pt x="667" y="23"/>
                    <a:pt x="667" y="23"/>
                    <a:pt x="667" y="23"/>
                  </a:cubicBezTo>
                  <a:cubicBezTo>
                    <a:pt x="680" y="24"/>
                    <a:pt x="690" y="22"/>
                    <a:pt x="689" y="18"/>
                  </a:cubicBezTo>
                  <a:cubicBezTo>
                    <a:pt x="688" y="15"/>
                    <a:pt x="677" y="12"/>
                    <a:pt x="664" y="12"/>
                  </a:cubicBezTo>
                  <a:close/>
                  <a:moveTo>
                    <a:pt x="713" y="16"/>
                  </a:moveTo>
                  <a:cubicBezTo>
                    <a:pt x="713" y="16"/>
                    <a:pt x="713" y="16"/>
                    <a:pt x="713" y="16"/>
                  </a:cubicBezTo>
                  <a:cubicBezTo>
                    <a:pt x="701" y="15"/>
                    <a:pt x="692" y="15"/>
                    <a:pt x="693" y="19"/>
                  </a:cubicBezTo>
                  <a:cubicBezTo>
                    <a:pt x="693" y="19"/>
                    <a:pt x="693" y="19"/>
                    <a:pt x="693" y="19"/>
                  </a:cubicBezTo>
                  <a:cubicBezTo>
                    <a:pt x="694" y="22"/>
                    <a:pt x="705" y="26"/>
                    <a:pt x="718" y="27"/>
                  </a:cubicBezTo>
                  <a:cubicBezTo>
                    <a:pt x="718" y="27"/>
                    <a:pt x="718" y="27"/>
                    <a:pt x="718" y="27"/>
                  </a:cubicBezTo>
                  <a:cubicBezTo>
                    <a:pt x="731" y="29"/>
                    <a:pt x="740" y="27"/>
                    <a:pt x="738" y="24"/>
                  </a:cubicBezTo>
                  <a:cubicBezTo>
                    <a:pt x="737" y="20"/>
                    <a:pt x="726" y="17"/>
                    <a:pt x="713" y="16"/>
                  </a:cubicBezTo>
                  <a:close/>
                  <a:moveTo>
                    <a:pt x="761" y="22"/>
                  </a:moveTo>
                  <a:cubicBezTo>
                    <a:pt x="761" y="22"/>
                    <a:pt x="761" y="22"/>
                    <a:pt x="761" y="22"/>
                  </a:cubicBezTo>
                  <a:cubicBezTo>
                    <a:pt x="749" y="20"/>
                    <a:pt x="736" y="15"/>
                    <a:pt x="742" y="24"/>
                  </a:cubicBezTo>
                  <a:cubicBezTo>
                    <a:pt x="742" y="24"/>
                    <a:pt x="742" y="24"/>
                    <a:pt x="742" y="24"/>
                  </a:cubicBezTo>
                  <a:cubicBezTo>
                    <a:pt x="744" y="28"/>
                    <a:pt x="756" y="32"/>
                    <a:pt x="768" y="34"/>
                  </a:cubicBezTo>
                  <a:cubicBezTo>
                    <a:pt x="768" y="34"/>
                    <a:pt x="768" y="34"/>
                    <a:pt x="768" y="34"/>
                  </a:cubicBezTo>
                  <a:cubicBezTo>
                    <a:pt x="781" y="36"/>
                    <a:pt x="789" y="35"/>
                    <a:pt x="787" y="32"/>
                  </a:cubicBezTo>
                  <a:cubicBezTo>
                    <a:pt x="784" y="28"/>
                    <a:pt x="773" y="25"/>
                    <a:pt x="761" y="22"/>
                  </a:cubicBezTo>
                  <a:close/>
                  <a:moveTo>
                    <a:pt x="520" y="8"/>
                  </a:moveTo>
                  <a:cubicBezTo>
                    <a:pt x="520" y="8"/>
                    <a:pt x="520" y="8"/>
                    <a:pt x="520" y="8"/>
                  </a:cubicBezTo>
                  <a:cubicBezTo>
                    <a:pt x="508" y="10"/>
                    <a:pt x="498" y="12"/>
                    <a:pt x="497" y="14"/>
                  </a:cubicBezTo>
                  <a:cubicBezTo>
                    <a:pt x="497" y="14"/>
                    <a:pt x="497" y="14"/>
                    <a:pt x="497" y="14"/>
                  </a:cubicBezTo>
                  <a:cubicBezTo>
                    <a:pt x="495" y="16"/>
                    <a:pt x="503" y="16"/>
                    <a:pt x="516" y="14"/>
                  </a:cubicBezTo>
                  <a:cubicBezTo>
                    <a:pt x="516" y="14"/>
                    <a:pt x="516" y="14"/>
                    <a:pt x="516" y="14"/>
                  </a:cubicBezTo>
                  <a:cubicBezTo>
                    <a:pt x="528" y="12"/>
                    <a:pt x="537" y="13"/>
                    <a:pt x="540" y="7"/>
                  </a:cubicBezTo>
                  <a:cubicBezTo>
                    <a:pt x="541" y="6"/>
                    <a:pt x="532" y="6"/>
                    <a:pt x="520" y="8"/>
                  </a:cubicBezTo>
                  <a:close/>
                  <a:moveTo>
                    <a:pt x="566" y="4"/>
                  </a:moveTo>
                  <a:cubicBezTo>
                    <a:pt x="566" y="4"/>
                    <a:pt x="566" y="4"/>
                    <a:pt x="566" y="4"/>
                  </a:cubicBezTo>
                  <a:cubicBezTo>
                    <a:pt x="554" y="5"/>
                    <a:pt x="547" y="3"/>
                    <a:pt x="543" y="8"/>
                  </a:cubicBezTo>
                  <a:cubicBezTo>
                    <a:pt x="543" y="8"/>
                    <a:pt x="543" y="8"/>
                    <a:pt x="543" y="8"/>
                  </a:cubicBezTo>
                  <a:cubicBezTo>
                    <a:pt x="542" y="10"/>
                    <a:pt x="551" y="10"/>
                    <a:pt x="564" y="10"/>
                  </a:cubicBezTo>
                  <a:cubicBezTo>
                    <a:pt x="564" y="10"/>
                    <a:pt x="564" y="10"/>
                    <a:pt x="564" y="10"/>
                  </a:cubicBezTo>
                  <a:cubicBezTo>
                    <a:pt x="576" y="9"/>
                    <a:pt x="586" y="11"/>
                    <a:pt x="587" y="5"/>
                  </a:cubicBezTo>
                  <a:cubicBezTo>
                    <a:pt x="588" y="4"/>
                    <a:pt x="578" y="4"/>
                    <a:pt x="566" y="4"/>
                  </a:cubicBezTo>
                  <a:close/>
                  <a:moveTo>
                    <a:pt x="614" y="3"/>
                  </a:moveTo>
                  <a:cubicBezTo>
                    <a:pt x="614" y="3"/>
                    <a:pt x="614" y="3"/>
                    <a:pt x="614" y="3"/>
                  </a:cubicBezTo>
                  <a:cubicBezTo>
                    <a:pt x="601" y="3"/>
                    <a:pt x="592" y="0"/>
                    <a:pt x="591" y="5"/>
                  </a:cubicBezTo>
                  <a:cubicBezTo>
                    <a:pt x="591" y="5"/>
                    <a:pt x="591" y="5"/>
                    <a:pt x="591" y="5"/>
                  </a:cubicBezTo>
                  <a:cubicBezTo>
                    <a:pt x="591" y="7"/>
                    <a:pt x="601" y="8"/>
                    <a:pt x="613" y="8"/>
                  </a:cubicBezTo>
                  <a:cubicBezTo>
                    <a:pt x="613" y="8"/>
                    <a:pt x="613" y="8"/>
                    <a:pt x="613" y="8"/>
                  </a:cubicBezTo>
                  <a:cubicBezTo>
                    <a:pt x="626" y="8"/>
                    <a:pt x="637" y="11"/>
                    <a:pt x="636" y="5"/>
                  </a:cubicBezTo>
                  <a:cubicBezTo>
                    <a:pt x="636" y="4"/>
                    <a:pt x="626" y="3"/>
                    <a:pt x="614" y="3"/>
                  </a:cubicBezTo>
                  <a:close/>
                  <a:moveTo>
                    <a:pt x="662" y="3"/>
                  </a:moveTo>
                  <a:cubicBezTo>
                    <a:pt x="662" y="3"/>
                    <a:pt x="662" y="3"/>
                    <a:pt x="662" y="3"/>
                  </a:cubicBezTo>
                  <a:cubicBezTo>
                    <a:pt x="649" y="3"/>
                    <a:pt x="639" y="0"/>
                    <a:pt x="640" y="5"/>
                  </a:cubicBezTo>
                  <a:cubicBezTo>
                    <a:pt x="640" y="5"/>
                    <a:pt x="640" y="5"/>
                    <a:pt x="640" y="5"/>
                  </a:cubicBezTo>
                  <a:cubicBezTo>
                    <a:pt x="640" y="7"/>
                    <a:pt x="651" y="9"/>
                    <a:pt x="664" y="9"/>
                  </a:cubicBezTo>
                  <a:cubicBezTo>
                    <a:pt x="664" y="9"/>
                    <a:pt x="664" y="9"/>
                    <a:pt x="664" y="9"/>
                  </a:cubicBezTo>
                  <a:cubicBezTo>
                    <a:pt x="677" y="9"/>
                    <a:pt x="686" y="8"/>
                    <a:pt x="685" y="6"/>
                  </a:cubicBezTo>
                  <a:cubicBezTo>
                    <a:pt x="684" y="5"/>
                    <a:pt x="674" y="3"/>
                    <a:pt x="662" y="3"/>
                  </a:cubicBezTo>
                  <a:close/>
                  <a:moveTo>
                    <a:pt x="709" y="7"/>
                  </a:moveTo>
                  <a:cubicBezTo>
                    <a:pt x="709" y="7"/>
                    <a:pt x="709" y="7"/>
                    <a:pt x="709" y="7"/>
                  </a:cubicBezTo>
                  <a:cubicBezTo>
                    <a:pt x="697" y="6"/>
                    <a:pt x="688" y="5"/>
                    <a:pt x="689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90" y="8"/>
                    <a:pt x="701" y="11"/>
                    <a:pt x="713" y="13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26" y="14"/>
                    <a:pt x="734" y="14"/>
                    <a:pt x="733" y="13"/>
                  </a:cubicBezTo>
                  <a:cubicBezTo>
                    <a:pt x="731" y="11"/>
                    <a:pt x="721" y="9"/>
                    <a:pt x="709" y="7"/>
                  </a:cubicBezTo>
                  <a:close/>
                  <a:moveTo>
                    <a:pt x="754" y="14"/>
                  </a:moveTo>
                  <a:cubicBezTo>
                    <a:pt x="754" y="14"/>
                    <a:pt x="754" y="14"/>
                    <a:pt x="754" y="14"/>
                  </a:cubicBezTo>
                  <a:cubicBezTo>
                    <a:pt x="744" y="13"/>
                    <a:pt x="733" y="9"/>
                    <a:pt x="738" y="14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40" y="15"/>
                    <a:pt x="749" y="18"/>
                    <a:pt x="760" y="20"/>
                  </a:cubicBezTo>
                  <a:cubicBezTo>
                    <a:pt x="760" y="20"/>
                    <a:pt x="760" y="20"/>
                    <a:pt x="760" y="20"/>
                  </a:cubicBezTo>
                  <a:cubicBezTo>
                    <a:pt x="771" y="22"/>
                    <a:pt x="778" y="22"/>
                    <a:pt x="776" y="20"/>
                  </a:cubicBezTo>
                  <a:cubicBezTo>
                    <a:pt x="774" y="19"/>
                    <a:pt x="765" y="16"/>
                    <a:pt x="754" y="14"/>
                  </a:cubicBezTo>
                  <a:close/>
                  <a:moveTo>
                    <a:pt x="807" y="32"/>
                  </a:moveTo>
                  <a:cubicBezTo>
                    <a:pt x="807" y="32"/>
                    <a:pt x="807" y="32"/>
                    <a:pt x="807" y="32"/>
                  </a:cubicBezTo>
                  <a:cubicBezTo>
                    <a:pt x="795" y="29"/>
                    <a:pt x="788" y="29"/>
                    <a:pt x="790" y="32"/>
                  </a:cubicBezTo>
                  <a:cubicBezTo>
                    <a:pt x="790" y="32"/>
                    <a:pt x="790" y="32"/>
                    <a:pt x="790" y="32"/>
                  </a:cubicBezTo>
                  <a:cubicBezTo>
                    <a:pt x="793" y="36"/>
                    <a:pt x="805" y="40"/>
                    <a:pt x="817" y="44"/>
                  </a:cubicBezTo>
                  <a:cubicBezTo>
                    <a:pt x="817" y="44"/>
                    <a:pt x="817" y="44"/>
                    <a:pt x="817" y="44"/>
                  </a:cubicBezTo>
                  <a:cubicBezTo>
                    <a:pt x="829" y="46"/>
                    <a:pt x="836" y="45"/>
                    <a:pt x="833" y="42"/>
                  </a:cubicBezTo>
                  <a:cubicBezTo>
                    <a:pt x="830" y="39"/>
                    <a:pt x="819" y="35"/>
                    <a:pt x="807" y="32"/>
                  </a:cubicBezTo>
                  <a:close/>
                  <a:moveTo>
                    <a:pt x="850" y="44"/>
                  </a:moveTo>
                  <a:cubicBezTo>
                    <a:pt x="850" y="44"/>
                    <a:pt x="850" y="44"/>
                    <a:pt x="850" y="44"/>
                  </a:cubicBezTo>
                  <a:cubicBezTo>
                    <a:pt x="840" y="41"/>
                    <a:pt x="833" y="40"/>
                    <a:pt x="836" y="43"/>
                  </a:cubicBezTo>
                  <a:cubicBezTo>
                    <a:pt x="836" y="43"/>
                    <a:pt x="836" y="43"/>
                    <a:pt x="836" y="43"/>
                  </a:cubicBezTo>
                  <a:cubicBezTo>
                    <a:pt x="839" y="47"/>
                    <a:pt x="851" y="53"/>
                    <a:pt x="863" y="56"/>
                  </a:cubicBezTo>
                  <a:cubicBezTo>
                    <a:pt x="863" y="56"/>
                    <a:pt x="863" y="56"/>
                    <a:pt x="863" y="56"/>
                  </a:cubicBezTo>
                  <a:cubicBezTo>
                    <a:pt x="874" y="59"/>
                    <a:pt x="880" y="59"/>
                    <a:pt x="876" y="56"/>
                  </a:cubicBezTo>
                  <a:cubicBezTo>
                    <a:pt x="873" y="53"/>
                    <a:pt x="862" y="48"/>
                    <a:pt x="850" y="44"/>
                  </a:cubicBezTo>
                  <a:close/>
                  <a:moveTo>
                    <a:pt x="891" y="59"/>
                  </a:moveTo>
                  <a:cubicBezTo>
                    <a:pt x="891" y="59"/>
                    <a:pt x="891" y="59"/>
                    <a:pt x="891" y="59"/>
                  </a:cubicBezTo>
                  <a:cubicBezTo>
                    <a:pt x="881" y="55"/>
                    <a:pt x="875" y="54"/>
                    <a:pt x="879" y="57"/>
                  </a:cubicBezTo>
                  <a:cubicBezTo>
                    <a:pt x="879" y="57"/>
                    <a:pt x="879" y="57"/>
                    <a:pt x="879" y="57"/>
                  </a:cubicBezTo>
                  <a:cubicBezTo>
                    <a:pt x="883" y="60"/>
                    <a:pt x="895" y="66"/>
                    <a:pt x="906" y="70"/>
                  </a:cubicBezTo>
                  <a:cubicBezTo>
                    <a:pt x="906" y="70"/>
                    <a:pt x="906" y="70"/>
                    <a:pt x="906" y="70"/>
                  </a:cubicBezTo>
                  <a:cubicBezTo>
                    <a:pt x="916" y="74"/>
                    <a:pt x="921" y="75"/>
                    <a:pt x="917" y="71"/>
                  </a:cubicBezTo>
                  <a:cubicBezTo>
                    <a:pt x="912" y="68"/>
                    <a:pt x="901" y="63"/>
                    <a:pt x="891" y="59"/>
                  </a:cubicBezTo>
                  <a:close/>
                  <a:moveTo>
                    <a:pt x="929" y="75"/>
                  </a:moveTo>
                  <a:cubicBezTo>
                    <a:pt x="929" y="75"/>
                    <a:pt x="929" y="75"/>
                    <a:pt x="929" y="75"/>
                  </a:cubicBezTo>
                  <a:cubicBezTo>
                    <a:pt x="920" y="71"/>
                    <a:pt x="916" y="69"/>
                    <a:pt x="920" y="72"/>
                  </a:cubicBezTo>
                  <a:cubicBezTo>
                    <a:pt x="920" y="72"/>
                    <a:pt x="920" y="72"/>
                    <a:pt x="920" y="72"/>
                  </a:cubicBezTo>
                  <a:cubicBezTo>
                    <a:pt x="924" y="76"/>
                    <a:pt x="936" y="82"/>
                    <a:pt x="945" y="87"/>
                  </a:cubicBezTo>
                  <a:cubicBezTo>
                    <a:pt x="945" y="87"/>
                    <a:pt x="945" y="87"/>
                    <a:pt x="945" y="87"/>
                  </a:cubicBezTo>
                  <a:cubicBezTo>
                    <a:pt x="955" y="91"/>
                    <a:pt x="958" y="92"/>
                    <a:pt x="954" y="89"/>
                  </a:cubicBezTo>
                  <a:cubicBezTo>
                    <a:pt x="949" y="86"/>
                    <a:pt x="938" y="80"/>
                    <a:pt x="929" y="75"/>
                  </a:cubicBezTo>
                  <a:close/>
                  <a:moveTo>
                    <a:pt x="461" y="37"/>
                  </a:moveTo>
                  <a:cubicBezTo>
                    <a:pt x="461" y="37"/>
                    <a:pt x="461" y="37"/>
                    <a:pt x="461" y="37"/>
                  </a:cubicBezTo>
                  <a:cubicBezTo>
                    <a:pt x="448" y="39"/>
                    <a:pt x="436" y="44"/>
                    <a:pt x="434" y="49"/>
                  </a:cubicBezTo>
                  <a:cubicBezTo>
                    <a:pt x="434" y="49"/>
                    <a:pt x="434" y="49"/>
                    <a:pt x="434" y="49"/>
                  </a:cubicBezTo>
                  <a:cubicBezTo>
                    <a:pt x="431" y="54"/>
                    <a:pt x="439" y="56"/>
                    <a:pt x="453" y="54"/>
                  </a:cubicBezTo>
                  <a:cubicBezTo>
                    <a:pt x="453" y="54"/>
                    <a:pt x="453" y="54"/>
                    <a:pt x="453" y="54"/>
                  </a:cubicBezTo>
                  <a:cubicBezTo>
                    <a:pt x="466" y="51"/>
                    <a:pt x="479" y="45"/>
                    <a:pt x="480" y="41"/>
                  </a:cubicBezTo>
                  <a:cubicBezTo>
                    <a:pt x="482" y="36"/>
                    <a:pt x="474" y="34"/>
                    <a:pt x="461" y="37"/>
                  </a:cubicBezTo>
                  <a:close/>
                  <a:moveTo>
                    <a:pt x="511" y="29"/>
                  </a:moveTo>
                  <a:cubicBezTo>
                    <a:pt x="511" y="29"/>
                    <a:pt x="511" y="29"/>
                    <a:pt x="511" y="29"/>
                  </a:cubicBezTo>
                  <a:cubicBezTo>
                    <a:pt x="498" y="31"/>
                    <a:pt x="486" y="36"/>
                    <a:pt x="484" y="4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2" y="45"/>
                    <a:pt x="492" y="48"/>
                    <a:pt x="505" y="46"/>
                  </a:cubicBezTo>
                  <a:cubicBezTo>
                    <a:pt x="505" y="46"/>
                    <a:pt x="505" y="46"/>
                    <a:pt x="505" y="46"/>
                  </a:cubicBezTo>
                  <a:cubicBezTo>
                    <a:pt x="519" y="44"/>
                    <a:pt x="531" y="40"/>
                    <a:pt x="532" y="35"/>
                  </a:cubicBezTo>
                  <a:cubicBezTo>
                    <a:pt x="534" y="30"/>
                    <a:pt x="524" y="28"/>
                    <a:pt x="511" y="29"/>
                  </a:cubicBezTo>
                  <a:close/>
                  <a:moveTo>
                    <a:pt x="562" y="25"/>
                  </a:moveTo>
                  <a:cubicBezTo>
                    <a:pt x="562" y="25"/>
                    <a:pt x="562" y="25"/>
                    <a:pt x="562" y="25"/>
                  </a:cubicBezTo>
                  <a:cubicBezTo>
                    <a:pt x="549" y="25"/>
                    <a:pt x="538" y="29"/>
                    <a:pt x="536" y="34"/>
                  </a:cubicBezTo>
                  <a:cubicBezTo>
                    <a:pt x="536" y="34"/>
                    <a:pt x="536" y="34"/>
                    <a:pt x="536" y="34"/>
                  </a:cubicBezTo>
                  <a:cubicBezTo>
                    <a:pt x="536" y="39"/>
                    <a:pt x="545" y="43"/>
                    <a:pt x="560" y="42"/>
                  </a:cubicBezTo>
                  <a:cubicBezTo>
                    <a:pt x="560" y="42"/>
                    <a:pt x="560" y="42"/>
                    <a:pt x="560" y="42"/>
                  </a:cubicBezTo>
                  <a:cubicBezTo>
                    <a:pt x="574" y="41"/>
                    <a:pt x="585" y="37"/>
                    <a:pt x="586" y="32"/>
                  </a:cubicBezTo>
                  <a:cubicBezTo>
                    <a:pt x="586" y="27"/>
                    <a:pt x="576" y="24"/>
                    <a:pt x="562" y="25"/>
                  </a:cubicBezTo>
                  <a:close/>
                  <a:moveTo>
                    <a:pt x="615" y="23"/>
                  </a:moveTo>
                  <a:cubicBezTo>
                    <a:pt x="615" y="23"/>
                    <a:pt x="615" y="23"/>
                    <a:pt x="615" y="23"/>
                  </a:cubicBezTo>
                  <a:cubicBezTo>
                    <a:pt x="601" y="23"/>
                    <a:pt x="590" y="26"/>
                    <a:pt x="590" y="31"/>
                  </a:cubicBezTo>
                  <a:cubicBezTo>
                    <a:pt x="590" y="31"/>
                    <a:pt x="590" y="31"/>
                    <a:pt x="590" y="31"/>
                  </a:cubicBezTo>
                  <a:cubicBezTo>
                    <a:pt x="590" y="36"/>
                    <a:pt x="600" y="40"/>
                    <a:pt x="614" y="40"/>
                  </a:cubicBezTo>
                  <a:cubicBezTo>
                    <a:pt x="614" y="40"/>
                    <a:pt x="614" y="40"/>
                    <a:pt x="614" y="40"/>
                  </a:cubicBezTo>
                  <a:cubicBezTo>
                    <a:pt x="629" y="40"/>
                    <a:pt x="640" y="36"/>
                    <a:pt x="639" y="31"/>
                  </a:cubicBezTo>
                  <a:cubicBezTo>
                    <a:pt x="639" y="26"/>
                    <a:pt x="628" y="24"/>
                    <a:pt x="615" y="23"/>
                  </a:cubicBezTo>
                  <a:close/>
                  <a:moveTo>
                    <a:pt x="667" y="24"/>
                  </a:moveTo>
                  <a:cubicBezTo>
                    <a:pt x="667" y="24"/>
                    <a:pt x="667" y="24"/>
                    <a:pt x="667" y="24"/>
                  </a:cubicBezTo>
                  <a:cubicBezTo>
                    <a:pt x="654" y="24"/>
                    <a:pt x="643" y="27"/>
                    <a:pt x="643" y="31"/>
                  </a:cubicBezTo>
                  <a:cubicBezTo>
                    <a:pt x="643" y="31"/>
                    <a:pt x="643" y="31"/>
                    <a:pt x="643" y="31"/>
                  </a:cubicBezTo>
                  <a:cubicBezTo>
                    <a:pt x="644" y="36"/>
                    <a:pt x="655" y="41"/>
                    <a:pt x="669" y="41"/>
                  </a:cubicBezTo>
                  <a:cubicBezTo>
                    <a:pt x="669" y="41"/>
                    <a:pt x="669" y="41"/>
                    <a:pt x="669" y="41"/>
                  </a:cubicBezTo>
                  <a:cubicBezTo>
                    <a:pt x="683" y="42"/>
                    <a:pt x="693" y="39"/>
                    <a:pt x="693" y="34"/>
                  </a:cubicBezTo>
                  <a:cubicBezTo>
                    <a:pt x="691" y="29"/>
                    <a:pt x="681" y="25"/>
                    <a:pt x="667" y="24"/>
                  </a:cubicBezTo>
                  <a:close/>
                  <a:moveTo>
                    <a:pt x="719" y="28"/>
                  </a:moveTo>
                  <a:cubicBezTo>
                    <a:pt x="719" y="28"/>
                    <a:pt x="719" y="28"/>
                    <a:pt x="719" y="28"/>
                  </a:cubicBezTo>
                  <a:cubicBezTo>
                    <a:pt x="705" y="27"/>
                    <a:pt x="696" y="29"/>
                    <a:pt x="697" y="34"/>
                  </a:cubicBezTo>
                  <a:cubicBezTo>
                    <a:pt x="697" y="34"/>
                    <a:pt x="697" y="34"/>
                    <a:pt x="697" y="34"/>
                  </a:cubicBezTo>
                  <a:cubicBezTo>
                    <a:pt x="698" y="39"/>
                    <a:pt x="710" y="44"/>
                    <a:pt x="724" y="45"/>
                  </a:cubicBezTo>
                  <a:cubicBezTo>
                    <a:pt x="724" y="45"/>
                    <a:pt x="724" y="45"/>
                    <a:pt x="724" y="45"/>
                  </a:cubicBezTo>
                  <a:cubicBezTo>
                    <a:pt x="737" y="47"/>
                    <a:pt x="747" y="44"/>
                    <a:pt x="745" y="39"/>
                  </a:cubicBezTo>
                  <a:cubicBezTo>
                    <a:pt x="743" y="34"/>
                    <a:pt x="732" y="30"/>
                    <a:pt x="719" y="28"/>
                  </a:cubicBezTo>
                  <a:close/>
                  <a:moveTo>
                    <a:pt x="769" y="35"/>
                  </a:moveTo>
                  <a:cubicBezTo>
                    <a:pt x="769" y="35"/>
                    <a:pt x="769" y="35"/>
                    <a:pt x="769" y="35"/>
                  </a:cubicBezTo>
                  <a:cubicBezTo>
                    <a:pt x="756" y="33"/>
                    <a:pt x="747" y="35"/>
                    <a:pt x="749" y="40"/>
                  </a:cubicBezTo>
                  <a:cubicBezTo>
                    <a:pt x="749" y="40"/>
                    <a:pt x="749" y="40"/>
                    <a:pt x="749" y="40"/>
                  </a:cubicBezTo>
                  <a:cubicBezTo>
                    <a:pt x="751" y="44"/>
                    <a:pt x="763" y="50"/>
                    <a:pt x="776" y="52"/>
                  </a:cubicBezTo>
                  <a:cubicBezTo>
                    <a:pt x="776" y="52"/>
                    <a:pt x="776" y="52"/>
                    <a:pt x="776" y="52"/>
                  </a:cubicBezTo>
                  <a:cubicBezTo>
                    <a:pt x="790" y="54"/>
                    <a:pt x="798" y="52"/>
                    <a:pt x="796" y="47"/>
                  </a:cubicBezTo>
                  <a:cubicBezTo>
                    <a:pt x="793" y="42"/>
                    <a:pt x="782" y="37"/>
                    <a:pt x="769" y="35"/>
                  </a:cubicBezTo>
                  <a:close/>
                  <a:moveTo>
                    <a:pt x="817" y="45"/>
                  </a:moveTo>
                  <a:cubicBezTo>
                    <a:pt x="817" y="45"/>
                    <a:pt x="817" y="45"/>
                    <a:pt x="817" y="45"/>
                  </a:cubicBezTo>
                  <a:cubicBezTo>
                    <a:pt x="805" y="42"/>
                    <a:pt x="797" y="43"/>
                    <a:pt x="800" y="48"/>
                  </a:cubicBezTo>
                  <a:cubicBezTo>
                    <a:pt x="800" y="48"/>
                    <a:pt x="800" y="48"/>
                    <a:pt x="800" y="48"/>
                  </a:cubicBezTo>
                  <a:cubicBezTo>
                    <a:pt x="802" y="53"/>
                    <a:pt x="814" y="59"/>
                    <a:pt x="827" y="62"/>
                  </a:cubicBezTo>
                  <a:cubicBezTo>
                    <a:pt x="827" y="62"/>
                    <a:pt x="827" y="62"/>
                    <a:pt x="827" y="62"/>
                  </a:cubicBezTo>
                  <a:cubicBezTo>
                    <a:pt x="840" y="64"/>
                    <a:pt x="847" y="62"/>
                    <a:pt x="845" y="58"/>
                  </a:cubicBezTo>
                  <a:cubicBezTo>
                    <a:pt x="841" y="53"/>
                    <a:pt x="830" y="47"/>
                    <a:pt x="817" y="45"/>
                  </a:cubicBezTo>
                  <a:close/>
                  <a:moveTo>
                    <a:pt x="864" y="57"/>
                  </a:moveTo>
                  <a:cubicBezTo>
                    <a:pt x="864" y="57"/>
                    <a:pt x="864" y="57"/>
                    <a:pt x="864" y="57"/>
                  </a:cubicBezTo>
                  <a:cubicBezTo>
                    <a:pt x="852" y="53"/>
                    <a:pt x="845" y="54"/>
                    <a:pt x="848" y="59"/>
                  </a:cubicBezTo>
                  <a:cubicBezTo>
                    <a:pt x="848" y="59"/>
                    <a:pt x="848" y="59"/>
                    <a:pt x="848" y="59"/>
                  </a:cubicBezTo>
                  <a:cubicBezTo>
                    <a:pt x="851" y="64"/>
                    <a:pt x="864" y="70"/>
                    <a:pt x="876" y="74"/>
                  </a:cubicBezTo>
                  <a:cubicBezTo>
                    <a:pt x="876" y="74"/>
                    <a:pt x="876" y="74"/>
                    <a:pt x="876" y="74"/>
                  </a:cubicBezTo>
                  <a:cubicBezTo>
                    <a:pt x="888" y="77"/>
                    <a:pt x="894" y="76"/>
                    <a:pt x="890" y="71"/>
                  </a:cubicBezTo>
                  <a:cubicBezTo>
                    <a:pt x="887" y="66"/>
                    <a:pt x="875" y="60"/>
                    <a:pt x="864" y="57"/>
                  </a:cubicBezTo>
                  <a:close/>
                  <a:moveTo>
                    <a:pt x="907" y="71"/>
                  </a:moveTo>
                  <a:cubicBezTo>
                    <a:pt x="907" y="71"/>
                    <a:pt x="907" y="71"/>
                    <a:pt x="907" y="71"/>
                  </a:cubicBezTo>
                  <a:cubicBezTo>
                    <a:pt x="896" y="67"/>
                    <a:pt x="890" y="67"/>
                    <a:pt x="894" y="72"/>
                  </a:cubicBezTo>
                  <a:cubicBezTo>
                    <a:pt x="894" y="72"/>
                    <a:pt x="894" y="72"/>
                    <a:pt x="894" y="72"/>
                  </a:cubicBezTo>
                  <a:cubicBezTo>
                    <a:pt x="898" y="77"/>
                    <a:pt x="909" y="84"/>
                    <a:pt x="921" y="88"/>
                  </a:cubicBezTo>
                  <a:cubicBezTo>
                    <a:pt x="921" y="88"/>
                    <a:pt x="921" y="88"/>
                    <a:pt x="921" y="88"/>
                  </a:cubicBezTo>
                  <a:cubicBezTo>
                    <a:pt x="932" y="91"/>
                    <a:pt x="937" y="91"/>
                    <a:pt x="933" y="86"/>
                  </a:cubicBezTo>
                  <a:cubicBezTo>
                    <a:pt x="929" y="81"/>
                    <a:pt x="917" y="75"/>
                    <a:pt x="907" y="71"/>
                  </a:cubicBezTo>
                  <a:close/>
                  <a:moveTo>
                    <a:pt x="946" y="88"/>
                  </a:moveTo>
                  <a:cubicBezTo>
                    <a:pt x="946" y="88"/>
                    <a:pt x="946" y="88"/>
                    <a:pt x="946" y="88"/>
                  </a:cubicBezTo>
                  <a:cubicBezTo>
                    <a:pt x="937" y="83"/>
                    <a:pt x="932" y="83"/>
                    <a:pt x="936" y="87"/>
                  </a:cubicBezTo>
                  <a:cubicBezTo>
                    <a:pt x="936" y="87"/>
                    <a:pt x="936" y="87"/>
                    <a:pt x="936" y="87"/>
                  </a:cubicBezTo>
                  <a:cubicBezTo>
                    <a:pt x="940" y="92"/>
                    <a:pt x="952" y="100"/>
                    <a:pt x="962" y="104"/>
                  </a:cubicBezTo>
                  <a:cubicBezTo>
                    <a:pt x="962" y="104"/>
                    <a:pt x="962" y="104"/>
                    <a:pt x="962" y="104"/>
                  </a:cubicBezTo>
                  <a:cubicBezTo>
                    <a:pt x="972" y="108"/>
                    <a:pt x="976" y="108"/>
                    <a:pt x="972" y="103"/>
                  </a:cubicBezTo>
                  <a:cubicBezTo>
                    <a:pt x="967" y="99"/>
                    <a:pt x="956" y="93"/>
                    <a:pt x="946" y="88"/>
                  </a:cubicBezTo>
                  <a:close/>
                  <a:moveTo>
                    <a:pt x="982" y="106"/>
                  </a:moveTo>
                  <a:cubicBezTo>
                    <a:pt x="982" y="106"/>
                    <a:pt x="982" y="106"/>
                    <a:pt x="982" y="106"/>
                  </a:cubicBezTo>
                  <a:cubicBezTo>
                    <a:pt x="973" y="101"/>
                    <a:pt x="970" y="100"/>
                    <a:pt x="975" y="105"/>
                  </a:cubicBezTo>
                  <a:cubicBezTo>
                    <a:pt x="975" y="105"/>
                    <a:pt x="975" y="105"/>
                    <a:pt x="975" y="105"/>
                  </a:cubicBezTo>
                  <a:cubicBezTo>
                    <a:pt x="979" y="109"/>
                    <a:pt x="991" y="117"/>
                    <a:pt x="1000" y="122"/>
                  </a:cubicBezTo>
                  <a:cubicBezTo>
                    <a:pt x="1000" y="122"/>
                    <a:pt x="1000" y="122"/>
                    <a:pt x="1000" y="122"/>
                  </a:cubicBezTo>
                  <a:cubicBezTo>
                    <a:pt x="1009" y="127"/>
                    <a:pt x="1012" y="127"/>
                    <a:pt x="1007" y="122"/>
                  </a:cubicBezTo>
                  <a:cubicBezTo>
                    <a:pt x="1002" y="118"/>
                    <a:pt x="991" y="111"/>
                    <a:pt x="982" y="106"/>
                  </a:cubicBezTo>
                  <a:close/>
                  <a:moveTo>
                    <a:pt x="1009" y="124"/>
                  </a:moveTo>
                  <a:cubicBezTo>
                    <a:pt x="1009" y="124"/>
                    <a:pt x="1009" y="124"/>
                    <a:pt x="1009" y="124"/>
                  </a:cubicBezTo>
                  <a:cubicBezTo>
                    <a:pt x="1015" y="128"/>
                    <a:pt x="1026" y="136"/>
                    <a:pt x="1033" y="142"/>
                  </a:cubicBezTo>
                  <a:cubicBezTo>
                    <a:pt x="1033" y="142"/>
                    <a:pt x="1033" y="142"/>
                    <a:pt x="1033" y="142"/>
                  </a:cubicBezTo>
                  <a:cubicBezTo>
                    <a:pt x="1041" y="147"/>
                    <a:pt x="1043" y="147"/>
                    <a:pt x="1038" y="143"/>
                  </a:cubicBezTo>
                  <a:cubicBezTo>
                    <a:pt x="1032" y="139"/>
                    <a:pt x="1004" y="120"/>
                    <a:pt x="1009" y="124"/>
                  </a:cubicBezTo>
                  <a:close/>
                  <a:moveTo>
                    <a:pt x="309" y="92"/>
                  </a:moveTo>
                  <a:cubicBezTo>
                    <a:pt x="309" y="92"/>
                    <a:pt x="309" y="92"/>
                    <a:pt x="309" y="92"/>
                  </a:cubicBezTo>
                  <a:cubicBezTo>
                    <a:pt x="297" y="96"/>
                    <a:pt x="286" y="103"/>
                    <a:pt x="282" y="109"/>
                  </a:cubicBezTo>
                  <a:cubicBezTo>
                    <a:pt x="282" y="109"/>
                    <a:pt x="282" y="109"/>
                    <a:pt x="282" y="109"/>
                  </a:cubicBezTo>
                  <a:cubicBezTo>
                    <a:pt x="278" y="115"/>
                    <a:pt x="283" y="117"/>
                    <a:pt x="295" y="113"/>
                  </a:cubicBezTo>
                  <a:cubicBezTo>
                    <a:pt x="295" y="113"/>
                    <a:pt x="295" y="113"/>
                    <a:pt x="295" y="113"/>
                  </a:cubicBezTo>
                  <a:cubicBezTo>
                    <a:pt x="306" y="109"/>
                    <a:pt x="319" y="101"/>
                    <a:pt x="322" y="95"/>
                  </a:cubicBezTo>
                  <a:cubicBezTo>
                    <a:pt x="326" y="89"/>
                    <a:pt x="320" y="88"/>
                    <a:pt x="309" y="92"/>
                  </a:cubicBezTo>
                  <a:close/>
                  <a:moveTo>
                    <a:pt x="452" y="55"/>
                  </a:moveTo>
                  <a:cubicBezTo>
                    <a:pt x="452" y="55"/>
                    <a:pt x="452" y="55"/>
                    <a:pt x="452" y="55"/>
                  </a:cubicBezTo>
                  <a:cubicBezTo>
                    <a:pt x="439" y="57"/>
                    <a:pt x="427" y="63"/>
                    <a:pt x="424" y="70"/>
                  </a:cubicBezTo>
                  <a:cubicBezTo>
                    <a:pt x="424" y="70"/>
                    <a:pt x="424" y="70"/>
                    <a:pt x="424" y="70"/>
                  </a:cubicBezTo>
                  <a:cubicBezTo>
                    <a:pt x="422" y="76"/>
                    <a:pt x="431" y="79"/>
                    <a:pt x="444" y="77"/>
                  </a:cubicBezTo>
                  <a:cubicBezTo>
                    <a:pt x="444" y="77"/>
                    <a:pt x="444" y="77"/>
                    <a:pt x="444" y="77"/>
                  </a:cubicBezTo>
                  <a:cubicBezTo>
                    <a:pt x="458" y="75"/>
                    <a:pt x="471" y="68"/>
                    <a:pt x="473" y="62"/>
                  </a:cubicBezTo>
                  <a:cubicBezTo>
                    <a:pt x="475" y="56"/>
                    <a:pt x="466" y="53"/>
                    <a:pt x="452" y="55"/>
                  </a:cubicBezTo>
                  <a:close/>
                  <a:moveTo>
                    <a:pt x="669" y="43"/>
                  </a:moveTo>
                  <a:cubicBezTo>
                    <a:pt x="669" y="43"/>
                    <a:pt x="669" y="43"/>
                    <a:pt x="669" y="43"/>
                  </a:cubicBezTo>
                  <a:cubicBezTo>
                    <a:pt x="655" y="43"/>
                    <a:pt x="644" y="47"/>
                    <a:pt x="645" y="53"/>
                  </a:cubicBezTo>
                  <a:cubicBezTo>
                    <a:pt x="645" y="53"/>
                    <a:pt x="645" y="53"/>
                    <a:pt x="645" y="53"/>
                  </a:cubicBezTo>
                  <a:cubicBezTo>
                    <a:pt x="645" y="59"/>
                    <a:pt x="657" y="65"/>
                    <a:pt x="672" y="65"/>
                  </a:cubicBezTo>
                  <a:cubicBezTo>
                    <a:pt x="672" y="65"/>
                    <a:pt x="672" y="65"/>
                    <a:pt x="672" y="65"/>
                  </a:cubicBezTo>
                  <a:cubicBezTo>
                    <a:pt x="687" y="66"/>
                    <a:pt x="697" y="62"/>
                    <a:pt x="697" y="55"/>
                  </a:cubicBezTo>
                  <a:cubicBezTo>
                    <a:pt x="696" y="49"/>
                    <a:pt x="684" y="44"/>
                    <a:pt x="669" y="43"/>
                  </a:cubicBezTo>
                  <a:close/>
                  <a:moveTo>
                    <a:pt x="724" y="47"/>
                  </a:moveTo>
                  <a:cubicBezTo>
                    <a:pt x="724" y="47"/>
                    <a:pt x="724" y="47"/>
                    <a:pt x="724" y="47"/>
                  </a:cubicBezTo>
                  <a:cubicBezTo>
                    <a:pt x="710" y="46"/>
                    <a:pt x="700" y="49"/>
                    <a:pt x="701" y="55"/>
                  </a:cubicBezTo>
                  <a:cubicBezTo>
                    <a:pt x="701" y="55"/>
                    <a:pt x="701" y="55"/>
                    <a:pt x="701" y="55"/>
                  </a:cubicBezTo>
                  <a:cubicBezTo>
                    <a:pt x="702" y="62"/>
                    <a:pt x="714" y="68"/>
                    <a:pt x="729" y="69"/>
                  </a:cubicBezTo>
                  <a:cubicBezTo>
                    <a:pt x="729" y="69"/>
                    <a:pt x="729" y="69"/>
                    <a:pt x="729" y="69"/>
                  </a:cubicBezTo>
                  <a:cubicBezTo>
                    <a:pt x="743" y="71"/>
                    <a:pt x="753" y="66"/>
                    <a:pt x="752" y="60"/>
                  </a:cubicBezTo>
                  <a:cubicBezTo>
                    <a:pt x="750" y="54"/>
                    <a:pt x="738" y="48"/>
                    <a:pt x="724" y="47"/>
                  </a:cubicBezTo>
                  <a:close/>
                  <a:moveTo>
                    <a:pt x="777" y="54"/>
                  </a:moveTo>
                  <a:cubicBezTo>
                    <a:pt x="777" y="54"/>
                    <a:pt x="777" y="54"/>
                    <a:pt x="777" y="54"/>
                  </a:cubicBezTo>
                  <a:cubicBezTo>
                    <a:pt x="763" y="52"/>
                    <a:pt x="754" y="54"/>
                    <a:pt x="756" y="61"/>
                  </a:cubicBezTo>
                  <a:cubicBezTo>
                    <a:pt x="756" y="61"/>
                    <a:pt x="756" y="61"/>
                    <a:pt x="756" y="61"/>
                  </a:cubicBezTo>
                  <a:cubicBezTo>
                    <a:pt x="758" y="67"/>
                    <a:pt x="770" y="74"/>
                    <a:pt x="784" y="76"/>
                  </a:cubicBezTo>
                  <a:cubicBezTo>
                    <a:pt x="784" y="76"/>
                    <a:pt x="784" y="76"/>
                    <a:pt x="784" y="76"/>
                  </a:cubicBezTo>
                  <a:cubicBezTo>
                    <a:pt x="799" y="78"/>
                    <a:pt x="807" y="74"/>
                    <a:pt x="805" y="68"/>
                  </a:cubicBezTo>
                  <a:cubicBezTo>
                    <a:pt x="803" y="62"/>
                    <a:pt x="790" y="56"/>
                    <a:pt x="777" y="54"/>
                  </a:cubicBezTo>
                  <a:close/>
                  <a:moveTo>
                    <a:pt x="828" y="63"/>
                  </a:moveTo>
                  <a:cubicBezTo>
                    <a:pt x="828" y="63"/>
                    <a:pt x="828" y="63"/>
                    <a:pt x="828" y="63"/>
                  </a:cubicBezTo>
                  <a:cubicBezTo>
                    <a:pt x="815" y="61"/>
                    <a:pt x="807" y="63"/>
                    <a:pt x="809" y="69"/>
                  </a:cubicBezTo>
                  <a:cubicBezTo>
                    <a:pt x="809" y="69"/>
                    <a:pt x="809" y="69"/>
                    <a:pt x="809" y="69"/>
                  </a:cubicBezTo>
                  <a:cubicBezTo>
                    <a:pt x="812" y="76"/>
                    <a:pt x="824" y="82"/>
                    <a:pt x="838" y="85"/>
                  </a:cubicBezTo>
                  <a:cubicBezTo>
                    <a:pt x="838" y="85"/>
                    <a:pt x="838" y="85"/>
                    <a:pt x="838" y="85"/>
                  </a:cubicBezTo>
                  <a:cubicBezTo>
                    <a:pt x="851" y="88"/>
                    <a:pt x="859" y="85"/>
                    <a:pt x="856" y="79"/>
                  </a:cubicBezTo>
                  <a:cubicBezTo>
                    <a:pt x="853" y="73"/>
                    <a:pt x="841" y="66"/>
                    <a:pt x="828" y="63"/>
                  </a:cubicBezTo>
                  <a:close/>
                  <a:moveTo>
                    <a:pt x="876" y="75"/>
                  </a:moveTo>
                  <a:cubicBezTo>
                    <a:pt x="876" y="75"/>
                    <a:pt x="876" y="75"/>
                    <a:pt x="876" y="75"/>
                  </a:cubicBezTo>
                  <a:cubicBezTo>
                    <a:pt x="864" y="72"/>
                    <a:pt x="857" y="74"/>
                    <a:pt x="860" y="80"/>
                  </a:cubicBezTo>
                  <a:cubicBezTo>
                    <a:pt x="860" y="80"/>
                    <a:pt x="860" y="80"/>
                    <a:pt x="860" y="80"/>
                  </a:cubicBezTo>
                  <a:cubicBezTo>
                    <a:pt x="863" y="86"/>
                    <a:pt x="876" y="94"/>
                    <a:pt x="888" y="97"/>
                  </a:cubicBezTo>
                  <a:cubicBezTo>
                    <a:pt x="888" y="97"/>
                    <a:pt x="888" y="97"/>
                    <a:pt x="888" y="97"/>
                  </a:cubicBezTo>
                  <a:cubicBezTo>
                    <a:pt x="901" y="100"/>
                    <a:pt x="908" y="98"/>
                    <a:pt x="904" y="92"/>
                  </a:cubicBezTo>
                  <a:cubicBezTo>
                    <a:pt x="900" y="85"/>
                    <a:pt x="889" y="79"/>
                    <a:pt x="876" y="75"/>
                  </a:cubicBezTo>
                  <a:close/>
                  <a:moveTo>
                    <a:pt x="922" y="89"/>
                  </a:moveTo>
                  <a:cubicBezTo>
                    <a:pt x="922" y="89"/>
                    <a:pt x="922" y="89"/>
                    <a:pt x="922" y="89"/>
                  </a:cubicBezTo>
                  <a:cubicBezTo>
                    <a:pt x="911" y="86"/>
                    <a:pt x="904" y="87"/>
                    <a:pt x="908" y="93"/>
                  </a:cubicBezTo>
                  <a:cubicBezTo>
                    <a:pt x="908" y="93"/>
                    <a:pt x="908" y="93"/>
                    <a:pt x="908" y="93"/>
                  </a:cubicBezTo>
                  <a:cubicBezTo>
                    <a:pt x="911" y="99"/>
                    <a:pt x="924" y="107"/>
                    <a:pt x="936" y="111"/>
                  </a:cubicBezTo>
                  <a:cubicBezTo>
                    <a:pt x="936" y="111"/>
                    <a:pt x="936" y="111"/>
                    <a:pt x="936" y="111"/>
                  </a:cubicBezTo>
                  <a:cubicBezTo>
                    <a:pt x="947" y="115"/>
                    <a:pt x="953" y="113"/>
                    <a:pt x="949" y="107"/>
                  </a:cubicBezTo>
                  <a:cubicBezTo>
                    <a:pt x="945" y="100"/>
                    <a:pt x="933" y="93"/>
                    <a:pt x="922" y="89"/>
                  </a:cubicBezTo>
                  <a:close/>
                  <a:moveTo>
                    <a:pt x="964" y="105"/>
                  </a:moveTo>
                  <a:cubicBezTo>
                    <a:pt x="964" y="105"/>
                    <a:pt x="964" y="105"/>
                    <a:pt x="964" y="105"/>
                  </a:cubicBezTo>
                  <a:cubicBezTo>
                    <a:pt x="953" y="101"/>
                    <a:pt x="948" y="102"/>
                    <a:pt x="952" y="108"/>
                  </a:cubicBezTo>
                  <a:cubicBezTo>
                    <a:pt x="952" y="108"/>
                    <a:pt x="952" y="108"/>
                    <a:pt x="952" y="108"/>
                  </a:cubicBezTo>
                  <a:cubicBezTo>
                    <a:pt x="956" y="114"/>
                    <a:pt x="968" y="123"/>
                    <a:pt x="979" y="127"/>
                  </a:cubicBezTo>
                  <a:cubicBezTo>
                    <a:pt x="979" y="127"/>
                    <a:pt x="979" y="127"/>
                    <a:pt x="979" y="127"/>
                  </a:cubicBezTo>
                  <a:cubicBezTo>
                    <a:pt x="990" y="131"/>
                    <a:pt x="994" y="129"/>
                    <a:pt x="990" y="124"/>
                  </a:cubicBezTo>
                  <a:cubicBezTo>
                    <a:pt x="985" y="118"/>
                    <a:pt x="974" y="110"/>
                    <a:pt x="964" y="105"/>
                  </a:cubicBezTo>
                  <a:close/>
                  <a:moveTo>
                    <a:pt x="1001" y="123"/>
                  </a:moveTo>
                  <a:cubicBezTo>
                    <a:pt x="1001" y="123"/>
                    <a:pt x="1001" y="123"/>
                    <a:pt x="1001" y="123"/>
                  </a:cubicBezTo>
                  <a:cubicBezTo>
                    <a:pt x="992" y="118"/>
                    <a:pt x="989" y="119"/>
                    <a:pt x="993" y="125"/>
                  </a:cubicBezTo>
                  <a:cubicBezTo>
                    <a:pt x="993" y="125"/>
                    <a:pt x="993" y="125"/>
                    <a:pt x="993" y="125"/>
                  </a:cubicBezTo>
                  <a:cubicBezTo>
                    <a:pt x="997" y="131"/>
                    <a:pt x="1009" y="140"/>
                    <a:pt x="1018" y="144"/>
                  </a:cubicBezTo>
                  <a:cubicBezTo>
                    <a:pt x="1018" y="144"/>
                    <a:pt x="1018" y="144"/>
                    <a:pt x="1018" y="144"/>
                  </a:cubicBezTo>
                  <a:cubicBezTo>
                    <a:pt x="1028" y="149"/>
                    <a:pt x="1031" y="148"/>
                    <a:pt x="1026" y="142"/>
                  </a:cubicBezTo>
                  <a:cubicBezTo>
                    <a:pt x="1021" y="136"/>
                    <a:pt x="1010" y="129"/>
                    <a:pt x="1001" y="123"/>
                  </a:cubicBezTo>
                  <a:close/>
                  <a:moveTo>
                    <a:pt x="1035" y="143"/>
                  </a:moveTo>
                  <a:cubicBezTo>
                    <a:pt x="1035" y="143"/>
                    <a:pt x="1035" y="143"/>
                    <a:pt x="1035" y="143"/>
                  </a:cubicBezTo>
                  <a:cubicBezTo>
                    <a:pt x="1026" y="138"/>
                    <a:pt x="1024" y="137"/>
                    <a:pt x="1029" y="144"/>
                  </a:cubicBezTo>
                  <a:cubicBezTo>
                    <a:pt x="1029" y="144"/>
                    <a:pt x="1029" y="144"/>
                    <a:pt x="1029" y="144"/>
                  </a:cubicBezTo>
                  <a:cubicBezTo>
                    <a:pt x="1034" y="149"/>
                    <a:pt x="1045" y="158"/>
                    <a:pt x="1053" y="164"/>
                  </a:cubicBezTo>
                  <a:cubicBezTo>
                    <a:pt x="1053" y="164"/>
                    <a:pt x="1053" y="164"/>
                    <a:pt x="1053" y="164"/>
                  </a:cubicBezTo>
                  <a:cubicBezTo>
                    <a:pt x="1062" y="169"/>
                    <a:pt x="1064" y="168"/>
                    <a:pt x="1058" y="162"/>
                  </a:cubicBezTo>
                  <a:cubicBezTo>
                    <a:pt x="1053" y="157"/>
                    <a:pt x="1043" y="149"/>
                    <a:pt x="1035" y="143"/>
                  </a:cubicBezTo>
                  <a:close/>
                  <a:moveTo>
                    <a:pt x="1064" y="164"/>
                  </a:moveTo>
                  <a:cubicBezTo>
                    <a:pt x="1064" y="164"/>
                    <a:pt x="1064" y="164"/>
                    <a:pt x="1064" y="164"/>
                  </a:cubicBezTo>
                  <a:cubicBezTo>
                    <a:pt x="1057" y="159"/>
                    <a:pt x="1056" y="158"/>
                    <a:pt x="1061" y="164"/>
                  </a:cubicBezTo>
                  <a:cubicBezTo>
                    <a:pt x="1061" y="164"/>
                    <a:pt x="1061" y="164"/>
                    <a:pt x="1061" y="164"/>
                  </a:cubicBezTo>
                  <a:cubicBezTo>
                    <a:pt x="1066" y="170"/>
                    <a:pt x="1076" y="178"/>
                    <a:pt x="1083" y="184"/>
                  </a:cubicBezTo>
                  <a:cubicBezTo>
                    <a:pt x="1083" y="184"/>
                    <a:pt x="1083" y="184"/>
                    <a:pt x="1083" y="184"/>
                  </a:cubicBezTo>
                  <a:cubicBezTo>
                    <a:pt x="1091" y="189"/>
                    <a:pt x="1091" y="189"/>
                    <a:pt x="1086" y="184"/>
                  </a:cubicBezTo>
                  <a:cubicBezTo>
                    <a:pt x="1080" y="178"/>
                    <a:pt x="1070" y="170"/>
                    <a:pt x="1064" y="164"/>
                  </a:cubicBezTo>
                  <a:close/>
                  <a:moveTo>
                    <a:pt x="294" y="115"/>
                  </a:moveTo>
                  <a:cubicBezTo>
                    <a:pt x="294" y="115"/>
                    <a:pt x="294" y="115"/>
                    <a:pt x="294" y="115"/>
                  </a:cubicBezTo>
                  <a:cubicBezTo>
                    <a:pt x="282" y="119"/>
                    <a:pt x="270" y="128"/>
                    <a:pt x="266" y="135"/>
                  </a:cubicBezTo>
                  <a:cubicBezTo>
                    <a:pt x="266" y="135"/>
                    <a:pt x="266" y="135"/>
                    <a:pt x="266" y="135"/>
                  </a:cubicBezTo>
                  <a:cubicBezTo>
                    <a:pt x="262" y="143"/>
                    <a:pt x="268" y="146"/>
                    <a:pt x="280" y="142"/>
                  </a:cubicBezTo>
                  <a:cubicBezTo>
                    <a:pt x="280" y="142"/>
                    <a:pt x="280" y="142"/>
                    <a:pt x="280" y="142"/>
                  </a:cubicBezTo>
                  <a:cubicBezTo>
                    <a:pt x="292" y="138"/>
                    <a:pt x="305" y="129"/>
                    <a:pt x="308" y="121"/>
                  </a:cubicBezTo>
                  <a:cubicBezTo>
                    <a:pt x="312" y="113"/>
                    <a:pt x="305" y="111"/>
                    <a:pt x="294" y="115"/>
                  </a:cubicBezTo>
                  <a:close/>
                  <a:moveTo>
                    <a:pt x="340" y="101"/>
                  </a:moveTo>
                  <a:cubicBezTo>
                    <a:pt x="340" y="101"/>
                    <a:pt x="340" y="101"/>
                    <a:pt x="340" y="101"/>
                  </a:cubicBezTo>
                  <a:cubicBezTo>
                    <a:pt x="328" y="105"/>
                    <a:pt x="316" y="113"/>
                    <a:pt x="312" y="120"/>
                  </a:cubicBezTo>
                  <a:cubicBezTo>
                    <a:pt x="312" y="120"/>
                    <a:pt x="312" y="120"/>
                    <a:pt x="312" y="120"/>
                  </a:cubicBezTo>
                  <a:cubicBezTo>
                    <a:pt x="308" y="128"/>
                    <a:pt x="315" y="131"/>
                    <a:pt x="328" y="128"/>
                  </a:cubicBezTo>
                  <a:cubicBezTo>
                    <a:pt x="328" y="128"/>
                    <a:pt x="328" y="128"/>
                    <a:pt x="328" y="128"/>
                  </a:cubicBezTo>
                  <a:cubicBezTo>
                    <a:pt x="342" y="125"/>
                    <a:pt x="355" y="116"/>
                    <a:pt x="358" y="108"/>
                  </a:cubicBezTo>
                  <a:cubicBezTo>
                    <a:pt x="361" y="101"/>
                    <a:pt x="353" y="98"/>
                    <a:pt x="340" y="101"/>
                  </a:cubicBezTo>
                  <a:close/>
                  <a:moveTo>
                    <a:pt x="391" y="89"/>
                  </a:moveTo>
                  <a:cubicBezTo>
                    <a:pt x="391" y="89"/>
                    <a:pt x="391" y="89"/>
                    <a:pt x="391" y="89"/>
                  </a:cubicBezTo>
                  <a:cubicBezTo>
                    <a:pt x="377" y="92"/>
                    <a:pt x="365" y="100"/>
                    <a:pt x="362" y="107"/>
                  </a:cubicBezTo>
                  <a:cubicBezTo>
                    <a:pt x="362" y="107"/>
                    <a:pt x="362" y="107"/>
                    <a:pt x="362" y="107"/>
                  </a:cubicBezTo>
                  <a:cubicBezTo>
                    <a:pt x="359" y="115"/>
                    <a:pt x="367" y="119"/>
                    <a:pt x="381" y="116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95" y="113"/>
                    <a:pt x="408" y="105"/>
                    <a:pt x="410" y="97"/>
                  </a:cubicBezTo>
                  <a:cubicBezTo>
                    <a:pt x="413" y="90"/>
                    <a:pt x="404" y="87"/>
                    <a:pt x="391" y="89"/>
                  </a:cubicBezTo>
                  <a:close/>
                  <a:moveTo>
                    <a:pt x="729" y="71"/>
                  </a:moveTo>
                  <a:cubicBezTo>
                    <a:pt x="729" y="71"/>
                    <a:pt x="729" y="71"/>
                    <a:pt x="729" y="71"/>
                  </a:cubicBezTo>
                  <a:cubicBezTo>
                    <a:pt x="714" y="70"/>
                    <a:pt x="704" y="74"/>
                    <a:pt x="705" y="82"/>
                  </a:cubicBezTo>
                  <a:cubicBezTo>
                    <a:pt x="705" y="82"/>
                    <a:pt x="705" y="82"/>
                    <a:pt x="705" y="82"/>
                  </a:cubicBezTo>
                  <a:cubicBezTo>
                    <a:pt x="706" y="90"/>
                    <a:pt x="719" y="98"/>
                    <a:pt x="734" y="99"/>
                  </a:cubicBezTo>
                  <a:cubicBezTo>
                    <a:pt x="734" y="99"/>
                    <a:pt x="734" y="99"/>
                    <a:pt x="734" y="99"/>
                  </a:cubicBezTo>
                  <a:cubicBezTo>
                    <a:pt x="750" y="100"/>
                    <a:pt x="760" y="95"/>
                    <a:pt x="758" y="87"/>
                  </a:cubicBezTo>
                  <a:cubicBezTo>
                    <a:pt x="756" y="79"/>
                    <a:pt x="744" y="73"/>
                    <a:pt x="729" y="71"/>
                  </a:cubicBezTo>
                  <a:close/>
                  <a:moveTo>
                    <a:pt x="785" y="78"/>
                  </a:moveTo>
                  <a:cubicBezTo>
                    <a:pt x="785" y="78"/>
                    <a:pt x="785" y="78"/>
                    <a:pt x="785" y="78"/>
                  </a:cubicBezTo>
                  <a:cubicBezTo>
                    <a:pt x="771" y="76"/>
                    <a:pt x="761" y="80"/>
                    <a:pt x="763" y="88"/>
                  </a:cubicBezTo>
                  <a:cubicBezTo>
                    <a:pt x="763" y="88"/>
                    <a:pt x="763" y="88"/>
                    <a:pt x="763" y="88"/>
                  </a:cubicBezTo>
                  <a:cubicBezTo>
                    <a:pt x="764" y="95"/>
                    <a:pt x="778" y="103"/>
                    <a:pt x="792" y="106"/>
                  </a:cubicBezTo>
                  <a:cubicBezTo>
                    <a:pt x="792" y="106"/>
                    <a:pt x="792" y="106"/>
                    <a:pt x="792" y="106"/>
                  </a:cubicBezTo>
                  <a:cubicBezTo>
                    <a:pt x="807" y="107"/>
                    <a:pt x="816" y="103"/>
                    <a:pt x="814" y="95"/>
                  </a:cubicBezTo>
                  <a:cubicBezTo>
                    <a:pt x="812" y="87"/>
                    <a:pt x="799" y="80"/>
                    <a:pt x="785" y="78"/>
                  </a:cubicBezTo>
                  <a:close/>
                  <a:moveTo>
                    <a:pt x="839" y="87"/>
                  </a:moveTo>
                  <a:cubicBezTo>
                    <a:pt x="839" y="87"/>
                    <a:pt x="839" y="87"/>
                    <a:pt x="839" y="87"/>
                  </a:cubicBezTo>
                  <a:cubicBezTo>
                    <a:pt x="825" y="85"/>
                    <a:pt x="816" y="88"/>
                    <a:pt x="818" y="96"/>
                  </a:cubicBezTo>
                  <a:cubicBezTo>
                    <a:pt x="818" y="96"/>
                    <a:pt x="818" y="96"/>
                    <a:pt x="818" y="96"/>
                  </a:cubicBezTo>
                  <a:cubicBezTo>
                    <a:pt x="821" y="103"/>
                    <a:pt x="834" y="112"/>
                    <a:pt x="848" y="115"/>
                  </a:cubicBezTo>
                  <a:cubicBezTo>
                    <a:pt x="848" y="115"/>
                    <a:pt x="848" y="115"/>
                    <a:pt x="848" y="115"/>
                  </a:cubicBezTo>
                  <a:cubicBezTo>
                    <a:pt x="862" y="117"/>
                    <a:pt x="871" y="113"/>
                    <a:pt x="868" y="106"/>
                  </a:cubicBezTo>
                  <a:cubicBezTo>
                    <a:pt x="865" y="98"/>
                    <a:pt x="852" y="90"/>
                    <a:pt x="839" y="87"/>
                  </a:cubicBezTo>
                  <a:close/>
                  <a:moveTo>
                    <a:pt x="889" y="99"/>
                  </a:moveTo>
                  <a:cubicBezTo>
                    <a:pt x="889" y="99"/>
                    <a:pt x="889" y="99"/>
                    <a:pt x="889" y="99"/>
                  </a:cubicBezTo>
                  <a:cubicBezTo>
                    <a:pt x="876" y="96"/>
                    <a:pt x="869" y="99"/>
                    <a:pt x="872" y="106"/>
                  </a:cubicBezTo>
                  <a:cubicBezTo>
                    <a:pt x="872" y="106"/>
                    <a:pt x="872" y="106"/>
                    <a:pt x="872" y="106"/>
                  </a:cubicBezTo>
                  <a:cubicBezTo>
                    <a:pt x="875" y="114"/>
                    <a:pt x="888" y="123"/>
                    <a:pt x="901" y="126"/>
                  </a:cubicBezTo>
                  <a:cubicBezTo>
                    <a:pt x="901" y="126"/>
                    <a:pt x="901" y="126"/>
                    <a:pt x="901" y="126"/>
                  </a:cubicBezTo>
                  <a:cubicBezTo>
                    <a:pt x="914" y="129"/>
                    <a:pt x="922" y="126"/>
                    <a:pt x="918" y="118"/>
                  </a:cubicBezTo>
                  <a:cubicBezTo>
                    <a:pt x="914" y="110"/>
                    <a:pt x="902" y="102"/>
                    <a:pt x="889" y="99"/>
                  </a:cubicBezTo>
                  <a:close/>
                  <a:moveTo>
                    <a:pt x="937" y="113"/>
                  </a:moveTo>
                  <a:cubicBezTo>
                    <a:pt x="937" y="113"/>
                    <a:pt x="937" y="113"/>
                    <a:pt x="937" y="113"/>
                  </a:cubicBezTo>
                  <a:cubicBezTo>
                    <a:pt x="925" y="110"/>
                    <a:pt x="918" y="111"/>
                    <a:pt x="922" y="119"/>
                  </a:cubicBezTo>
                  <a:cubicBezTo>
                    <a:pt x="922" y="119"/>
                    <a:pt x="922" y="119"/>
                    <a:pt x="922" y="119"/>
                  </a:cubicBezTo>
                  <a:cubicBezTo>
                    <a:pt x="925" y="127"/>
                    <a:pt x="938" y="136"/>
                    <a:pt x="950" y="140"/>
                  </a:cubicBezTo>
                  <a:cubicBezTo>
                    <a:pt x="950" y="140"/>
                    <a:pt x="950" y="140"/>
                    <a:pt x="950" y="140"/>
                  </a:cubicBezTo>
                  <a:cubicBezTo>
                    <a:pt x="963" y="144"/>
                    <a:pt x="968" y="141"/>
                    <a:pt x="965" y="133"/>
                  </a:cubicBezTo>
                  <a:cubicBezTo>
                    <a:pt x="960" y="125"/>
                    <a:pt x="948" y="117"/>
                    <a:pt x="937" y="113"/>
                  </a:cubicBezTo>
                  <a:close/>
                  <a:moveTo>
                    <a:pt x="980" y="129"/>
                  </a:moveTo>
                  <a:cubicBezTo>
                    <a:pt x="980" y="129"/>
                    <a:pt x="980" y="129"/>
                    <a:pt x="980" y="129"/>
                  </a:cubicBezTo>
                  <a:cubicBezTo>
                    <a:pt x="969" y="125"/>
                    <a:pt x="964" y="127"/>
                    <a:pt x="968" y="134"/>
                  </a:cubicBezTo>
                  <a:cubicBezTo>
                    <a:pt x="968" y="134"/>
                    <a:pt x="968" y="134"/>
                    <a:pt x="968" y="134"/>
                  </a:cubicBezTo>
                  <a:cubicBezTo>
                    <a:pt x="972" y="141"/>
                    <a:pt x="984" y="151"/>
                    <a:pt x="995" y="155"/>
                  </a:cubicBezTo>
                  <a:cubicBezTo>
                    <a:pt x="995" y="155"/>
                    <a:pt x="995" y="155"/>
                    <a:pt x="995" y="155"/>
                  </a:cubicBezTo>
                  <a:cubicBezTo>
                    <a:pt x="1007" y="160"/>
                    <a:pt x="1011" y="157"/>
                    <a:pt x="1007" y="149"/>
                  </a:cubicBezTo>
                  <a:cubicBezTo>
                    <a:pt x="1002" y="142"/>
                    <a:pt x="991" y="133"/>
                    <a:pt x="980" y="129"/>
                  </a:cubicBezTo>
                  <a:close/>
                  <a:moveTo>
                    <a:pt x="1020" y="146"/>
                  </a:moveTo>
                  <a:cubicBezTo>
                    <a:pt x="1020" y="146"/>
                    <a:pt x="1020" y="146"/>
                    <a:pt x="1020" y="146"/>
                  </a:cubicBezTo>
                  <a:cubicBezTo>
                    <a:pt x="1010" y="142"/>
                    <a:pt x="1006" y="143"/>
                    <a:pt x="1010" y="150"/>
                  </a:cubicBezTo>
                  <a:cubicBezTo>
                    <a:pt x="1010" y="150"/>
                    <a:pt x="1010" y="150"/>
                    <a:pt x="1010" y="150"/>
                  </a:cubicBezTo>
                  <a:cubicBezTo>
                    <a:pt x="1014" y="158"/>
                    <a:pt x="1027" y="167"/>
                    <a:pt x="1036" y="172"/>
                  </a:cubicBezTo>
                  <a:cubicBezTo>
                    <a:pt x="1036" y="172"/>
                    <a:pt x="1036" y="172"/>
                    <a:pt x="1036" y="172"/>
                  </a:cubicBezTo>
                  <a:cubicBezTo>
                    <a:pt x="1046" y="177"/>
                    <a:pt x="1050" y="174"/>
                    <a:pt x="1045" y="167"/>
                  </a:cubicBezTo>
                  <a:cubicBezTo>
                    <a:pt x="1040" y="160"/>
                    <a:pt x="1029" y="152"/>
                    <a:pt x="1020" y="146"/>
                  </a:cubicBezTo>
                  <a:close/>
                  <a:moveTo>
                    <a:pt x="1055" y="165"/>
                  </a:moveTo>
                  <a:cubicBezTo>
                    <a:pt x="1055" y="165"/>
                    <a:pt x="1055" y="165"/>
                    <a:pt x="1055" y="165"/>
                  </a:cubicBezTo>
                  <a:cubicBezTo>
                    <a:pt x="1046" y="160"/>
                    <a:pt x="1043" y="161"/>
                    <a:pt x="1048" y="169"/>
                  </a:cubicBezTo>
                  <a:cubicBezTo>
                    <a:pt x="1048" y="169"/>
                    <a:pt x="1048" y="169"/>
                    <a:pt x="1048" y="169"/>
                  </a:cubicBezTo>
                  <a:cubicBezTo>
                    <a:pt x="1053" y="176"/>
                    <a:pt x="1064" y="185"/>
                    <a:pt x="1073" y="191"/>
                  </a:cubicBezTo>
                  <a:cubicBezTo>
                    <a:pt x="1073" y="191"/>
                    <a:pt x="1073" y="191"/>
                    <a:pt x="1073" y="191"/>
                  </a:cubicBezTo>
                  <a:cubicBezTo>
                    <a:pt x="1081" y="195"/>
                    <a:pt x="1083" y="193"/>
                    <a:pt x="1079" y="187"/>
                  </a:cubicBezTo>
                  <a:cubicBezTo>
                    <a:pt x="1073" y="180"/>
                    <a:pt x="1063" y="170"/>
                    <a:pt x="1055" y="165"/>
                  </a:cubicBezTo>
                  <a:close/>
                  <a:moveTo>
                    <a:pt x="1085" y="186"/>
                  </a:moveTo>
                  <a:cubicBezTo>
                    <a:pt x="1085" y="186"/>
                    <a:pt x="1085" y="186"/>
                    <a:pt x="1085" y="186"/>
                  </a:cubicBezTo>
                  <a:cubicBezTo>
                    <a:pt x="1078" y="180"/>
                    <a:pt x="1076" y="181"/>
                    <a:pt x="1081" y="188"/>
                  </a:cubicBezTo>
                  <a:cubicBezTo>
                    <a:pt x="1081" y="188"/>
                    <a:pt x="1081" y="188"/>
                    <a:pt x="1081" y="188"/>
                  </a:cubicBezTo>
                  <a:cubicBezTo>
                    <a:pt x="1086" y="195"/>
                    <a:pt x="1097" y="205"/>
                    <a:pt x="1104" y="210"/>
                  </a:cubicBezTo>
                  <a:cubicBezTo>
                    <a:pt x="1104" y="210"/>
                    <a:pt x="1104" y="210"/>
                    <a:pt x="1104" y="210"/>
                  </a:cubicBezTo>
                  <a:cubicBezTo>
                    <a:pt x="1111" y="215"/>
                    <a:pt x="1112" y="214"/>
                    <a:pt x="1107" y="207"/>
                  </a:cubicBezTo>
                  <a:cubicBezTo>
                    <a:pt x="1101" y="200"/>
                    <a:pt x="1092" y="191"/>
                    <a:pt x="1085" y="186"/>
                  </a:cubicBezTo>
                  <a:close/>
                  <a:moveTo>
                    <a:pt x="1110" y="207"/>
                  </a:moveTo>
                  <a:cubicBezTo>
                    <a:pt x="1110" y="207"/>
                    <a:pt x="1110" y="207"/>
                    <a:pt x="1110" y="207"/>
                  </a:cubicBezTo>
                  <a:cubicBezTo>
                    <a:pt x="1104" y="202"/>
                    <a:pt x="1104" y="202"/>
                    <a:pt x="1109" y="209"/>
                  </a:cubicBezTo>
                  <a:cubicBezTo>
                    <a:pt x="1109" y="209"/>
                    <a:pt x="1109" y="209"/>
                    <a:pt x="1109" y="209"/>
                  </a:cubicBezTo>
                  <a:cubicBezTo>
                    <a:pt x="1115" y="215"/>
                    <a:pt x="1124" y="225"/>
                    <a:pt x="1130" y="231"/>
                  </a:cubicBezTo>
                  <a:cubicBezTo>
                    <a:pt x="1130" y="231"/>
                    <a:pt x="1130" y="231"/>
                    <a:pt x="1130" y="231"/>
                  </a:cubicBezTo>
                  <a:cubicBezTo>
                    <a:pt x="1136" y="236"/>
                    <a:pt x="1136" y="235"/>
                    <a:pt x="1130" y="229"/>
                  </a:cubicBezTo>
                  <a:cubicBezTo>
                    <a:pt x="1125" y="222"/>
                    <a:pt x="1116" y="213"/>
                    <a:pt x="1110" y="207"/>
                  </a:cubicBezTo>
                  <a:close/>
                  <a:moveTo>
                    <a:pt x="328" y="130"/>
                  </a:moveTo>
                  <a:cubicBezTo>
                    <a:pt x="328" y="130"/>
                    <a:pt x="328" y="130"/>
                    <a:pt x="328" y="130"/>
                  </a:cubicBezTo>
                  <a:cubicBezTo>
                    <a:pt x="314" y="134"/>
                    <a:pt x="302" y="144"/>
                    <a:pt x="298" y="152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295" y="162"/>
                    <a:pt x="302" y="166"/>
                    <a:pt x="316" y="163"/>
                  </a:cubicBezTo>
                  <a:cubicBezTo>
                    <a:pt x="316" y="163"/>
                    <a:pt x="316" y="163"/>
                    <a:pt x="316" y="163"/>
                  </a:cubicBezTo>
                  <a:cubicBezTo>
                    <a:pt x="330" y="160"/>
                    <a:pt x="343" y="150"/>
                    <a:pt x="346" y="141"/>
                  </a:cubicBezTo>
                  <a:cubicBezTo>
                    <a:pt x="349" y="131"/>
                    <a:pt x="341" y="127"/>
                    <a:pt x="328" y="130"/>
                  </a:cubicBezTo>
                  <a:close/>
                  <a:moveTo>
                    <a:pt x="380" y="119"/>
                  </a:moveTo>
                  <a:cubicBezTo>
                    <a:pt x="380" y="119"/>
                    <a:pt x="380" y="119"/>
                    <a:pt x="380" y="119"/>
                  </a:cubicBezTo>
                  <a:cubicBezTo>
                    <a:pt x="366" y="122"/>
                    <a:pt x="353" y="130"/>
                    <a:pt x="350" y="140"/>
                  </a:cubicBezTo>
                  <a:cubicBezTo>
                    <a:pt x="350" y="140"/>
                    <a:pt x="350" y="140"/>
                    <a:pt x="350" y="140"/>
                  </a:cubicBezTo>
                  <a:cubicBezTo>
                    <a:pt x="347" y="149"/>
                    <a:pt x="356" y="154"/>
                    <a:pt x="370" y="152"/>
                  </a:cubicBezTo>
                  <a:cubicBezTo>
                    <a:pt x="370" y="152"/>
                    <a:pt x="370" y="152"/>
                    <a:pt x="370" y="152"/>
                  </a:cubicBezTo>
                  <a:cubicBezTo>
                    <a:pt x="385" y="149"/>
                    <a:pt x="398" y="139"/>
                    <a:pt x="401" y="130"/>
                  </a:cubicBezTo>
                  <a:cubicBezTo>
                    <a:pt x="403" y="120"/>
                    <a:pt x="394" y="116"/>
                    <a:pt x="380" y="119"/>
                  </a:cubicBezTo>
                  <a:close/>
                  <a:moveTo>
                    <a:pt x="849" y="117"/>
                  </a:moveTo>
                  <a:cubicBezTo>
                    <a:pt x="849" y="117"/>
                    <a:pt x="849" y="117"/>
                    <a:pt x="849" y="117"/>
                  </a:cubicBezTo>
                  <a:cubicBezTo>
                    <a:pt x="835" y="115"/>
                    <a:pt x="825" y="119"/>
                    <a:pt x="828" y="128"/>
                  </a:cubicBezTo>
                  <a:cubicBezTo>
                    <a:pt x="828" y="128"/>
                    <a:pt x="828" y="128"/>
                    <a:pt x="828" y="128"/>
                  </a:cubicBezTo>
                  <a:cubicBezTo>
                    <a:pt x="830" y="138"/>
                    <a:pt x="844" y="147"/>
                    <a:pt x="858" y="150"/>
                  </a:cubicBezTo>
                  <a:cubicBezTo>
                    <a:pt x="858" y="150"/>
                    <a:pt x="858" y="150"/>
                    <a:pt x="858" y="150"/>
                  </a:cubicBezTo>
                  <a:cubicBezTo>
                    <a:pt x="873" y="152"/>
                    <a:pt x="882" y="147"/>
                    <a:pt x="879" y="138"/>
                  </a:cubicBezTo>
                  <a:cubicBezTo>
                    <a:pt x="876" y="129"/>
                    <a:pt x="863" y="120"/>
                    <a:pt x="849" y="117"/>
                  </a:cubicBezTo>
                  <a:close/>
                  <a:moveTo>
                    <a:pt x="902" y="129"/>
                  </a:moveTo>
                  <a:cubicBezTo>
                    <a:pt x="902" y="129"/>
                    <a:pt x="902" y="129"/>
                    <a:pt x="902" y="129"/>
                  </a:cubicBezTo>
                  <a:cubicBezTo>
                    <a:pt x="888" y="126"/>
                    <a:pt x="880" y="130"/>
                    <a:pt x="883" y="139"/>
                  </a:cubicBezTo>
                  <a:cubicBezTo>
                    <a:pt x="883" y="139"/>
                    <a:pt x="883" y="139"/>
                    <a:pt x="883" y="139"/>
                  </a:cubicBezTo>
                  <a:cubicBezTo>
                    <a:pt x="886" y="148"/>
                    <a:pt x="900" y="158"/>
                    <a:pt x="913" y="161"/>
                  </a:cubicBezTo>
                  <a:cubicBezTo>
                    <a:pt x="913" y="161"/>
                    <a:pt x="913" y="161"/>
                    <a:pt x="913" y="161"/>
                  </a:cubicBezTo>
                  <a:cubicBezTo>
                    <a:pt x="927" y="164"/>
                    <a:pt x="935" y="159"/>
                    <a:pt x="931" y="150"/>
                  </a:cubicBezTo>
                  <a:cubicBezTo>
                    <a:pt x="928" y="141"/>
                    <a:pt x="915" y="132"/>
                    <a:pt x="902" y="129"/>
                  </a:cubicBezTo>
                  <a:close/>
                  <a:moveTo>
                    <a:pt x="951" y="142"/>
                  </a:moveTo>
                  <a:cubicBezTo>
                    <a:pt x="951" y="142"/>
                    <a:pt x="951" y="142"/>
                    <a:pt x="951" y="142"/>
                  </a:cubicBezTo>
                  <a:cubicBezTo>
                    <a:pt x="939" y="138"/>
                    <a:pt x="932" y="142"/>
                    <a:pt x="935" y="151"/>
                  </a:cubicBezTo>
                  <a:cubicBezTo>
                    <a:pt x="935" y="151"/>
                    <a:pt x="935" y="151"/>
                    <a:pt x="935" y="151"/>
                  </a:cubicBezTo>
                  <a:cubicBezTo>
                    <a:pt x="939" y="160"/>
                    <a:pt x="951" y="171"/>
                    <a:pt x="964" y="174"/>
                  </a:cubicBezTo>
                  <a:cubicBezTo>
                    <a:pt x="964" y="174"/>
                    <a:pt x="964" y="174"/>
                    <a:pt x="964" y="174"/>
                  </a:cubicBezTo>
                  <a:cubicBezTo>
                    <a:pt x="977" y="178"/>
                    <a:pt x="983" y="173"/>
                    <a:pt x="980" y="164"/>
                  </a:cubicBezTo>
                  <a:cubicBezTo>
                    <a:pt x="976" y="155"/>
                    <a:pt x="964" y="146"/>
                    <a:pt x="951" y="142"/>
                  </a:cubicBezTo>
                  <a:close/>
                  <a:moveTo>
                    <a:pt x="997" y="157"/>
                  </a:moveTo>
                  <a:cubicBezTo>
                    <a:pt x="997" y="157"/>
                    <a:pt x="997" y="157"/>
                    <a:pt x="997" y="157"/>
                  </a:cubicBezTo>
                  <a:cubicBezTo>
                    <a:pt x="986" y="154"/>
                    <a:pt x="979" y="157"/>
                    <a:pt x="983" y="165"/>
                  </a:cubicBezTo>
                  <a:cubicBezTo>
                    <a:pt x="983" y="165"/>
                    <a:pt x="983" y="165"/>
                    <a:pt x="983" y="165"/>
                  </a:cubicBezTo>
                  <a:cubicBezTo>
                    <a:pt x="987" y="175"/>
                    <a:pt x="1000" y="185"/>
                    <a:pt x="1011" y="189"/>
                  </a:cubicBezTo>
                  <a:cubicBezTo>
                    <a:pt x="1011" y="189"/>
                    <a:pt x="1011" y="189"/>
                    <a:pt x="1011" y="189"/>
                  </a:cubicBezTo>
                  <a:cubicBezTo>
                    <a:pt x="1023" y="193"/>
                    <a:pt x="1028" y="189"/>
                    <a:pt x="1024" y="180"/>
                  </a:cubicBezTo>
                  <a:cubicBezTo>
                    <a:pt x="1019" y="171"/>
                    <a:pt x="1008" y="162"/>
                    <a:pt x="997" y="157"/>
                  </a:cubicBezTo>
                  <a:close/>
                  <a:moveTo>
                    <a:pt x="1038" y="174"/>
                  </a:moveTo>
                  <a:cubicBezTo>
                    <a:pt x="1038" y="174"/>
                    <a:pt x="1038" y="174"/>
                    <a:pt x="1038" y="174"/>
                  </a:cubicBezTo>
                  <a:cubicBezTo>
                    <a:pt x="1028" y="170"/>
                    <a:pt x="1023" y="173"/>
                    <a:pt x="1027" y="181"/>
                  </a:cubicBezTo>
                  <a:cubicBezTo>
                    <a:pt x="1027" y="181"/>
                    <a:pt x="1027" y="181"/>
                    <a:pt x="1027" y="181"/>
                  </a:cubicBezTo>
                  <a:cubicBezTo>
                    <a:pt x="1031" y="190"/>
                    <a:pt x="1043" y="201"/>
                    <a:pt x="1053" y="205"/>
                  </a:cubicBezTo>
                  <a:cubicBezTo>
                    <a:pt x="1053" y="205"/>
                    <a:pt x="1053" y="205"/>
                    <a:pt x="1053" y="205"/>
                  </a:cubicBezTo>
                  <a:cubicBezTo>
                    <a:pt x="1064" y="209"/>
                    <a:pt x="1068" y="206"/>
                    <a:pt x="1063" y="198"/>
                  </a:cubicBezTo>
                  <a:cubicBezTo>
                    <a:pt x="1058" y="189"/>
                    <a:pt x="1047" y="179"/>
                    <a:pt x="1038" y="174"/>
                  </a:cubicBezTo>
                  <a:close/>
                  <a:moveTo>
                    <a:pt x="1074" y="193"/>
                  </a:moveTo>
                  <a:cubicBezTo>
                    <a:pt x="1074" y="193"/>
                    <a:pt x="1074" y="193"/>
                    <a:pt x="1074" y="193"/>
                  </a:cubicBezTo>
                  <a:cubicBezTo>
                    <a:pt x="1065" y="188"/>
                    <a:pt x="1062" y="191"/>
                    <a:pt x="1066" y="199"/>
                  </a:cubicBezTo>
                  <a:cubicBezTo>
                    <a:pt x="1066" y="199"/>
                    <a:pt x="1066" y="199"/>
                    <a:pt x="1066" y="199"/>
                  </a:cubicBezTo>
                  <a:cubicBezTo>
                    <a:pt x="1071" y="208"/>
                    <a:pt x="1082" y="218"/>
                    <a:pt x="1091" y="223"/>
                  </a:cubicBezTo>
                  <a:cubicBezTo>
                    <a:pt x="1091" y="223"/>
                    <a:pt x="1091" y="223"/>
                    <a:pt x="1091" y="223"/>
                  </a:cubicBezTo>
                  <a:cubicBezTo>
                    <a:pt x="1100" y="228"/>
                    <a:pt x="1102" y="224"/>
                    <a:pt x="1098" y="216"/>
                  </a:cubicBezTo>
                  <a:cubicBezTo>
                    <a:pt x="1093" y="207"/>
                    <a:pt x="1083" y="198"/>
                    <a:pt x="1074" y="193"/>
                  </a:cubicBezTo>
                  <a:close/>
                  <a:moveTo>
                    <a:pt x="1105" y="212"/>
                  </a:moveTo>
                  <a:cubicBezTo>
                    <a:pt x="1105" y="212"/>
                    <a:pt x="1105" y="212"/>
                    <a:pt x="1105" y="212"/>
                  </a:cubicBezTo>
                  <a:cubicBezTo>
                    <a:pt x="1098" y="207"/>
                    <a:pt x="1095" y="209"/>
                    <a:pt x="1100" y="217"/>
                  </a:cubicBezTo>
                  <a:cubicBezTo>
                    <a:pt x="1100" y="217"/>
                    <a:pt x="1100" y="217"/>
                    <a:pt x="1100" y="217"/>
                  </a:cubicBezTo>
                  <a:cubicBezTo>
                    <a:pt x="1106" y="226"/>
                    <a:pt x="1116" y="236"/>
                    <a:pt x="1123" y="241"/>
                  </a:cubicBezTo>
                  <a:cubicBezTo>
                    <a:pt x="1123" y="241"/>
                    <a:pt x="1123" y="241"/>
                    <a:pt x="1123" y="241"/>
                  </a:cubicBezTo>
                  <a:cubicBezTo>
                    <a:pt x="1131" y="246"/>
                    <a:pt x="1132" y="243"/>
                    <a:pt x="1127" y="236"/>
                  </a:cubicBezTo>
                  <a:cubicBezTo>
                    <a:pt x="1122" y="228"/>
                    <a:pt x="1113" y="218"/>
                    <a:pt x="1105" y="212"/>
                  </a:cubicBezTo>
                  <a:close/>
                  <a:moveTo>
                    <a:pt x="1132" y="233"/>
                  </a:moveTo>
                  <a:cubicBezTo>
                    <a:pt x="1132" y="233"/>
                    <a:pt x="1132" y="233"/>
                    <a:pt x="1132" y="233"/>
                  </a:cubicBezTo>
                  <a:cubicBezTo>
                    <a:pt x="1125" y="227"/>
                    <a:pt x="1125" y="229"/>
                    <a:pt x="1129" y="237"/>
                  </a:cubicBezTo>
                  <a:cubicBezTo>
                    <a:pt x="1129" y="237"/>
                    <a:pt x="1129" y="237"/>
                    <a:pt x="1129" y="237"/>
                  </a:cubicBezTo>
                  <a:cubicBezTo>
                    <a:pt x="1135" y="245"/>
                    <a:pt x="1144" y="255"/>
                    <a:pt x="1150" y="261"/>
                  </a:cubicBezTo>
                  <a:cubicBezTo>
                    <a:pt x="1150" y="261"/>
                    <a:pt x="1150" y="261"/>
                    <a:pt x="1150" y="261"/>
                  </a:cubicBezTo>
                  <a:cubicBezTo>
                    <a:pt x="1157" y="266"/>
                    <a:pt x="1157" y="264"/>
                    <a:pt x="1152" y="256"/>
                  </a:cubicBezTo>
                  <a:cubicBezTo>
                    <a:pt x="1146" y="248"/>
                    <a:pt x="1138" y="238"/>
                    <a:pt x="1132" y="233"/>
                  </a:cubicBezTo>
                  <a:close/>
                  <a:moveTo>
                    <a:pt x="1153" y="254"/>
                  </a:moveTo>
                  <a:cubicBezTo>
                    <a:pt x="1153" y="254"/>
                    <a:pt x="1153" y="254"/>
                    <a:pt x="1153" y="254"/>
                  </a:cubicBezTo>
                  <a:cubicBezTo>
                    <a:pt x="1148" y="249"/>
                    <a:pt x="1148" y="250"/>
                    <a:pt x="1153" y="257"/>
                  </a:cubicBezTo>
                  <a:cubicBezTo>
                    <a:pt x="1153" y="257"/>
                    <a:pt x="1153" y="257"/>
                    <a:pt x="1153" y="257"/>
                  </a:cubicBezTo>
                  <a:cubicBezTo>
                    <a:pt x="1159" y="265"/>
                    <a:pt x="1167" y="276"/>
                    <a:pt x="1172" y="281"/>
                  </a:cubicBezTo>
                  <a:cubicBezTo>
                    <a:pt x="1172" y="281"/>
                    <a:pt x="1172" y="281"/>
                    <a:pt x="1172" y="281"/>
                  </a:cubicBezTo>
                  <a:cubicBezTo>
                    <a:pt x="1177" y="286"/>
                    <a:pt x="1176" y="284"/>
                    <a:pt x="1171" y="277"/>
                  </a:cubicBezTo>
                  <a:cubicBezTo>
                    <a:pt x="1165" y="270"/>
                    <a:pt x="1158" y="260"/>
                    <a:pt x="1153" y="254"/>
                  </a:cubicBezTo>
                  <a:close/>
                  <a:moveTo>
                    <a:pt x="264" y="179"/>
                  </a:moveTo>
                  <a:cubicBezTo>
                    <a:pt x="264" y="179"/>
                    <a:pt x="264" y="179"/>
                    <a:pt x="264" y="179"/>
                  </a:cubicBezTo>
                  <a:cubicBezTo>
                    <a:pt x="252" y="183"/>
                    <a:pt x="239" y="193"/>
                    <a:pt x="236" y="204"/>
                  </a:cubicBezTo>
                  <a:cubicBezTo>
                    <a:pt x="236" y="204"/>
                    <a:pt x="236" y="204"/>
                    <a:pt x="236" y="204"/>
                  </a:cubicBezTo>
                  <a:cubicBezTo>
                    <a:pt x="232" y="214"/>
                    <a:pt x="238" y="219"/>
                    <a:pt x="252" y="216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265" y="212"/>
                    <a:pt x="278" y="202"/>
                    <a:pt x="281" y="191"/>
                  </a:cubicBezTo>
                  <a:cubicBezTo>
                    <a:pt x="284" y="180"/>
                    <a:pt x="277" y="176"/>
                    <a:pt x="264" y="179"/>
                  </a:cubicBezTo>
                  <a:close/>
                  <a:moveTo>
                    <a:pt x="315" y="166"/>
                  </a:moveTo>
                  <a:cubicBezTo>
                    <a:pt x="315" y="166"/>
                    <a:pt x="315" y="166"/>
                    <a:pt x="315" y="166"/>
                  </a:cubicBezTo>
                  <a:cubicBezTo>
                    <a:pt x="301" y="169"/>
                    <a:pt x="288" y="179"/>
                    <a:pt x="285" y="190"/>
                  </a:cubicBezTo>
                  <a:cubicBezTo>
                    <a:pt x="285" y="190"/>
                    <a:pt x="285" y="190"/>
                    <a:pt x="285" y="190"/>
                  </a:cubicBezTo>
                  <a:cubicBezTo>
                    <a:pt x="282" y="200"/>
                    <a:pt x="290" y="206"/>
                    <a:pt x="304" y="203"/>
                  </a:cubicBezTo>
                  <a:cubicBezTo>
                    <a:pt x="304" y="203"/>
                    <a:pt x="304" y="203"/>
                    <a:pt x="304" y="203"/>
                  </a:cubicBezTo>
                  <a:cubicBezTo>
                    <a:pt x="318" y="200"/>
                    <a:pt x="332" y="189"/>
                    <a:pt x="335" y="179"/>
                  </a:cubicBezTo>
                  <a:cubicBezTo>
                    <a:pt x="337" y="168"/>
                    <a:pt x="329" y="163"/>
                    <a:pt x="315" y="166"/>
                  </a:cubicBezTo>
                  <a:close/>
                  <a:moveTo>
                    <a:pt x="370" y="154"/>
                  </a:moveTo>
                  <a:cubicBezTo>
                    <a:pt x="370" y="154"/>
                    <a:pt x="370" y="154"/>
                    <a:pt x="370" y="154"/>
                  </a:cubicBezTo>
                  <a:cubicBezTo>
                    <a:pt x="355" y="157"/>
                    <a:pt x="342" y="167"/>
                    <a:pt x="339" y="178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36" y="188"/>
                    <a:pt x="345" y="195"/>
                    <a:pt x="360" y="192"/>
                  </a:cubicBezTo>
                  <a:cubicBezTo>
                    <a:pt x="360" y="192"/>
                    <a:pt x="360" y="192"/>
                    <a:pt x="360" y="192"/>
                  </a:cubicBezTo>
                  <a:cubicBezTo>
                    <a:pt x="375" y="190"/>
                    <a:pt x="389" y="179"/>
                    <a:pt x="392" y="168"/>
                  </a:cubicBezTo>
                  <a:cubicBezTo>
                    <a:pt x="394" y="157"/>
                    <a:pt x="384" y="151"/>
                    <a:pt x="370" y="154"/>
                  </a:cubicBezTo>
                  <a:close/>
                  <a:moveTo>
                    <a:pt x="859" y="153"/>
                  </a:moveTo>
                  <a:cubicBezTo>
                    <a:pt x="859" y="153"/>
                    <a:pt x="859" y="153"/>
                    <a:pt x="859" y="153"/>
                  </a:cubicBezTo>
                  <a:cubicBezTo>
                    <a:pt x="844" y="150"/>
                    <a:pt x="834" y="156"/>
                    <a:pt x="836" y="167"/>
                  </a:cubicBezTo>
                  <a:cubicBezTo>
                    <a:pt x="836" y="167"/>
                    <a:pt x="836" y="167"/>
                    <a:pt x="836" y="167"/>
                  </a:cubicBezTo>
                  <a:cubicBezTo>
                    <a:pt x="839" y="178"/>
                    <a:pt x="853" y="188"/>
                    <a:pt x="868" y="191"/>
                  </a:cubicBezTo>
                  <a:cubicBezTo>
                    <a:pt x="868" y="191"/>
                    <a:pt x="868" y="191"/>
                    <a:pt x="868" y="191"/>
                  </a:cubicBezTo>
                  <a:cubicBezTo>
                    <a:pt x="883" y="193"/>
                    <a:pt x="893" y="187"/>
                    <a:pt x="890" y="176"/>
                  </a:cubicBezTo>
                  <a:cubicBezTo>
                    <a:pt x="887" y="165"/>
                    <a:pt x="874" y="155"/>
                    <a:pt x="859" y="153"/>
                  </a:cubicBezTo>
                  <a:close/>
                  <a:moveTo>
                    <a:pt x="914" y="164"/>
                  </a:moveTo>
                  <a:cubicBezTo>
                    <a:pt x="914" y="164"/>
                    <a:pt x="914" y="164"/>
                    <a:pt x="914" y="164"/>
                  </a:cubicBezTo>
                  <a:cubicBezTo>
                    <a:pt x="900" y="161"/>
                    <a:pt x="891" y="166"/>
                    <a:pt x="894" y="177"/>
                  </a:cubicBezTo>
                  <a:cubicBezTo>
                    <a:pt x="894" y="177"/>
                    <a:pt x="894" y="177"/>
                    <a:pt x="894" y="177"/>
                  </a:cubicBezTo>
                  <a:cubicBezTo>
                    <a:pt x="897" y="187"/>
                    <a:pt x="911" y="199"/>
                    <a:pt x="925" y="202"/>
                  </a:cubicBezTo>
                  <a:cubicBezTo>
                    <a:pt x="925" y="202"/>
                    <a:pt x="925" y="202"/>
                    <a:pt x="925" y="202"/>
                  </a:cubicBezTo>
                  <a:cubicBezTo>
                    <a:pt x="939" y="205"/>
                    <a:pt x="947" y="199"/>
                    <a:pt x="944" y="188"/>
                  </a:cubicBezTo>
                  <a:cubicBezTo>
                    <a:pt x="941" y="177"/>
                    <a:pt x="928" y="167"/>
                    <a:pt x="914" y="164"/>
                  </a:cubicBezTo>
                  <a:close/>
                  <a:moveTo>
                    <a:pt x="965" y="177"/>
                  </a:moveTo>
                  <a:cubicBezTo>
                    <a:pt x="965" y="177"/>
                    <a:pt x="965" y="177"/>
                    <a:pt x="965" y="177"/>
                  </a:cubicBezTo>
                  <a:cubicBezTo>
                    <a:pt x="953" y="173"/>
                    <a:pt x="945" y="179"/>
                    <a:pt x="948" y="189"/>
                  </a:cubicBezTo>
                  <a:cubicBezTo>
                    <a:pt x="948" y="189"/>
                    <a:pt x="948" y="189"/>
                    <a:pt x="948" y="189"/>
                  </a:cubicBezTo>
                  <a:cubicBezTo>
                    <a:pt x="952" y="200"/>
                    <a:pt x="965" y="211"/>
                    <a:pt x="978" y="214"/>
                  </a:cubicBezTo>
                  <a:cubicBezTo>
                    <a:pt x="978" y="214"/>
                    <a:pt x="978" y="214"/>
                    <a:pt x="978" y="214"/>
                  </a:cubicBezTo>
                  <a:cubicBezTo>
                    <a:pt x="991" y="218"/>
                    <a:pt x="998" y="212"/>
                    <a:pt x="994" y="201"/>
                  </a:cubicBezTo>
                  <a:cubicBezTo>
                    <a:pt x="990" y="191"/>
                    <a:pt x="978" y="181"/>
                    <a:pt x="965" y="177"/>
                  </a:cubicBezTo>
                  <a:close/>
                  <a:moveTo>
                    <a:pt x="1012" y="192"/>
                  </a:moveTo>
                  <a:cubicBezTo>
                    <a:pt x="1012" y="192"/>
                    <a:pt x="1012" y="192"/>
                    <a:pt x="1012" y="192"/>
                  </a:cubicBezTo>
                  <a:cubicBezTo>
                    <a:pt x="1001" y="188"/>
                    <a:pt x="994" y="192"/>
                    <a:pt x="998" y="203"/>
                  </a:cubicBezTo>
                  <a:cubicBezTo>
                    <a:pt x="998" y="203"/>
                    <a:pt x="998" y="203"/>
                    <a:pt x="998" y="203"/>
                  </a:cubicBezTo>
                  <a:cubicBezTo>
                    <a:pt x="1002" y="213"/>
                    <a:pt x="1014" y="224"/>
                    <a:pt x="1026" y="228"/>
                  </a:cubicBezTo>
                  <a:cubicBezTo>
                    <a:pt x="1026" y="228"/>
                    <a:pt x="1026" y="228"/>
                    <a:pt x="1026" y="228"/>
                  </a:cubicBezTo>
                  <a:cubicBezTo>
                    <a:pt x="1038" y="232"/>
                    <a:pt x="1043" y="227"/>
                    <a:pt x="1040" y="217"/>
                  </a:cubicBezTo>
                  <a:cubicBezTo>
                    <a:pt x="1036" y="206"/>
                    <a:pt x="1024" y="196"/>
                    <a:pt x="1012" y="192"/>
                  </a:cubicBezTo>
                  <a:close/>
                  <a:moveTo>
                    <a:pt x="1055" y="208"/>
                  </a:moveTo>
                  <a:cubicBezTo>
                    <a:pt x="1055" y="208"/>
                    <a:pt x="1055" y="208"/>
                    <a:pt x="1055" y="208"/>
                  </a:cubicBezTo>
                  <a:cubicBezTo>
                    <a:pt x="1044" y="204"/>
                    <a:pt x="1039" y="208"/>
                    <a:pt x="1043" y="218"/>
                  </a:cubicBezTo>
                  <a:cubicBezTo>
                    <a:pt x="1043" y="218"/>
                    <a:pt x="1043" y="218"/>
                    <a:pt x="1043" y="218"/>
                  </a:cubicBezTo>
                  <a:cubicBezTo>
                    <a:pt x="1047" y="228"/>
                    <a:pt x="1059" y="239"/>
                    <a:pt x="1070" y="244"/>
                  </a:cubicBezTo>
                  <a:cubicBezTo>
                    <a:pt x="1070" y="244"/>
                    <a:pt x="1070" y="244"/>
                    <a:pt x="1070" y="244"/>
                  </a:cubicBezTo>
                  <a:cubicBezTo>
                    <a:pt x="1081" y="248"/>
                    <a:pt x="1085" y="243"/>
                    <a:pt x="1081" y="233"/>
                  </a:cubicBezTo>
                  <a:cubicBezTo>
                    <a:pt x="1076" y="223"/>
                    <a:pt x="1065" y="212"/>
                    <a:pt x="1055" y="208"/>
                  </a:cubicBezTo>
                  <a:close/>
                  <a:moveTo>
                    <a:pt x="1124" y="244"/>
                  </a:moveTo>
                  <a:cubicBezTo>
                    <a:pt x="1124" y="244"/>
                    <a:pt x="1124" y="244"/>
                    <a:pt x="1124" y="244"/>
                  </a:cubicBezTo>
                  <a:cubicBezTo>
                    <a:pt x="1117" y="239"/>
                    <a:pt x="1114" y="242"/>
                    <a:pt x="1119" y="252"/>
                  </a:cubicBezTo>
                  <a:cubicBezTo>
                    <a:pt x="1119" y="252"/>
                    <a:pt x="1119" y="252"/>
                    <a:pt x="1119" y="252"/>
                  </a:cubicBezTo>
                  <a:cubicBezTo>
                    <a:pt x="1123" y="261"/>
                    <a:pt x="1134" y="273"/>
                    <a:pt x="1141" y="278"/>
                  </a:cubicBezTo>
                  <a:cubicBezTo>
                    <a:pt x="1141" y="278"/>
                    <a:pt x="1141" y="278"/>
                    <a:pt x="1141" y="278"/>
                  </a:cubicBezTo>
                  <a:cubicBezTo>
                    <a:pt x="1149" y="282"/>
                    <a:pt x="1151" y="278"/>
                    <a:pt x="1146" y="269"/>
                  </a:cubicBezTo>
                  <a:cubicBezTo>
                    <a:pt x="1142" y="259"/>
                    <a:pt x="1132" y="249"/>
                    <a:pt x="1124" y="244"/>
                  </a:cubicBezTo>
                  <a:close/>
                  <a:moveTo>
                    <a:pt x="1152" y="263"/>
                  </a:moveTo>
                  <a:cubicBezTo>
                    <a:pt x="1152" y="263"/>
                    <a:pt x="1152" y="263"/>
                    <a:pt x="1152" y="263"/>
                  </a:cubicBezTo>
                  <a:cubicBezTo>
                    <a:pt x="1145" y="258"/>
                    <a:pt x="1144" y="261"/>
                    <a:pt x="1149" y="270"/>
                  </a:cubicBezTo>
                  <a:cubicBezTo>
                    <a:pt x="1149" y="270"/>
                    <a:pt x="1149" y="270"/>
                    <a:pt x="1149" y="270"/>
                  </a:cubicBezTo>
                  <a:cubicBezTo>
                    <a:pt x="1153" y="279"/>
                    <a:pt x="1163" y="291"/>
                    <a:pt x="1169" y="296"/>
                  </a:cubicBezTo>
                  <a:cubicBezTo>
                    <a:pt x="1169" y="296"/>
                    <a:pt x="1169" y="296"/>
                    <a:pt x="1169" y="296"/>
                  </a:cubicBezTo>
                  <a:cubicBezTo>
                    <a:pt x="1176" y="300"/>
                    <a:pt x="1176" y="297"/>
                    <a:pt x="1171" y="288"/>
                  </a:cubicBezTo>
                  <a:cubicBezTo>
                    <a:pt x="1166" y="279"/>
                    <a:pt x="1158" y="268"/>
                    <a:pt x="1152" y="263"/>
                  </a:cubicBezTo>
                  <a:close/>
                  <a:moveTo>
                    <a:pt x="1173" y="283"/>
                  </a:moveTo>
                  <a:cubicBezTo>
                    <a:pt x="1173" y="283"/>
                    <a:pt x="1173" y="283"/>
                    <a:pt x="1173" y="283"/>
                  </a:cubicBezTo>
                  <a:cubicBezTo>
                    <a:pt x="1168" y="278"/>
                    <a:pt x="1168" y="280"/>
                    <a:pt x="1173" y="289"/>
                  </a:cubicBezTo>
                  <a:cubicBezTo>
                    <a:pt x="1173" y="289"/>
                    <a:pt x="1173" y="289"/>
                    <a:pt x="1173" y="289"/>
                  </a:cubicBezTo>
                  <a:cubicBezTo>
                    <a:pt x="1178" y="298"/>
                    <a:pt x="1186" y="309"/>
                    <a:pt x="1192" y="314"/>
                  </a:cubicBezTo>
                  <a:cubicBezTo>
                    <a:pt x="1192" y="314"/>
                    <a:pt x="1192" y="314"/>
                    <a:pt x="1192" y="314"/>
                  </a:cubicBezTo>
                  <a:cubicBezTo>
                    <a:pt x="1197" y="319"/>
                    <a:pt x="1196" y="316"/>
                    <a:pt x="1191" y="307"/>
                  </a:cubicBezTo>
                  <a:cubicBezTo>
                    <a:pt x="1186" y="299"/>
                    <a:pt x="1178" y="289"/>
                    <a:pt x="1173" y="283"/>
                  </a:cubicBezTo>
                  <a:close/>
                  <a:moveTo>
                    <a:pt x="251" y="219"/>
                  </a:moveTo>
                  <a:cubicBezTo>
                    <a:pt x="251" y="219"/>
                    <a:pt x="251" y="219"/>
                    <a:pt x="251" y="219"/>
                  </a:cubicBezTo>
                  <a:cubicBezTo>
                    <a:pt x="238" y="223"/>
                    <a:pt x="225" y="235"/>
                    <a:pt x="222" y="246"/>
                  </a:cubicBezTo>
                  <a:cubicBezTo>
                    <a:pt x="222" y="246"/>
                    <a:pt x="222" y="246"/>
                    <a:pt x="222" y="246"/>
                  </a:cubicBezTo>
                  <a:cubicBezTo>
                    <a:pt x="218" y="258"/>
                    <a:pt x="225" y="265"/>
                    <a:pt x="239" y="261"/>
                  </a:cubicBezTo>
                  <a:cubicBezTo>
                    <a:pt x="239" y="261"/>
                    <a:pt x="239" y="261"/>
                    <a:pt x="239" y="261"/>
                  </a:cubicBezTo>
                  <a:cubicBezTo>
                    <a:pt x="252" y="258"/>
                    <a:pt x="265" y="246"/>
                    <a:pt x="269" y="234"/>
                  </a:cubicBezTo>
                  <a:cubicBezTo>
                    <a:pt x="271" y="222"/>
                    <a:pt x="264" y="216"/>
                    <a:pt x="251" y="219"/>
                  </a:cubicBezTo>
                  <a:close/>
                  <a:moveTo>
                    <a:pt x="303" y="206"/>
                  </a:moveTo>
                  <a:cubicBezTo>
                    <a:pt x="303" y="206"/>
                    <a:pt x="303" y="206"/>
                    <a:pt x="303" y="206"/>
                  </a:cubicBezTo>
                  <a:cubicBezTo>
                    <a:pt x="289" y="210"/>
                    <a:pt x="276" y="221"/>
                    <a:pt x="272" y="233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270" y="245"/>
                    <a:pt x="278" y="252"/>
                    <a:pt x="292" y="249"/>
                  </a:cubicBezTo>
                  <a:cubicBezTo>
                    <a:pt x="292" y="249"/>
                    <a:pt x="292" y="249"/>
                    <a:pt x="292" y="249"/>
                  </a:cubicBezTo>
                  <a:cubicBezTo>
                    <a:pt x="307" y="246"/>
                    <a:pt x="321" y="234"/>
                    <a:pt x="324" y="222"/>
                  </a:cubicBezTo>
                  <a:cubicBezTo>
                    <a:pt x="326" y="210"/>
                    <a:pt x="317" y="203"/>
                    <a:pt x="303" y="206"/>
                  </a:cubicBezTo>
                  <a:close/>
                  <a:moveTo>
                    <a:pt x="359" y="195"/>
                  </a:moveTo>
                  <a:cubicBezTo>
                    <a:pt x="359" y="195"/>
                    <a:pt x="359" y="195"/>
                    <a:pt x="359" y="195"/>
                  </a:cubicBezTo>
                  <a:cubicBezTo>
                    <a:pt x="344" y="198"/>
                    <a:pt x="331" y="209"/>
                    <a:pt x="328" y="221"/>
                  </a:cubicBezTo>
                  <a:cubicBezTo>
                    <a:pt x="328" y="221"/>
                    <a:pt x="328" y="221"/>
                    <a:pt x="328" y="221"/>
                  </a:cubicBezTo>
                  <a:cubicBezTo>
                    <a:pt x="325" y="233"/>
                    <a:pt x="335" y="241"/>
                    <a:pt x="350" y="239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66" y="236"/>
                    <a:pt x="380" y="225"/>
                    <a:pt x="383" y="212"/>
                  </a:cubicBezTo>
                  <a:cubicBezTo>
                    <a:pt x="385" y="200"/>
                    <a:pt x="375" y="193"/>
                    <a:pt x="359" y="195"/>
                  </a:cubicBezTo>
                  <a:close/>
                  <a:moveTo>
                    <a:pt x="482" y="180"/>
                  </a:moveTo>
                  <a:cubicBezTo>
                    <a:pt x="482" y="180"/>
                    <a:pt x="482" y="180"/>
                    <a:pt x="482" y="180"/>
                  </a:cubicBezTo>
                  <a:cubicBezTo>
                    <a:pt x="466" y="182"/>
                    <a:pt x="452" y="192"/>
                    <a:pt x="450" y="204"/>
                  </a:cubicBezTo>
                  <a:cubicBezTo>
                    <a:pt x="450" y="204"/>
                    <a:pt x="450" y="204"/>
                    <a:pt x="450" y="204"/>
                  </a:cubicBezTo>
                  <a:cubicBezTo>
                    <a:pt x="448" y="216"/>
                    <a:pt x="460" y="226"/>
                    <a:pt x="477" y="224"/>
                  </a:cubicBezTo>
                  <a:cubicBezTo>
                    <a:pt x="477" y="224"/>
                    <a:pt x="477" y="224"/>
                    <a:pt x="477" y="224"/>
                  </a:cubicBezTo>
                  <a:cubicBezTo>
                    <a:pt x="495" y="222"/>
                    <a:pt x="509" y="211"/>
                    <a:pt x="510" y="199"/>
                  </a:cubicBezTo>
                  <a:cubicBezTo>
                    <a:pt x="511" y="187"/>
                    <a:pt x="499" y="179"/>
                    <a:pt x="482" y="180"/>
                  </a:cubicBezTo>
                  <a:close/>
                  <a:moveTo>
                    <a:pt x="547" y="176"/>
                  </a:moveTo>
                  <a:cubicBezTo>
                    <a:pt x="547" y="176"/>
                    <a:pt x="547" y="176"/>
                    <a:pt x="547" y="176"/>
                  </a:cubicBezTo>
                  <a:cubicBezTo>
                    <a:pt x="530" y="177"/>
                    <a:pt x="516" y="186"/>
                    <a:pt x="515" y="199"/>
                  </a:cubicBezTo>
                  <a:cubicBezTo>
                    <a:pt x="515" y="199"/>
                    <a:pt x="515" y="199"/>
                    <a:pt x="515" y="199"/>
                  </a:cubicBezTo>
                  <a:cubicBezTo>
                    <a:pt x="515" y="211"/>
                    <a:pt x="527" y="221"/>
                    <a:pt x="545" y="220"/>
                  </a:cubicBezTo>
                  <a:cubicBezTo>
                    <a:pt x="545" y="220"/>
                    <a:pt x="545" y="220"/>
                    <a:pt x="545" y="220"/>
                  </a:cubicBezTo>
                  <a:cubicBezTo>
                    <a:pt x="563" y="219"/>
                    <a:pt x="577" y="209"/>
                    <a:pt x="577" y="196"/>
                  </a:cubicBezTo>
                  <a:cubicBezTo>
                    <a:pt x="577" y="184"/>
                    <a:pt x="564" y="175"/>
                    <a:pt x="547" y="176"/>
                  </a:cubicBezTo>
                  <a:close/>
                  <a:moveTo>
                    <a:pt x="926" y="205"/>
                  </a:moveTo>
                  <a:cubicBezTo>
                    <a:pt x="926" y="205"/>
                    <a:pt x="926" y="205"/>
                    <a:pt x="926" y="205"/>
                  </a:cubicBezTo>
                  <a:cubicBezTo>
                    <a:pt x="911" y="202"/>
                    <a:pt x="902" y="209"/>
                    <a:pt x="905" y="221"/>
                  </a:cubicBezTo>
                  <a:cubicBezTo>
                    <a:pt x="905" y="221"/>
                    <a:pt x="905" y="221"/>
                    <a:pt x="905" y="221"/>
                  </a:cubicBezTo>
                  <a:cubicBezTo>
                    <a:pt x="907" y="233"/>
                    <a:pt x="921" y="245"/>
                    <a:pt x="936" y="248"/>
                  </a:cubicBezTo>
                  <a:cubicBezTo>
                    <a:pt x="936" y="248"/>
                    <a:pt x="936" y="248"/>
                    <a:pt x="936" y="248"/>
                  </a:cubicBezTo>
                  <a:cubicBezTo>
                    <a:pt x="951" y="250"/>
                    <a:pt x="959" y="243"/>
                    <a:pt x="957" y="231"/>
                  </a:cubicBezTo>
                  <a:cubicBezTo>
                    <a:pt x="953" y="219"/>
                    <a:pt x="940" y="208"/>
                    <a:pt x="926" y="205"/>
                  </a:cubicBezTo>
                  <a:close/>
                  <a:moveTo>
                    <a:pt x="979" y="217"/>
                  </a:moveTo>
                  <a:cubicBezTo>
                    <a:pt x="979" y="217"/>
                    <a:pt x="979" y="217"/>
                    <a:pt x="979" y="217"/>
                  </a:cubicBezTo>
                  <a:cubicBezTo>
                    <a:pt x="965" y="214"/>
                    <a:pt x="958" y="220"/>
                    <a:pt x="960" y="232"/>
                  </a:cubicBezTo>
                  <a:cubicBezTo>
                    <a:pt x="960" y="232"/>
                    <a:pt x="960" y="232"/>
                    <a:pt x="960" y="232"/>
                  </a:cubicBezTo>
                  <a:cubicBezTo>
                    <a:pt x="964" y="244"/>
                    <a:pt x="977" y="256"/>
                    <a:pt x="991" y="260"/>
                  </a:cubicBezTo>
                  <a:cubicBezTo>
                    <a:pt x="991" y="260"/>
                    <a:pt x="991" y="260"/>
                    <a:pt x="991" y="260"/>
                  </a:cubicBezTo>
                  <a:cubicBezTo>
                    <a:pt x="1004" y="263"/>
                    <a:pt x="1012" y="256"/>
                    <a:pt x="1008" y="244"/>
                  </a:cubicBezTo>
                  <a:cubicBezTo>
                    <a:pt x="1004" y="232"/>
                    <a:pt x="992" y="221"/>
                    <a:pt x="979" y="217"/>
                  </a:cubicBezTo>
                  <a:close/>
                  <a:moveTo>
                    <a:pt x="1027" y="231"/>
                  </a:moveTo>
                  <a:cubicBezTo>
                    <a:pt x="1027" y="231"/>
                    <a:pt x="1027" y="231"/>
                    <a:pt x="1027" y="231"/>
                  </a:cubicBezTo>
                  <a:cubicBezTo>
                    <a:pt x="1015" y="228"/>
                    <a:pt x="1008" y="233"/>
                    <a:pt x="1012" y="245"/>
                  </a:cubicBezTo>
                  <a:cubicBezTo>
                    <a:pt x="1012" y="245"/>
                    <a:pt x="1012" y="245"/>
                    <a:pt x="1012" y="245"/>
                  </a:cubicBezTo>
                  <a:cubicBezTo>
                    <a:pt x="1016" y="257"/>
                    <a:pt x="1028" y="269"/>
                    <a:pt x="1040" y="273"/>
                  </a:cubicBezTo>
                  <a:cubicBezTo>
                    <a:pt x="1040" y="273"/>
                    <a:pt x="1040" y="273"/>
                    <a:pt x="1040" y="273"/>
                  </a:cubicBezTo>
                  <a:cubicBezTo>
                    <a:pt x="1053" y="276"/>
                    <a:pt x="1059" y="270"/>
                    <a:pt x="1055" y="258"/>
                  </a:cubicBezTo>
                  <a:cubicBezTo>
                    <a:pt x="1051" y="247"/>
                    <a:pt x="1039" y="235"/>
                    <a:pt x="1027" y="231"/>
                  </a:cubicBezTo>
                  <a:close/>
                  <a:moveTo>
                    <a:pt x="1071" y="247"/>
                  </a:moveTo>
                  <a:cubicBezTo>
                    <a:pt x="1071" y="247"/>
                    <a:pt x="1071" y="247"/>
                    <a:pt x="1071" y="247"/>
                  </a:cubicBezTo>
                  <a:cubicBezTo>
                    <a:pt x="1060" y="243"/>
                    <a:pt x="1055" y="248"/>
                    <a:pt x="1058" y="259"/>
                  </a:cubicBezTo>
                  <a:cubicBezTo>
                    <a:pt x="1058" y="259"/>
                    <a:pt x="1058" y="259"/>
                    <a:pt x="1058" y="259"/>
                  </a:cubicBezTo>
                  <a:cubicBezTo>
                    <a:pt x="1062" y="271"/>
                    <a:pt x="1074" y="283"/>
                    <a:pt x="1085" y="287"/>
                  </a:cubicBezTo>
                  <a:cubicBezTo>
                    <a:pt x="1085" y="287"/>
                    <a:pt x="1085" y="287"/>
                    <a:pt x="1085" y="287"/>
                  </a:cubicBezTo>
                  <a:cubicBezTo>
                    <a:pt x="1096" y="291"/>
                    <a:pt x="1101" y="284"/>
                    <a:pt x="1097" y="273"/>
                  </a:cubicBezTo>
                  <a:cubicBezTo>
                    <a:pt x="1093" y="262"/>
                    <a:pt x="1081" y="251"/>
                    <a:pt x="1071" y="247"/>
                  </a:cubicBezTo>
                  <a:close/>
                  <a:moveTo>
                    <a:pt x="1109" y="263"/>
                  </a:moveTo>
                  <a:cubicBezTo>
                    <a:pt x="1109" y="263"/>
                    <a:pt x="1109" y="263"/>
                    <a:pt x="1109" y="263"/>
                  </a:cubicBezTo>
                  <a:cubicBezTo>
                    <a:pt x="1100" y="259"/>
                    <a:pt x="1096" y="264"/>
                    <a:pt x="1100" y="275"/>
                  </a:cubicBezTo>
                  <a:cubicBezTo>
                    <a:pt x="1100" y="275"/>
                    <a:pt x="1100" y="275"/>
                    <a:pt x="1100" y="275"/>
                  </a:cubicBezTo>
                  <a:cubicBezTo>
                    <a:pt x="1104" y="286"/>
                    <a:pt x="1115" y="298"/>
                    <a:pt x="1124" y="302"/>
                  </a:cubicBezTo>
                  <a:cubicBezTo>
                    <a:pt x="1124" y="302"/>
                    <a:pt x="1124" y="302"/>
                    <a:pt x="1124" y="302"/>
                  </a:cubicBezTo>
                  <a:cubicBezTo>
                    <a:pt x="1134" y="306"/>
                    <a:pt x="1137" y="300"/>
                    <a:pt x="1133" y="290"/>
                  </a:cubicBezTo>
                  <a:cubicBezTo>
                    <a:pt x="1129" y="279"/>
                    <a:pt x="1118" y="268"/>
                    <a:pt x="1109" y="263"/>
                  </a:cubicBezTo>
                  <a:close/>
                  <a:moveTo>
                    <a:pt x="1143" y="280"/>
                  </a:moveTo>
                  <a:cubicBezTo>
                    <a:pt x="1143" y="280"/>
                    <a:pt x="1143" y="280"/>
                    <a:pt x="1143" y="280"/>
                  </a:cubicBezTo>
                  <a:cubicBezTo>
                    <a:pt x="1135" y="276"/>
                    <a:pt x="1131" y="280"/>
                    <a:pt x="1136" y="291"/>
                  </a:cubicBezTo>
                  <a:cubicBezTo>
                    <a:pt x="1136" y="291"/>
                    <a:pt x="1136" y="291"/>
                    <a:pt x="1136" y="291"/>
                  </a:cubicBezTo>
                  <a:cubicBezTo>
                    <a:pt x="1140" y="302"/>
                    <a:pt x="1150" y="314"/>
                    <a:pt x="1158" y="318"/>
                  </a:cubicBezTo>
                  <a:cubicBezTo>
                    <a:pt x="1158" y="318"/>
                    <a:pt x="1158" y="318"/>
                    <a:pt x="1158" y="318"/>
                  </a:cubicBezTo>
                  <a:cubicBezTo>
                    <a:pt x="1166" y="322"/>
                    <a:pt x="1169" y="317"/>
                    <a:pt x="1164" y="307"/>
                  </a:cubicBezTo>
                  <a:cubicBezTo>
                    <a:pt x="1160" y="296"/>
                    <a:pt x="1151" y="285"/>
                    <a:pt x="1143" y="280"/>
                  </a:cubicBezTo>
                  <a:close/>
                  <a:moveTo>
                    <a:pt x="1170" y="298"/>
                  </a:moveTo>
                  <a:cubicBezTo>
                    <a:pt x="1170" y="298"/>
                    <a:pt x="1170" y="298"/>
                    <a:pt x="1170" y="298"/>
                  </a:cubicBezTo>
                  <a:cubicBezTo>
                    <a:pt x="1164" y="294"/>
                    <a:pt x="1162" y="298"/>
                    <a:pt x="1166" y="308"/>
                  </a:cubicBezTo>
                  <a:cubicBezTo>
                    <a:pt x="1166" y="308"/>
                    <a:pt x="1166" y="308"/>
                    <a:pt x="1166" y="308"/>
                  </a:cubicBezTo>
                  <a:cubicBezTo>
                    <a:pt x="1171" y="318"/>
                    <a:pt x="1180" y="330"/>
                    <a:pt x="1187" y="335"/>
                  </a:cubicBezTo>
                  <a:cubicBezTo>
                    <a:pt x="1187" y="335"/>
                    <a:pt x="1187" y="335"/>
                    <a:pt x="1187" y="335"/>
                  </a:cubicBezTo>
                  <a:cubicBezTo>
                    <a:pt x="1193" y="339"/>
                    <a:pt x="1195" y="334"/>
                    <a:pt x="1190" y="324"/>
                  </a:cubicBezTo>
                  <a:cubicBezTo>
                    <a:pt x="1185" y="314"/>
                    <a:pt x="1177" y="303"/>
                    <a:pt x="1170" y="298"/>
                  </a:cubicBezTo>
                  <a:close/>
                  <a:moveTo>
                    <a:pt x="1193" y="317"/>
                  </a:moveTo>
                  <a:cubicBezTo>
                    <a:pt x="1193" y="317"/>
                    <a:pt x="1193" y="317"/>
                    <a:pt x="1193" y="317"/>
                  </a:cubicBezTo>
                  <a:cubicBezTo>
                    <a:pt x="1188" y="312"/>
                    <a:pt x="1187" y="316"/>
                    <a:pt x="1192" y="326"/>
                  </a:cubicBezTo>
                  <a:cubicBezTo>
                    <a:pt x="1192" y="326"/>
                    <a:pt x="1192" y="326"/>
                    <a:pt x="1192" y="326"/>
                  </a:cubicBezTo>
                  <a:cubicBezTo>
                    <a:pt x="1196" y="335"/>
                    <a:pt x="1204" y="347"/>
                    <a:pt x="1209" y="352"/>
                  </a:cubicBezTo>
                  <a:cubicBezTo>
                    <a:pt x="1209" y="352"/>
                    <a:pt x="1209" y="352"/>
                    <a:pt x="1209" y="352"/>
                  </a:cubicBezTo>
                  <a:cubicBezTo>
                    <a:pt x="1215" y="356"/>
                    <a:pt x="1214" y="352"/>
                    <a:pt x="1210" y="342"/>
                  </a:cubicBezTo>
                  <a:cubicBezTo>
                    <a:pt x="1205" y="333"/>
                    <a:pt x="1198" y="322"/>
                    <a:pt x="1193" y="317"/>
                  </a:cubicBezTo>
                  <a:close/>
                  <a:moveTo>
                    <a:pt x="1210" y="336"/>
                  </a:moveTo>
                  <a:cubicBezTo>
                    <a:pt x="1210" y="336"/>
                    <a:pt x="1210" y="336"/>
                    <a:pt x="1210" y="336"/>
                  </a:cubicBezTo>
                  <a:cubicBezTo>
                    <a:pt x="1206" y="331"/>
                    <a:pt x="1207" y="334"/>
                    <a:pt x="1211" y="344"/>
                  </a:cubicBezTo>
                  <a:cubicBezTo>
                    <a:pt x="1211" y="344"/>
                    <a:pt x="1211" y="344"/>
                    <a:pt x="1211" y="344"/>
                  </a:cubicBezTo>
                  <a:cubicBezTo>
                    <a:pt x="1216" y="353"/>
                    <a:pt x="1223" y="365"/>
                    <a:pt x="1227" y="369"/>
                  </a:cubicBezTo>
                  <a:cubicBezTo>
                    <a:pt x="1227" y="369"/>
                    <a:pt x="1227" y="369"/>
                    <a:pt x="1227" y="369"/>
                  </a:cubicBezTo>
                  <a:cubicBezTo>
                    <a:pt x="1230" y="374"/>
                    <a:pt x="1229" y="370"/>
                    <a:pt x="1224" y="361"/>
                  </a:cubicBezTo>
                  <a:cubicBezTo>
                    <a:pt x="1220" y="351"/>
                    <a:pt x="1213" y="341"/>
                    <a:pt x="1210" y="336"/>
                  </a:cubicBezTo>
                  <a:close/>
                  <a:moveTo>
                    <a:pt x="189" y="278"/>
                  </a:moveTo>
                  <a:cubicBezTo>
                    <a:pt x="189" y="278"/>
                    <a:pt x="189" y="278"/>
                    <a:pt x="189" y="278"/>
                  </a:cubicBezTo>
                  <a:cubicBezTo>
                    <a:pt x="177" y="282"/>
                    <a:pt x="165" y="294"/>
                    <a:pt x="161" y="307"/>
                  </a:cubicBezTo>
                  <a:cubicBezTo>
                    <a:pt x="161" y="307"/>
                    <a:pt x="161" y="307"/>
                    <a:pt x="161" y="307"/>
                  </a:cubicBezTo>
                  <a:cubicBezTo>
                    <a:pt x="158" y="320"/>
                    <a:pt x="164" y="327"/>
                    <a:pt x="176" y="324"/>
                  </a:cubicBezTo>
                  <a:cubicBezTo>
                    <a:pt x="176" y="324"/>
                    <a:pt x="176" y="324"/>
                    <a:pt x="176" y="324"/>
                  </a:cubicBezTo>
                  <a:cubicBezTo>
                    <a:pt x="189" y="321"/>
                    <a:pt x="201" y="308"/>
                    <a:pt x="205" y="294"/>
                  </a:cubicBezTo>
                  <a:cubicBezTo>
                    <a:pt x="208" y="281"/>
                    <a:pt x="201" y="275"/>
                    <a:pt x="189" y="278"/>
                  </a:cubicBezTo>
                  <a:close/>
                  <a:moveTo>
                    <a:pt x="238" y="265"/>
                  </a:moveTo>
                  <a:cubicBezTo>
                    <a:pt x="238" y="265"/>
                    <a:pt x="238" y="265"/>
                    <a:pt x="238" y="265"/>
                  </a:cubicBezTo>
                  <a:cubicBezTo>
                    <a:pt x="225" y="268"/>
                    <a:pt x="212" y="281"/>
                    <a:pt x="208" y="294"/>
                  </a:cubicBezTo>
                  <a:cubicBezTo>
                    <a:pt x="208" y="294"/>
                    <a:pt x="208" y="294"/>
                    <a:pt x="208" y="294"/>
                  </a:cubicBezTo>
                  <a:cubicBezTo>
                    <a:pt x="205" y="307"/>
                    <a:pt x="213" y="315"/>
                    <a:pt x="226" y="312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40" y="309"/>
                    <a:pt x="253" y="296"/>
                    <a:pt x="257" y="282"/>
                  </a:cubicBezTo>
                  <a:cubicBezTo>
                    <a:pt x="259" y="269"/>
                    <a:pt x="251" y="262"/>
                    <a:pt x="238" y="265"/>
                  </a:cubicBezTo>
                  <a:close/>
                  <a:moveTo>
                    <a:pt x="292" y="253"/>
                  </a:moveTo>
                  <a:cubicBezTo>
                    <a:pt x="277" y="256"/>
                    <a:pt x="264" y="268"/>
                    <a:pt x="261" y="281"/>
                  </a:cubicBezTo>
                  <a:cubicBezTo>
                    <a:pt x="261" y="281"/>
                    <a:pt x="261" y="281"/>
                    <a:pt x="261" y="281"/>
                  </a:cubicBezTo>
                  <a:cubicBezTo>
                    <a:pt x="258" y="295"/>
                    <a:pt x="267" y="304"/>
                    <a:pt x="282" y="301"/>
                  </a:cubicBezTo>
                  <a:cubicBezTo>
                    <a:pt x="282" y="301"/>
                    <a:pt x="282" y="301"/>
                    <a:pt x="282" y="301"/>
                  </a:cubicBezTo>
                  <a:cubicBezTo>
                    <a:pt x="297" y="298"/>
                    <a:pt x="310" y="285"/>
                    <a:pt x="313" y="271"/>
                  </a:cubicBezTo>
                  <a:cubicBezTo>
                    <a:pt x="316" y="258"/>
                    <a:pt x="306" y="250"/>
                    <a:pt x="292" y="253"/>
                  </a:cubicBezTo>
                  <a:close/>
                  <a:moveTo>
                    <a:pt x="350" y="242"/>
                  </a:moveTo>
                  <a:cubicBezTo>
                    <a:pt x="350" y="242"/>
                    <a:pt x="350" y="242"/>
                    <a:pt x="350" y="242"/>
                  </a:cubicBezTo>
                  <a:cubicBezTo>
                    <a:pt x="334" y="245"/>
                    <a:pt x="320" y="257"/>
                    <a:pt x="318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5" y="284"/>
                    <a:pt x="325" y="293"/>
                    <a:pt x="341" y="291"/>
                  </a:cubicBezTo>
                  <a:cubicBezTo>
                    <a:pt x="341" y="291"/>
                    <a:pt x="341" y="291"/>
                    <a:pt x="341" y="291"/>
                  </a:cubicBezTo>
                  <a:cubicBezTo>
                    <a:pt x="357" y="288"/>
                    <a:pt x="372" y="275"/>
                    <a:pt x="374" y="262"/>
                  </a:cubicBezTo>
                  <a:cubicBezTo>
                    <a:pt x="376" y="248"/>
                    <a:pt x="365" y="240"/>
                    <a:pt x="350" y="242"/>
                  </a:cubicBezTo>
                  <a:close/>
                  <a:moveTo>
                    <a:pt x="412" y="234"/>
                  </a:moveTo>
                  <a:cubicBezTo>
                    <a:pt x="412" y="234"/>
                    <a:pt x="412" y="234"/>
                    <a:pt x="412" y="234"/>
                  </a:cubicBezTo>
                  <a:cubicBezTo>
                    <a:pt x="395" y="236"/>
                    <a:pt x="381" y="247"/>
                    <a:pt x="379" y="261"/>
                  </a:cubicBezTo>
                  <a:cubicBezTo>
                    <a:pt x="379" y="261"/>
                    <a:pt x="379" y="261"/>
                    <a:pt x="379" y="261"/>
                  </a:cubicBezTo>
                  <a:cubicBezTo>
                    <a:pt x="377" y="275"/>
                    <a:pt x="388" y="285"/>
                    <a:pt x="405" y="283"/>
                  </a:cubicBezTo>
                  <a:cubicBezTo>
                    <a:pt x="405" y="283"/>
                    <a:pt x="405" y="283"/>
                    <a:pt x="405" y="283"/>
                  </a:cubicBezTo>
                  <a:cubicBezTo>
                    <a:pt x="422" y="281"/>
                    <a:pt x="437" y="268"/>
                    <a:pt x="439" y="255"/>
                  </a:cubicBezTo>
                  <a:cubicBezTo>
                    <a:pt x="440" y="241"/>
                    <a:pt x="428" y="232"/>
                    <a:pt x="412" y="234"/>
                  </a:cubicBezTo>
                  <a:close/>
                  <a:moveTo>
                    <a:pt x="477" y="227"/>
                  </a:moveTo>
                  <a:cubicBezTo>
                    <a:pt x="477" y="227"/>
                    <a:pt x="477" y="227"/>
                    <a:pt x="477" y="227"/>
                  </a:cubicBezTo>
                  <a:cubicBezTo>
                    <a:pt x="460" y="229"/>
                    <a:pt x="445" y="240"/>
                    <a:pt x="444" y="254"/>
                  </a:cubicBezTo>
                  <a:cubicBezTo>
                    <a:pt x="444" y="254"/>
                    <a:pt x="444" y="254"/>
                    <a:pt x="444" y="254"/>
                  </a:cubicBezTo>
                  <a:cubicBezTo>
                    <a:pt x="442" y="268"/>
                    <a:pt x="454" y="278"/>
                    <a:pt x="472" y="277"/>
                  </a:cubicBezTo>
                  <a:cubicBezTo>
                    <a:pt x="472" y="277"/>
                    <a:pt x="472" y="277"/>
                    <a:pt x="472" y="277"/>
                  </a:cubicBezTo>
                  <a:cubicBezTo>
                    <a:pt x="490" y="275"/>
                    <a:pt x="505" y="262"/>
                    <a:pt x="506" y="249"/>
                  </a:cubicBezTo>
                  <a:cubicBezTo>
                    <a:pt x="507" y="235"/>
                    <a:pt x="495" y="226"/>
                    <a:pt x="477" y="227"/>
                  </a:cubicBezTo>
                  <a:close/>
                  <a:moveTo>
                    <a:pt x="545" y="223"/>
                  </a:moveTo>
                  <a:cubicBezTo>
                    <a:pt x="545" y="223"/>
                    <a:pt x="545" y="223"/>
                    <a:pt x="545" y="223"/>
                  </a:cubicBezTo>
                  <a:cubicBezTo>
                    <a:pt x="527" y="224"/>
                    <a:pt x="513" y="236"/>
                    <a:pt x="511" y="249"/>
                  </a:cubicBezTo>
                  <a:cubicBezTo>
                    <a:pt x="511" y="249"/>
                    <a:pt x="511" y="249"/>
                    <a:pt x="511" y="249"/>
                  </a:cubicBezTo>
                  <a:cubicBezTo>
                    <a:pt x="510" y="263"/>
                    <a:pt x="524" y="274"/>
                    <a:pt x="542" y="273"/>
                  </a:cubicBezTo>
                  <a:cubicBezTo>
                    <a:pt x="542" y="273"/>
                    <a:pt x="542" y="273"/>
                    <a:pt x="542" y="273"/>
                  </a:cubicBezTo>
                  <a:cubicBezTo>
                    <a:pt x="560" y="272"/>
                    <a:pt x="575" y="260"/>
                    <a:pt x="576" y="246"/>
                  </a:cubicBezTo>
                  <a:cubicBezTo>
                    <a:pt x="576" y="233"/>
                    <a:pt x="562" y="223"/>
                    <a:pt x="545" y="223"/>
                  </a:cubicBezTo>
                  <a:close/>
                  <a:moveTo>
                    <a:pt x="613" y="222"/>
                  </a:moveTo>
                  <a:cubicBezTo>
                    <a:pt x="613" y="222"/>
                    <a:pt x="613" y="222"/>
                    <a:pt x="613" y="222"/>
                  </a:cubicBezTo>
                  <a:cubicBezTo>
                    <a:pt x="595" y="222"/>
                    <a:pt x="581" y="232"/>
                    <a:pt x="581" y="246"/>
                  </a:cubicBezTo>
                  <a:cubicBezTo>
                    <a:pt x="581" y="246"/>
                    <a:pt x="581" y="246"/>
                    <a:pt x="581" y="246"/>
                  </a:cubicBezTo>
                  <a:cubicBezTo>
                    <a:pt x="581" y="260"/>
                    <a:pt x="595" y="272"/>
                    <a:pt x="613" y="271"/>
                  </a:cubicBezTo>
                  <a:cubicBezTo>
                    <a:pt x="613" y="271"/>
                    <a:pt x="613" y="271"/>
                    <a:pt x="613" y="271"/>
                  </a:cubicBezTo>
                  <a:cubicBezTo>
                    <a:pt x="632" y="271"/>
                    <a:pt x="646" y="259"/>
                    <a:pt x="646" y="246"/>
                  </a:cubicBezTo>
                  <a:cubicBezTo>
                    <a:pt x="645" y="232"/>
                    <a:pt x="631" y="222"/>
                    <a:pt x="613" y="222"/>
                  </a:cubicBezTo>
                  <a:close/>
                  <a:moveTo>
                    <a:pt x="878" y="241"/>
                  </a:moveTo>
                  <a:cubicBezTo>
                    <a:pt x="878" y="241"/>
                    <a:pt x="878" y="241"/>
                    <a:pt x="878" y="241"/>
                  </a:cubicBezTo>
                  <a:cubicBezTo>
                    <a:pt x="862" y="239"/>
                    <a:pt x="851" y="247"/>
                    <a:pt x="853" y="261"/>
                  </a:cubicBezTo>
                  <a:cubicBezTo>
                    <a:pt x="853" y="261"/>
                    <a:pt x="853" y="261"/>
                    <a:pt x="853" y="261"/>
                  </a:cubicBezTo>
                  <a:cubicBezTo>
                    <a:pt x="856" y="275"/>
                    <a:pt x="870" y="287"/>
                    <a:pt x="886" y="290"/>
                  </a:cubicBezTo>
                  <a:cubicBezTo>
                    <a:pt x="886" y="290"/>
                    <a:pt x="886" y="290"/>
                    <a:pt x="886" y="290"/>
                  </a:cubicBezTo>
                  <a:cubicBezTo>
                    <a:pt x="902" y="292"/>
                    <a:pt x="913" y="282"/>
                    <a:pt x="910" y="269"/>
                  </a:cubicBezTo>
                  <a:cubicBezTo>
                    <a:pt x="908" y="255"/>
                    <a:pt x="894" y="244"/>
                    <a:pt x="878" y="241"/>
                  </a:cubicBezTo>
                  <a:close/>
                  <a:moveTo>
                    <a:pt x="937" y="251"/>
                  </a:moveTo>
                  <a:cubicBezTo>
                    <a:pt x="937" y="251"/>
                    <a:pt x="937" y="251"/>
                    <a:pt x="937" y="251"/>
                  </a:cubicBezTo>
                  <a:cubicBezTo>
                    <a:pt x="922" y="249"/>
                    <a:pt x="913" y="256"/>
                    <a:pt x="915" y="270"/>
                  </a:cubicBezTo>
                  <a:cubicBezTo>
                    <a:pt x="915" y="270"/>
                    <a:pt x="915" y="270"/>
                    <a:pt x="915" y="270"/>
                  </a:cubicBezTo>
                  <a:cubicBezTo>
                    <a:pt x="918" y="283"/>
                    <a:pt x="932" y="297"/>
                    <a:pt x="947" y="299"/>
                  </a:cubicBezTo>
                  <a:cubicBezTo>
                    <a:pt x="947" y="299"/>
                    <a:pt x="947" y="299"/>
                    <a:pt x="947" y="299"/>
                  </a:cubicBezTo>
                  <a:cubicBezTo>
                    <a:pt x="962" y="302"/>
                    <a:pt x="971" y="293"/>
                    <a:pt x="968" y="280"/>
                  </a:cubicBezTo>
                  <a:cubicBezTo>
                    <a:pt x="965" y="266"/>
                    <a:pt x="952" y="254"/>
                    <a:pt x="937" y="251"/>
                  </a:cubicBezTo>
                  <a:close/>
                  <a:moveTo>
                    <a:pt x="992" y="263"/>
                  </a:moveTo>
                  <a:cubicBezTo>
                    <a:pt x="992" y="263"/>
                    <a:pt x="992" y="263"/>
                    <a:pt x="992" y="263"/>
                  </a:cubicBezTo>
                  <a:cubicBezTo>
                    <a:pt x="978" y="260"/>
                    <a:pt x="969" y="267"/>
                    <a:pt x="972" y="280"/>
                  </a:cubicBezTo>
                  <a:cubicBezTo>
                    <a:pt x="972" y="280"/>
                    <a:pt x="972" y="280"/>
                    <a:pt x="972" y="280"/>
                  </a:cubicBezTo>
                  <a:cubicBezTo>
                    <a:pt x="976" y="294"/>
                    <a:pt x="988" y="307"/>
                    <a:pt x="1003" y="310"/>
                  </a:cubicBezTo>
                  <a:cubicBezTo>
                    <a:pt x="1003" y="310"/>
                    <a:pt x="1003" y="310"/>
                    <a:pt x="1003" y="310"/>
                  </a:cubicBezTo>
                  <a:cubicBezTo>
                    <a:pt x="1016" y="313"/>
                    <a:pt x="1024" y="305"/>
                    <a:pt x="1021" y="292"/>
                  </a:cubicBezTo>
                  <a:cubicBezTo>
                    <a:pt x="1018" y="278"/>
                    <a:pt x="1005" y="266"/>
                    <a:pt x="992" y="263"/>
                  </a:cubicBezTo>
                  <a:close/>
                  <a:moveTo>
                    <a:pt x="1041" y="276"/>
                  </a:moveTo>
                  <a:cubicBezTo>
                    <a:pt x="1041" y="276"/>
                    <a:pt x="1041" y="276"/>
                    <a:pt x="1041" y="276"/>
                  </a:cubicBezTo>
                  <a:cubicBezTo>
                    <a:pt x="1029" y="273"/>
                    <a:pt x="1022" y="280"/>
                    <a:pt x="1025" y="293"/>
                  </a:cubicBezTo>
                  <a:cubicBezTo>
                    <a:pt x="1025" y="293"/>
                    <a:pt x="1025" y="293"/>
                    <a:pt x="1025" y="293"/>
                  </a:cubicBezTo>
                  <a:cubicBezTo>
                    <a:pt x="1028" y="306"/>
                    <a:pt x="1041" y="319"/>
                    <a:pt x="1053" y="322"/>
                  </a:cubicBezTo>
                  <a:cubicBezTo>
                    <a:pt x="1053" y="322"/>
                    <a:pt x="1053" y="322"/>
                    <a:pt x="1053" y="322"/>
                  </a:cubicBezTo>
                  <a:cubicBezTo>
                    <a:pt x="1066" y="325"/>
                    <a:pt x="1073" y="317"/>
                    <a:pt x="1069" y="305"/>
                  </a:cubicBezTo>
                  <a:cubicBezTo>
                    <a:pt x="1066" y="292"/>
                    <a:pt x="1054" y="280"/>
                    <a:pt x="1041" y="276"/>
                  </a:cubicBezTo>
                  <a:close/>
                  <a:moveTo>
                    <a:pt x="1159" y="321"/>
                  </a:moveTo>
                  <a:cubicBezTo>
                    <a:pt x="1159" y="321"/>
                    <a:pt x="1159" y="321"/>
                    <a:pt x="1159" y="321"/>
                  </a:cubicBezTo>
                  <a:cubicBezTo>
                    <a:pt x="1151" y="317"/>
                    <a:pt x="1148" y="323"/>
                    <a:pt x="1151" y="335"/>
                  </a:cubicBezTo>
                  <a:cubicBezTo>
                    <a:pt x="1151" y="335"/>
                    <a:pt x="1151" y="335"/>
                    <a:pt x="1151" y="335"/>
                  </a:cubicBezTo>
                  <a:cubicBezTo>
                    <a:pt x="1156" y="347"/>
                    <a:pt x="1165" y="359"/>
                    <a:pt x="1173" y="363"/>
                  </a:cubicBezTo>
                  <a:cubicBezTo>
                    <a:pt x="1173" y="363"/>
                    <a:pt x="1173" y="363"/>
                    <a:pt x="1173" y="363"/>
                  </a:cubicBezTo>
                  <a:cubicBezTo>
                    <a:pt x="1182" y="367"/>
                    <a:pt x="1184" y="361"/>
                    <a:pt x="1181" y="349"/>
                  </a:cubicBezTo>
                  <a:cubicBezTo>
                    <a:pt x="1176" y="337"/>
                    <a:pt x="1167" y="325"/>
                    <a:pt x="1159" y="321"/>
                  </a:cubicBezTo>
                  <a:close/>
                  <a:moveTo>
                    <a:pt x="1188" y="338"/>
                  </a:moveTo>
                  <a:cubicBezTo>
                    <a:pt x="1188" y="338"/>
                    <a:pt x="1188" y="338"/>
                    <a:pt x="1188" y="338"/>
                  </a:cubicBezTo>
                  <a:cubicBezTo>
                    <a:pt x="1181" y="333"/>
                    <a:pt x="1179" y="338"/>
                    <a:pt x="1183" y="350"/>
                  </a:cubicBezTo>
                  <a:cubicBezTo>
                    <a:pt x="1183" y="350"/>
                    <a:pt x="1183" y="350"/>
                    <a:pt x="1183" y="350"/>
                  </a:cubicBezTo>
                  <a:cubicBezTo>
                    <a:pt x="1187" y="362"/>
                    <a:pt x="1196" y="374"/>
                    <a:pt x="1202" y="378"/>
                  </a:cubicBezTo>
                  <a:cubicBezTo>
                    <a:pt x="1202" y="378"/>
                    <a:pt x="1202" y="378"/>
                    <a:pt x="1202" y="378"/>
                  </a:cubicBezTo>
                  <a:cubicBezTo>
                    <a:pt x="1209" y="382"/>
                    <a:pt x="1211" y="376"/>
                    <a:pt x="1207" y="365"/>
                  </a:cubicBezTo>
                  <a:cubicBezTo>
                    <a:pt x="1202" y="354"/>
                    <a:pt x="1195" y="342"/>
                    <a:pt x="1188" y="338"/>
                  </a:cubicBezTo>
                  <a:close/>
                  <a:moveTo>
                    <a:pt x="1211" y="354"/>
                  </a:moveTo>
                  <a:cubicBezTo>
                    <a:pt x="1211" y="354"/>
                    <a:pt x="1211" y="354"/>
                    <a:pt x="1211" y="354"/>
                  </a:cubicBezTo>
                  <a:cubicBezTo>
                    <a:pt x="1205" y="350"/>
                    <a:pt x="1204" y="355"/>
                    <a:pt x="1208" y="366"/>
                  </a:cubicBezTo>
                  <a:cubicBezTo>
                    <a:pt x="1208" y="366"/>
                    <a:pt x="1208" y="366"/>
                    <a:pt x="1208" y="366"/>
                  </a:cubicBezTo>
                  <a:cubicBezTo>
                    <a:pt x="1213" y="377"/>
                    <a:pt x="1220" y="389"/>
                    <a:pt x="1225" y="393"/>
                  </a:cubicBezTo>
                  <a:cubicBezTo>
                    <a:pt x="1225" y="393"/>
                    <a:pt x="1225" y="393"/>
                    <a:pt x="1225" y="393"/>
                  </a:cubicBezTo>
                  <a:cubicBezTo>
                    <a:pt x="1231" y="397"/>
                    <a:pt x="1231" y="392"/>
                    <a:pt x="1227" y="381"/>
                  </a:cubicBezTo>
                  <a:cubicBezTo>
                    <a:pt x="1222" y="370"/>
                    <a:pt x="1216" y="359"/>
                    <a:pt x="1211" y="354"/>
                  </a:cubicBezTo>
                  <a:close/>
                  <a:moveTo>
                    <a:pt x="1228" y="372"/>
                  </a:moveTo>
                  <a:cubicBezTo>
                    <a:pt x="1228" y="372"/>
                    <a:pt x="1228" y="372"/>
                    <a:pt x="1228" y="372"/>
                  </a:cubicBezTo>
                  <a:cubicBezTo>
                    <a:pt x="1224" y="367"/>
                    <a:pt x="1224" y="372"/>
                    <a:pt x="1228" y="382"/>
                  </a:cubicBezTo>
                  <a:cubicBezTo>
                    <a:pt x="1228" y="382"/>
                    <a:pt x="1228" y="382"/>
                    <a:pt x="1228" y="382"/>
                  </a:cubicBezTo>
                  <a:cubicBezTo>
                    <a:pt x="1233" y="392"/>
                    <a:pt x="1239" y="405"/>
                    <a:pt x="1243" y="408"/>
                  </a:cubicBezTo>
                  <a:cubicBezTo>
                    <a:pt x="1243" y="408"/>
                    <a:pt x="1243" y="408"/>
                    <a:pt x="1243" y="408"/>
                  </a:cubicBezTo>
                  <a:cubicBezTo>
                    <a:pt x="1247" y="412"/>
                    <a:pt x="1246" y="407"/>
                    <a:pt x="1242" y="397"/>
                  </a:cubicBezTo>
                  <a:cubicBezTo>
                    <a:pt x="1238" y="387"/>
                    <a:pt x="1231" y="377"/>
                    <a:pt x="1228" y="372"/>
                  </a:cubicBezTo>
                  <a:close/>
                  <a:moveTo>
                    <a:pt x="92" y="354"/>
                  </a:moveTo>
                  <a:cubicBezTo>
                    <a:pt x="92" y="354"/>
                    <a:pt x="92" y="354"/>
                    <a:pt x="92" y="354"/>
                  </a:cubicBezTo>
                  <a:cubicBezTo>
                    <a:pt x="82" y="358"/>
                    <a:pt x="73" y="370"/>
                    <a:pt x="69" y="384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6" y="397"/>
                    <a:pt x="70" y="405"/>
                    <a:pt x="79" y="402"/>
                  </a:cubicBezTo>
                  <a:cubicBezTo>
                    <a:pt x="79" y="402"/>
                    <a:pt x="79" y="402"/>
                    <a:pt x="79" y="402"/>
                  </a:cubicBezTo>
                  <a:cubicBezTo>
                    <a:pt x="89" y="398"/>
                    <a:pt x="100" y="385"/>
                    <a:pt x="103" y="371"/>
                  </a:cubicBezTo>
                  <a:cubicBezTo>
                    <a:pt x="106" y="358"/>
                    <a:pt x="101" y="351"/>
                    <a:pt x="92" y="354"/>
                  </a:cubicBezTo>
                  <a:close/>
                  <a:moveTo>
                    <a:pt x="131" y="341"/>
                  </a:moveTo>
                  <a:cubicBezTo>
                    <a:pt x="131" y="341"/>
                    <a:pt x="131" y="341"/>
                    <a:pt x="131" y="341"/>
                  </a:cubicBezTo>
                  <a:cubicBezTo>
                    <a:pt x="120" y="344"/>
                    <a:pt x="109" y="357"/>
                    <a:pt x="106" y="371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2" y="384"/>
                    <a:pt x="108" y="392"/>
                    <a:pt x="119" y="389"/>
                  </a:cubicBezTo>
                  <a:cubicBezTo>
                    <a:pt x="119" y="389"/>
                    <a:pt x="119" y="389"/>
                    <a:pt x="119" y="389"/>
                  </a:cubicBezTo>
                  <a:cubicBezTo>
                    <a:pt x="130" y="386"/>
                    <a:pt x="142" y="372"/>
                    <a:pt x="145" y="359"/>
                  </a:cubicBezTo>
                  <a:cubicBezTo>
                    <a:pt x="148" y="345"/>
                    <a:pt x="142" y="337"/>
                    <a:pt x="131" y="341"/>
                  </a:cubicBezTo>
                  <a:close/>
                  <a:moveTo>
                    <a:pt x="176" y="328"/>
                  </a:moveTo>
                  <a:cubicBezTo>
                    <a:pt x="176" y="328"/>
                    <a:pt x="176" y="328"/>
                    <a:pt x="176" y="328"/>
                  </a:cubicBezTo>
                  <a:cubicBezTo>
                    <a:pt x="163" y="331"/>
                    <a:pt x="151" y="344"/>
                    <a:pt x="148" y="358"/>
                  </a:cubicBezTo>
                  <a:cubicBezTo>
                    <a:pt x="148" y="358"/>
                    <a:pt x="148" y="358"/>
                    <a:pt x="148" y="358"/>
                  </a:cubicBezTo>
                  <a:cubicBezTo>
                    <a:pt x="145" y="372"/>
                    <a:pt x="152" y="381"/>
                    <a:pt x="165" y="378"/>
                  </a:cubicBezTo>
                  <a:cubicBezTo>
                    <a:pt x="165" y="378"/>
                    <a:pt x="165" y="378"/>
                    <a:pt x="165" y="378"/>
                  </a:cubicBezTo>
                  <a:cubicBezTo>
                    <a:pt x="177" y="375"/>
                    <a:pt x="189" y="361"/>
                    <a:pt x="193" y="347"/>
                  </a:cubicBezTo>
                  <a:cubicBezTo>
                    <a:pt x="195" y="333"/>
                    <a:pt x="188" y="324"/>
                    <a:pt x="176" y="328"/>
                  </a:cubicBezTo>
                  <a:close/>
                  <a:moveTo>
                    <a:pt x="226" y="316"/>
                  </a:moveTo>
                  <a:cubicBezTo>
                    <a:pt x="226" y="316"/>
                    <a:pt x="226" y="316"/>
                    <a:pt x="226" y="316"/>
                  </a:cubicBezTo>
                  <a:cubicBezTo>
                    <a:pt x="212" y="319"/>
                    <a:pt x="200" y="332"/>
                    <a:pt x="196" y="346"/>
                  </a:cubicBezTo>
                  <a:cubicBezTo>
                    <a:pt x="196" y="346"/>
                    <a:pt x="196" y="346"/>
                    <a:pt x="196" y="346"/>
                  </a:cubicBezTo>
                  <a:cubicBezTo>
                    <a:pt x="194" y="360"/>
                    <a:pt x="202" y="370"/>
                    <a:pt x="216" y="367"/>
                  </a:cubicBezTo>
                  <a:cubicBezTo>
                    <a:pt x="216" y="367"/>
                    <a:pt x="216" y="367"/>
                    <a:pt x="216" y="367"/>
                  </a:cubicBezTo>
                  <a:cubicBezTo>
                    <a:pt x="229" y="364"/>
                    <a:pt x="242" y="350"/>
                    <a:pt x="246" y="336"/>
                  </a:cubicBezTo>
                  <a:cubicBezTo>
                    <a:pt x="248" y="321"/>
                    <a:pt x="239" y="313"/>
                    <a:pt x="226" y="316"/>
                  </a:cubicBezTo>
                  <a:close/>
                  <a:moveTo>
                    <a:pt x="281" y="304"/>
                  </a:moveTo>
                  <a:cubicBezTo>
                    <a:pt x="281" y="304"/>
                    <a:pt x="281" y="304"/>
                    <a:pt x="281" y="304"/>
                  </a:cubicBezTo>
                  <a:cubicBezTo>
                    <a:pt x="266" y="308"/>
                    <a:pt x="252" y="320"/>
                    <a:pt x="250" y="335"/>
                  </a:cubicBezTo>
                  <a:cubicBezTo>
                    <a:pt x="250" y="335"/>
                    <a:pt x="250" y="335"/>
                    <a:pt x="250" y="335"/>
                  </a:cubicBezTo>
                  <a:cubicBezTo>
                    <a:pt x="247" y="349"/>
                    <a:pt x="256" y="360"/>
                    <a:pt x="272" y="357"/>
                  </a:cubicBezTo>
                  <a:cubicBezTo>
                    <a:pt x="272" y="357"/>
                    <a:pt x="272" y="357"/>
                    <a:pt x="272" y="357"/>
                  </a:cubicBezTo>
                  <a:cubicBezTo>
                    <a:pt x="287" y="354"/>
                    <a:pt x="301" y="340"/>
                    <a:pt x="304" y="326"/>
                  </a:cubicBezTo>
                  <a:cubicBezTo>
                    <a:pt x="306" y="311"/>
                    <a:pt x="296" y="302"/>
                    <a:pt x="281" y="304"/>
                  </a:cubicBezTo>
                  <a:close/>
                  <a:moveTo>
                    <a:pt x="341" y="295"/>
                  </a:moveTo>
                  <a:cubicBezTo>
                    <a:pt x="341" y="295"/>
                    <a:pt x="341" y="295"/>
                    <a:pt x="341" y="295"/>
                  </a:cubicBezTo>
                  <a:cubicBezTo>
                    <a:pt x="324" y="297"/>
                    <a:pt x="311" y="310"/>
                    <a:pt x="308" y="325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6" y="340"/>
                    <a:pt x="316" y="350"/>
                    <a:pt x="333" y="348"/>
                  </a:cubicBezTo>
                  <a:cubicBezTo>
                    <a:pt x="333" y="348"/>
                    <a:pt x="333" y="348"/>
                    <a:pt x="333" y="348"/>
                  </a:cubicBezTo>
                  <a:cubicBezTo>
                    <a:pt x="349" y="346"/>
                    <a:pt x="364" y="332"/>
                    <a:pt x="366" y="317"/>
                  </a:cubicBezTo>
                  <a:cubicBezTo>
                    <a:pt x="368" y="302"/>
                    <a:pt x="356" y="292"/>
                    <a:pt x="341" y="295"/>
                  </a:cubicBezTo>
                  <a:close/>
                  <a:moveTo>
                    <a:pt x="405" y="287"/>
                  </a:moveTo>
                  <a:cubicBezTo>
                    <a:pt x="405" y="287"/>
                    <a:pt x="405" y="287"/>
                    <a:pt x="405" y="287"/>
                  </a:cubicBezTo>
                  <a:cubicBezTo>
                    <a:pt x="388" y="289"/>
                    <a:pt x="373" y="302"/>
                    <a:pt x="371" y="317"/>
                  </a:cubicBezTo>
                  <a:cubicBezTo>
                    <a:pt x="371" y="317"/>
                    <a:pt x="371" y="317"/>
                    <a:pt x="371" y="317"/>
                  </a:cubicBezTo>
                  <a:cubicBezTo>
                    <a:pt x="369" y="332"/>
                    <a:pt x="381" y="342"/>
                    <a:pt x="398" y="341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416" y="339"/>
                    <a:pt x="431" y="326"/>
                    <a:pt x="433" y="310"/>
                  </a:cubicBezTo>
                  <a:cubicBezTo>
                    <a:pt x="434" y="295"/>
                    <a:pt x="422" y="286"/>
                    <a:pt x="405" y="287"/>
                  </a:cubicBezTo>
                  <a:close/>
                  <a:moveTo>
                    <a:pt x="472" y="281"/>
                  </a:moveTo>
                  <a:cubicBezTo>
                    <a:pt x="472" y="281"/>
                    <a:pt x="472" y="281"/>
                    <a:pt x="472" y="281"/>
                  </a:cubicBezTo>
                  <a:cubicBezTo>
                    <a:pt x="454" y="282"/>
                    <a:pt x="439" y="295"/>
                    <a:pt x="438" y="310"/>
                  </a:cubicBezTo>
                  <a:cubicBezTo>
                    <a:pt x="438" y="310"/>
                    <a:pt x="438" y="310"/>
                    <a:pt x="438" y="310"/>
                  </a:cubicBezTo>
                  <a:cubicBezTo>
                    <a:pt x="436" y="325"/>
                    <a:pt x="449" y="336"/>
                    <a:pt x="468" y="335"/>
                  </a:cubicBezTo>
                  <a:cubicBezTo>
                    <a:pt x="468" y="335"/>
                    <a:pt x="468" y="335"/>
                    <a:pt x="468" y="335"/>
                  </a:cubicBezTo>
                  <a:cubicBezTo>
                    <a:pt x="486" y="334"/>
                    <a:pt x="501" y="320"/>
                    <a:pt x="502" y="305"/>
                  </a:cubicBezTo>
                  <a:cubicBezTo>
                    <a:pt x="503" y="290"/>
                    <a:pt x="490" y="279"/>
                    <a:pt x="472" y="281"/>
                  </a:cubicBezTo>
                  <a:close/>
                  <a:moveTo>
                    <a:pt x="613" y="275"/>
                  </a:moveTo>
                  <a:cubicBezTo>
                    <a:pt x="613" y="275"/>
                    <a:pt x="613" y="275"/>
                    <a:pt x="613" y="275"/>
                  </a:cubicBezTo>
                  <a:cubicBezTo>
                    <a:pt x="595" y="275"/>
                    <a:pt x="580" y="287"/>
                    <a:pt x="579" y="303"/>
                  </a:cubicBezTo>
                  <a:cubicBezTo>
                    <a:pt x="579" y="303"/>
                    <a:pt x="579" y="303"/>
                    <a:pt x="579" y="303"/>
                  </a:cubicBezTo>
                  <a:cubicBezTo>
                    <a:pt x="579" y="318"/>
                    <a:pt x="594" y="330"/>
                    <a:pt x="613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32" y="330"/>
                    <a:pt x="647" y="318"/>
                    <a:pt x="647" y="302"/>
                  </a:cubicBezTo>
                  <a:cubicBezTo>
                    <a:pt x="646" y="287"/>
                    <a:pt x="632" y="275"/>
                    <a:pt x="613" y="275"/>
                  </a:cubicBezTo>
                  <a:close/>
                  <a:moveTo>
                    <a:pt x="684" y="276"/>
                  </a:moveTo>
                  <a:cubicBezTo>
                    <a:pt x="684" y="276"/>
                    <a:pt x="684" y="276"/>
                    <a:pt x="684" y="276"/>
                  </a:cubicBezTo>
                  <a:cubicBezTo>
                    <a:pt x="666" y="276"/>
                    <a:pt x="652" y="287"/>
                    <a:pt x="652" y="302"/>
                  </a:cubicBezTo>
                  <a:cubicBezTo>
                    <a:pt x="652" y="302"/>
                    <a:pt x="652" y="302"/>
                    <a:pt x="652" y="302"/>
                  </a:cubicBezTo>
                  <a:cubicBezTo>
                    <a:pt x="653" y="318"/>
                    <a:pt x="668" y="330"/>
                    <a:pt x="687" y="331"/>
                  </a:cubicBezTo>
                  <a:cubicBezTo>
                    <a:pt x="687" y="331"/>
                    <a:pt x="687" y="331"/>
                    <a:pt x="687" y="331"/>
                  </a:cubicBezTo>
                  <a:cubicBezTo>
                    <a:pt x="706" y="332"/>
                    <a:pt x="719" y="320"/>
                    <a:pt x="719" y="305"/>
                  </a:cubicBezTo>
                  <a:cubicBezTo>
                    <a:pt x="718" y="289"/>
                    <a:pt x="703" y="277"/>
                    <a:pt x="684" y="276"/>
                  </a:cubicBezTo>
                  <a:close/>
                  <a:moveTo>
                    <a:pt x="887" y="293"/>
                  </a:moveTo>
                  <a:cubicBezTo>
                    <a:pt x="887" y="293"/>
                    <a:pt x="887" y="293"/>
                    <a:pt x="887" y="293"/>
                  </a:cubicBezTo>
                  <a:cubicBezTo>
                    <a:pt x="871" y="291"/>
                    <a:pt x="860" y="301"/>
                    <a:pt x="861" y="316"/>
                  </a:cubicBezTo>
                  <a:cubicBezTo>
                    <a:pt x="861" y="316"/>
                    <a:pt x="861" y="316"/>
                    <a:pt x="861" y="316"/>
                  </a:cubicBezTo>
                  <a:cubicBezTo>
                    <a:pt x="863" y="331"/>
                    <a:pt x="878" y="345"/>
                    <a:pt x="895" y="347"/>
                  </a:cubicBezTo>
                  <a:cubicBezTo>
                    <a:pt x="895" y="347"/>
                    <a:pt x="895" y="347"/>
                    <a:pt x="895" y="347"/>
                  </a:cubicBezTo>
                  <a:cubicBezTo>
                    <a:pt x="911" y="349"/>
                    <a:pt x="922" y="339"/>
                    <a:pt x="920" y="324"/>
                  </a:cubicBezTo>
                  <a:cubicBezTo>
                    <a:pt x="917" y="309"/>
                    <a:pt x="903" y="296"/>
                    <a:pt x="887" y="293"/>
                  </a:cubicBezTo>
                  <a:close/>
                  <a:moveTo>
                    <a:pt x="947" y="303"/>
                  </a:moveTo>
                  <a:cubicBezTo>
                    <a:pt x="947" y="303"/>
                    <a:pt x="947" y="303"/>
                    <a:pt x="947" y="303"/>
                  </a:cubicBezTo>
                  <a:cubicBezTo>
                    <a:pt x="932" y="301"/>
                    <a:pt x="922" y="310"/>
                    <a:pt x="924" y="324"/>
                  </a:cubicBezTo>
                  <a:cubicBezTo>
                    <a:pt x="924" y="324"/>
                    <a:pt x="924" y="324"/>
                    <a:pt x="924" y="324"/>
                  </a:cubicBezTo>
                  <a:cubicBezTo>
                    <a:pt x="927" y="339"/>
                    <a:pt x="941" y="353"/>
                    <a:pt x="956" y="356"/>
                  </a:cubicBezTo>
                  <a:cubicBezTo>
                    <a:pt x="956" y="356"/>
                    <a:pt x="956" y="356"/>
                    <a:pt x="956" y="356"/>
                  </a:cubicBezTo>
                  <a:cubicBezTo>
                    <a:pt x="972" y="358"/>
                    <a:pt x="981" y="348"/>
                    <a:pt x="979" y="333"/>
                  </a:cubicBezTo>
                  <a:cubicBezTo>
                    <a:pt x="976" y="319"/>
                    <a:pt x="963" y="306"/>
                    <a:pt x="947" y="303"/>
                  </a:cubicBezTo>
                  <a:close/>
                  <a:moveTo>
                    <a:pt x="1003" y="314"/>
                  </a:moveTo>
                  <a:cubicBezTo>
                    <a:pt x="1003" y="314"/>
                    <a:pt x="1003" y="314"/>
                    <a:pt x="1003" y="314"/>
                  </a:cubicBezTo>
                  <a:cubicBezTo>
                    <a:pt x="989" y="311"/>
                    <a:pt x="981" y="319"/>
                    <a:pt x="983" y="334"/>
                  </a:cubicBezTo>
                  <a:cubicBezTo>
                    <a:pt x="983" y="334"/>
                    <a:pt x="983" y="334"/>
                    <a:pt x="983" y="334"/>
                  </a:cubicBezTo>
                  <a:cubicBezTo>
                    <a:pt x="986" y="349"/>
                    <a:pt x="1000" y="362"/>
                    <a:pt x="1013" y="366"/>
                  </a:cubicBezTo>
                  <a:cubicBezTo>
                    <a:pt x="1013" y="366"/>
                    <a:pt x="1013" y="366"/>
                    <a:pt x="1013" y="366"/>
                  </a:cubicBezTo>
                  <a:cubicBezTo>
                    <a:pt x="1028" y="368"/>
                    <a:pt x="1035" y="359"/>
                    <a:pt x="1033" y="344"/>
                  </a:cubicBezTo>
                  <a:cubicBezTo>
                    <a:pt x="1030" y="330"/>
                    <a:pt x="1017" y="317"/>
                    <a:pt x="1003" y="314"/>
                  </a:cubicBezTo>
                  <a:close/>
                  <a:moveTo>
                    <a:pt x="1054" y="326"/>
                  </a:moveTo>
                  <a:cubicBezTo>
                    <a:pt x="1054" y="326"/>
                    <a:pt x="1054" y="326"/>
                    <a:pt x="1054" y="326"/>
                  </a:cubicBezTo>
                  <a:cubicBezTo>
                    <a:pt x="1042" y="323"/>
                    <a:pt x="1034" y="331"/>
                    <a:pt x="1037" y="345"/>
                  </a:cubicBezTo>
                  <a:cubicBezTo>
                    <a:pt x="1037" y="345"/>
                    <a:pt x="1037" y="345"/>
                    <a:pt x="1037" y="345"/>
                  </a:cubicBezTo>
                  <a:cubicBezTo>
                    <a:pt x="1040" y="360"/>
                    <a:pt x="1052" y="373"/>
                    <a:pt x="1065" y="376"/>
                  </a:cubicBezTo>
                  <a:cubicBezTo>
                    <a:pt x="1065" y="376"/>
                    <a:pt x="1065" y="376"/>
                    <a:pt x="1065" y="376"/>
                  </a:cubicBezTo>
                  <a:cubicBezTo>
                    <a:pt x="1078" y="379"/>
                    <a:pt x="1085" y="370"/>
                    <a:pt x="1082" y="356"/>
                  </a:cubicBezTo>
                  <a:cubicBezTo>
                    <a:pt x="1079" y="342"/>
                    <a:pt x="1067" y="329"/>
                    <a:pt x="1054" y="326"/>
                  </a:cubicBezTo>
                  <a:close/>
                  <a:moveTo>
                    <a:pt x="1100" y="339"/>
                  </a:moveTo>
                  <a:cubicBezTo>
                    <a:pt x="1100" y="339"/>
                    <a:pt x="1100" y="339"/>
                    <a:pt x="1100" y="339"/>
                  </a:cubicBezTo>
                  <a:cubicBezTo>
                    <a:pt x="1088" y="336"/>
                    <a:pt x="1082" y="343"/>
                    <a:pt x="1085" y="357"/>
                  </a:cubicBezTo>
                  <a:cubicBezTo>
                    <a:pt x="1085" y="357"/>
                    <a:pt x="1085" y="357"/>
                    <a:pt x="1085" y="357"/>
                  </a:cubicBezTo>
                  <a:cubicBezTo>
                    <a:pt x="1089" y="371"/>
                    <a:pt x="1100" y="385"/>
                    <a:pt x="1111" y="388"/>
                  </a:cubicBezTo>
                  <a:cubicBezTo>
                    <a:pt x="1111" y="388"/>
                    <a:pt x="1111" y="388"/>
                    <a:pt x="1111" y="388"/>
                  </a:cubicBezTo>
                  <a:cubicBezTo>
                    <a:pt x="1123" y="390"/>
                    <a:pt x="1129" y="382"/>
                    <a:pt x="1125" y="369"/>
                  </a:cubicBezTo>
                  <a:cubicBezTo>
                    <a:pt x="1122" y="355"/>
                    <a:pt x="1111" y="342"/>
                    <a:pt x="1100" y="339"/>
                  </a:cubicBezTo>
                  <a:close/>
                  <a:moveTo>
                    <a:pt x="1140" y="352"/>
                  </a:moveTo>
                  <a:cubicBezTo>
                    <a:pt x="1140" y="352"/>
                    <a:pt x="1140" y="352"/>
                    <a:pt x="1140" y="352"/>
                  </a:cubicBezTo>
                  <a:cubicBezTo>
                    <a:pt x="1130" y="349"/>
                    <a:pt x="1125" y="356"/>
                    <a:pt x="1128" y="369"/>
                  </a:cubicBezTo>
                  <a:cubicBezTo>
                    <a:pt x="1128" y="369"/>
                    <a:pt x="1128" y="369"/>
                    <a:pt x="1128" y="369"/>
                  </a:cubicBezTo>
                  <a:cubicBezTo>
                    <a:pt x="1131" y="383"/>
                    <a:pt x="1142" y="396"/>
                    <a:pt x="1152" y="400"/>
                  </a:cubicBezTo>
                  <a:cubicBezTo>
                    <a:pt x="1152" y="400"/>
                    <a:pt x="1152" y="400"/>
                    <a:pt x="1152" y="400"/>
                  </a:cubicBezTo>
                  <a:cubicBezTo>
                    <a:pt x="1162" y="403"/>
                    <a:pt x="1166" y="394"/>
                    <a:pt x="1163" y="382"/>
                  </a:cubicBezTo>
                  <a:cubicBezTo>
                    <a:pt x="1159" y="369"/>
                    <a:pt x="1150" y="356"/>
                    <a:pt x="1140" y="352"/>
                  </a:cubicBezTo>
                  <a:close/>
                  <a:moveTo>
                    <a:pt x="1174" y="366"/>
                  </a:moveTo>
                  <a:cubicBezTo>
                    <a:pt x="1174" y="366"/>
                    <a:pt x="1174" y="366"/>
                    <a:pt x="1174" y="366"/>
                  </a:cubicBezTo>
                  <a:cubicBezTo>
                    <a:pt x="1166" y="363"/>
                    <a:pt x="1162" y="370"/>
                    <a:pt x="1165" y="383"/>
                  </a:cubicBezTo>
                  <a:cubicBezTo>
                    <a:pt x="1165" y="383"/>
                    <a:pt x="1165" y="383"/>
                    <a:pt x="1165" y="383"/>
                  </a:cubicBezTo>
                  <a:cubicBezTo>
                    <a:pt x="1169" y="396"/>
                    <a:pt x="1179" y="409"/>
                    <a:pt x="1187" y="412"/>
                  </a:cubicBezTo>
                  <a:cubicBezTo>
                    <a:pt x="1187" y="412"/>
                    <a:pt x="1187" y="412"/>
                    <a:pt x="1187" y="412"/>
                  </a:cubicBezTo>
                  <a:cubicBezTo>
                    <a:pt x="1195" y="415"/>
                    <a:pt x="1198" y="408"/>
                    <a:pt x="1195" y="395"/>
                  </a:cubicBezTo>
                  <a:cubicBezTo>
                    <a:pt x="1191" y="383"/>
                    <a:pt x="1182" y="371"/>
                    <a:pt x="1174" y="366"/>
                  </a:cubicBezTo>
                  <a:close/>
                  <a:moveTo>
                    <a:pt x="1203" y="381"/>
                  </a:moveTo>
                  <a:cubicBezTo>
                    <a:pt x="1203" y="381"/>
                    <a:pt x="1203" y="381"/>
                    <a:pt x="1203" y="381"/>
                  </a:cubicBezTo>
                  <a:cubicBezTo>
                    <a:pt x="1196" y="378"/>
                    <a:pt x="1194" y="383"/>
                    <a:pt x="1197" y="396"/>
                  </a:cubicBezTo>
                  <a:cubicBezTo>
                    <a:pt x="1197" y="396"/>
                    <a:pt x="1197" y="396"/>
                    <a:pt x="1197" y="396"/>
                  </a:cubicBezTo>
                  <a:cubicBezTo>
                    <a:pt x="1201" y="409"/>
                    <a:pt x="1209" y="421"/>
                    <a:pt x="1216" y="425"/>
                  </a:cubicBezTo>
                  <a:cubicBezTo>
                    <a:pt x="1216" y="425"/>
                    <a:pt x="1216" y="425"/>
                    <a:pt x="1216" y="425"/>
                  </a:cubicBezTo>
                  <a:cubicBezTo>
                    <a:pt x="1223" y="428"/>
                    <a:pt x="1225" y="421"/>
                    <a:pt x="1221" y="409"/>
                  </a:cubicBezTo>
                  <a:cubicBezTo>
                    <a:pt x="1217" y="397"/>
                    <a:pt x="1210" y="385"/>
                    <a:pt x="1203" y="381"/>
                  </a:cubicBezTo>
                  <a:close/>
                  <a:moveTo>
                    <a:pt x="1244" y="411"/>
                  </a:moveTo>
                  <a:cubicBezTo>
                    <a:pt x="1244" y="411"/>
                    <a:pt x="1244" y="411"/>
                    <a:pt x="1244" y="411"/>
                  </a:cubicBezTo>
                  <a:cubicBezTo>
                    <a:pt x="1240" y="407"/>
                    <a:pt x="1240" y="413"/>
                    <a:pt x="1243" y="424"/>
                  </a:cubicBezTo>
                  <a:cubicBezTo>
                    <a:pt x="1243" y="424"/>
                    <a:pt x="1243" y="424"/>
                    <a:pt x="1243" y="424"/>
                  </a:cubicBezTo>
                  <a:cubicBezTo>
                    <a:pt x="1247" y="436"/>
                    <a:pt x="1253" y="448"/>
                    <a:pt x="1257" y="451"/>
                  </a:cubicBezTo>
                  <a:cubicBezTo>
                    <a:pt x="1257" y="451"/>
                    <a:pt x="1257" y="451"/>
                    <a:pt x="1257" y="451"/>
                  </a:cubicBezTo>
                  <a:cubicBezTo>
                    <a:pt x="1261" y="454"/>
                    <a:pt x="1261" y="448"/>
                    <a:pt x="1257" y="437"/>
                  </a:cubicBezTo>
                  <a:cubicBezTo>
                    <a:pt x="1254" y="426"/>
                    <a:pt x="1248" y="415"/>
                    <a:pt x="1244" y="411"/>
                  </a:cubicBezTo>
                  <a:close/>
                  <a:moveTo>
                    <a:pt x="1256" y="427"/>
                  </a:moveTo>
                  <a:cubicBezTo>
                    <a:pt x="1256" y="427"/>
                    <a:pt x="1256" y="427"/>
                    <a:pt x="1256" y="427"/>
                  </a:cubicBezTo>
                  <a:cubicBezTo>
                    <a:pt x="1254" y="423"/>
                    <a:pt x="1254" y="428"/>
                    <a:pt x="1258" y="438"/>
                  </a:cubicBezTo>
                  <a:cubicBezTo>
                    <a:pt x="1258" y="438"/>
                    <a:pt x="1258" y="438"/>
                    <a:pt x="1258" y="438"/>
                  </a:cubicBezTo>
                  <a:cubicBezTo>
                    <a:pt x="1262" y="449"/>
                    <a:pt x="1267" y="461"/>
                    <a:pt x="1269" y="464"/>
                  </a:cubicBezTo>
                  <a:cubicBezTo>
                    <a:pt x="1269" y="464"/>
                    <a:pt x="1269" y="464"/>
                    <a:pt x="1269" y="464"/>
                  </a:cubicBezTo>
                  <a:cubicBezTo>
                    <a:pt x="1271" y="468"/>
                    <a:pt x="1270" y="462"/>
                    <a:pt x="1266" y="452"/>
                  </a:cubicBezTo>
                  <a:cubicBezTo>
                    <a:pt x="1263" y="442"/>
                    <a:pt x="1258" y="431"/>
                    <a:pt x="1256" y="427"/>
                  </a:cubicBezTo>
                  <a:close/>
                  <a:moveTo>
                    <a:pt x="79" y="405"/>
                  </a:moveTo>
                  <a:cubicBezTo>
                    <a:pt x="79" y="405"/>
                    <a:pt x="79" y="405"/>
                    <a:pt x="79" y="405"/>
                  </a:cubicBezTo>
                  <a:cubicBezTo>
                    <a:pt x="69" y="409"/>
                    <a:pt x="60" y="421"/>
                    <a:pt x="57" y="435"/>
                  </a:cubicBezTo>
                  <a:cubicBezTo>
                    <a:pt x="57" y="435"/>
                    <a:pt x="57" y="435"/>
                    <a:pt x="57" y="435"/>
                  </a:cubicBezTo>
                  <a:cubicBezTo>
                    <a:pt x="54" y="449"/>
                    <a:pt x="59" y="458"/>
                    <a:pt x="68" y="456"/>
                  </a:cubicBezTo>
                  <a:cubicBezTo>
                    <a:pt x="68" y="456"/>
                    <a:pt x="68" y="456"/>
                    <a:pt x="68" y="456"/>
                  </a:cubicBezTo>
                  <a:cubicBezTo>
                    <a:pt x="78" y="453"/>
                    <a:pt x="88" y="439"/>
                    <a:pt x="91" y="425"/>
                  </a:cubicBezTo>
                  <a:cubicBezTo>
                    <a:pt x="94" y="410"/>
                    <a:pt x="88" y="403"/>
                    <a:pt x="79" y="405"/>
                  </a:cubicBezTo>
                  <a:close/>
                  <a:moveTo>
                    <a:pt x="118" y="393"/>
                  </a:moveTo>
                  <a:cubicBezTo>
                    <a:pt x="118" y="393"/>
                    <a:pt x="118" y="393"/>
                    <a:pt x="118" y="393"/>
                  </a:cubicBezTo>
                  <a:cubicBezTo>
                    <a:pt x="107" y="397"/>
                    <a:pt x="98" y="410"/>
                    <a:pt x="94" y="424"/>
                  </a:cubicBezTo>
                  <a:cubicBezTo>
                    <a:pt x="94" y="424"/>
                    <a:pt x="94" y="424"/>
                    <a:pt x="94" y="424"/>
                  </a:cubicBezTo>
                  <a:cubicBezTo>
                    <a:pt x="91" y="439"/>
                    <a:pt x="97" y="448"/>
                    <a:pt x="109" y="446"/>
                  </a:cubicBezTo>
                  <a:cubicBezTo>
                    <a:pt x="109" y="446"/>
                    <a:pt x="109" y="446"/>
                    <a:pt x="109" y="446"/>
                  </a:cubicBezTo>
                  <a:cubicBezTo>
                    <a:pt x="120" y="443"/>
                    <a:pt x="131" y="429"/>
                    <a:pt x="134" y="414"/>
                  </a:cubicBezTo>
                  <a:cubicBezTo>
                    <a:pt x="136" y="399"/>
                    <a:pt x="129" y="390"/>
                    <a:pt x="118" y="393"/>
                  </a:cubicBezTo>
                  <a:close/>
                  <a:moveTo>
                    <a:pt x="164" y="382"/>
                  </a:moveTo>
                  <a:cubicBezTo>
                    <a:pt x="164" y="382"/>
                    <a:pt x="164" y="382"/>
                    <a:pt x="164" y="382"/>
                  </a:cubicBezTo>
                  <a:cubicBezTo>
                    <a:pt x="151" y="385"/>
                    <a:pt x="140" y="398"/>
                    <a:pt x="137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4" y="428"/>
                    <a:pt x="142" y="439"/>
                    <a:pt x="154" y="436"/>
                  </a:cubicBezTo>
                  <a:cubicBezTo>
                    <a:pt x="154" y="436"/>
                    <a:pt x="154" y="436"/>
                    <a:pt x="154" y="436"/>
                  </a:cubicBezTo>
                  <a:cubicBezTo>
                    <a:pt x="167" y="433"/>
                    <a:pt x="179" y="419"/>
                    <a:pt x="182" y="404"/>
                  </a:cubicBezTo>
                  <a:cubicBezTo>
                    <a:pt x="184" y="388"/>
                    <a:pt x="176" y="379"/>
                    <a:pt x="164" y="382"/>
                  </a:cubicBezTo>
                  <a:close/>
                  <a:moveTo>
                    <a:pt x="215" y="371"/>
                  </a:moveTo>
                  <a:cubicBezTo>
                    <a:pt x="215" y="371"/>
                    <a:pt x="215" y="371"/>
                    <a:pt x="215" y="371"/>
                  </a:cubicBezTo>
                  <a:cubicBezTo>
                    <a:pt x="201" y="374"/>
                    <a:pt x="189" y="388"/>
                    <a:pt x="186" y="403"/>
                  </a:cubicBezTo>
                  <a:cubicBezTo>
                    <a:pt x="186" y="403"/>
                    <a:pt x="186" y="403"/>
                    <a:pt x="186" y="403"/>
                  </a:cubicBezTo>
                  <a:cubicBezTo>
                    <a:pt x="184" y="419"/>
                    <a:pt x="192" y="429"/>
                    <a:pt x="206" y="427"/>
                  </a:cubicBezTo>
                  <a:cubicBezTo>
                    <a:pt x="206" y="427"/>
                    <a:pt x="206" y="427"/>
                    <a:pt x="206" y="427"/>
                  </a:cubicBezTo>
                  <a:cubicBezTo>
                    <a:pt x="220" y="424"/>
                    <a:pt x="233" y="410"/>
                    <a:pt x="236" y="394"/>
                  </a:cubicBezTo>
                  <a:cubicBezTo>
                    <a:pt x="238" y="379"/>
                    <a:pt x="229" y="369"/>
                    <a:pt x="215" y="371"/>
                  </a:cubicBezTo>
                  <a:close/>
                  <a:moveTo>
                    <a:pt x="271" y="361"/>
                  </a:moveTo>
                  <a:cubicBezTo>
                    <a:pt x="271" y="361"/>
                    <a:pt x="271" y="361"/>
                    <a:pt x="271" y="361"/>
                  </a:cubicBezTo>
                  <a:cubicBezTo>
                    <a:pt x="256" y="364"/>
                    <a:pt x="243" y="378"/>
                    <a:pt x="240" y="394"/>
                  </a:cubicBezTo>
                  <a:cubicBezTo>
                    <a:pt x="240" y="394"/>
                    <a:pt x="240" y="394"/>
                    <a:pt x="240" y="394"/>
                  </a:cubicBezTo>
                  <a:cubicBezTo>
                    <a:pt x="238" y="409"/>
                    <a:pt x="248" y="420"/>
                    <a:pt x="263" y="418"/>
                  </a:cubicBezTo>
                  <a:cubicBezTo>
                    <a:pt x="263" y="418"/>
                    <a:pt x="263" y="418"/>
                    <a:pt x="263" y="418"/>
                  </a:cubicBezTo>
                  <a:cubicBezTo>
                    <a:pt x="278" y="416"/>
                    <a:pt x="293" y="401"/>
                    <a:pt x="295" y="385"/>
                  </a:cubicBezTo>
                  <a:cubicBezTo>
                    <a:pt x="296" y="369"/>
                    <a:pt x="286" y="359"/>
                    <a:pt x="271" y="361"/>
                  </a:cubicBezTo>
                  <a:close/>
                  <a:moveTo>
                    <a:pt x="467" y="340"/>
                  </a:moveTo>
                  <a:cubicBezTo>
                    <a:pt x="467" y="340"/>
                    <a:pt x="467" y="340"/>
                    <a:pt x="467" y="340"/>
                  </a:cubicBezTo>
                  <a:cubicBezTo>
                    <a:pt x="449" y="341"/>
                    <a:pt x="434" y="354"/>
                    <a:pt x="432" y="371"/>
                  </a:cubicBezTo>
                  <a:cubicBezTo>
                    <a:pt x="432" y="371"/>
                    <a:pt x="432" y="371"/>
                    <a:pt x="432" y="371"/>
                  </a:cubicBezTo>
                  <a:cubicBezTo>
                    <a:pt x="431" y="387"/>
                    <a:pt x="444" y="400"/>
                    <a:pt x="463" y="399"/>
                  </a:cubicBezTo>
                  <a:cubicBezTo>
                    <a:pt x="463" y="399"/>
                    <a:pt x="463" y="399"/>
                    <a:pt x="463" y="399"/>
                  </a:cubicBezTo>
                  <a:cubicBezTo>
                    <a:pt x="482" y="398"/>
                    <a:pt x="497" y="383"/>
                    <a:pt x="499" y="367"/>
                  </a:cubicBezTo>
                  <a:cubicBezTo>
                    <a:pt x="499" y="350"/>
                    <a:pt x="486" y="338"/>
                    <a:pt x="467" y="340"/>
                  </a:cubicBezTo>
                  <a:close/>
                  <a:moveTo>
                    <a:pt x="613" y="335"/>
                  </a:moveTo>
                  <a:cubicBezTo>
                    <a:pt x="613" y="335"/>
                    <a:pt x="613" y="335"/>
                    <a:pt x="613" y="335"/>
                  </a:cubicBezTo>
                  <a:cubicBezTo>
                    <a:pt x="594" y="335"/>
                    <a:pt x="579" y="348"/>
                    <a:pt x="578" y="364"/>
                  </a:cubicBezTo>
                  <a:cubicBezTo>
                    <a:pt x="578" y="364"/>
                    <a:pt x="578" y="364"/>
                    <a:pt x="578" y="364"/>
                  </a:cubicBezTo>
                  <a:cubicBezTo>
                    <a:pt x="578" y="381"/>
                    <a:pt x="593" y="394"/>
                    <a:pt x="613" y="394"/>
                  </a:cubicBezTo>
                  <a:cubicBezTo>
                    <a:pt x="613" y="394"/>
                    <a:pt x="613" y="394"/>
                    <a:pt x="613" y="394"/>
                  </a:cubicBezTo>
                  <a:cubicBezTo>
                    <a:pt x="633" y="394"/>
                    <a:pt x="648" y="381"/>
                    <a:pt x="648" y="364"/>
                  </a:cubicBezTo>
                  <a:cubicBezTo>
                    <a:pt x="647" y="347"/>
                    <a:pt x="632" y="335"/>
                    <a:pt x="613" y="335"/>
                  </a:cubicBezTo>
                  <a:close/>
                  <a:moveTo>
                    <a:pt x="687" y="336"/>
                  </a:moveTo>
                  <a:cubicBezTo>
                    <a:pt x="687" y="336"/>
                    <a:pt x="687" y="336"/>
                    <a:pt x="687" y="336"/>
                  </a:cubicBezTo>
                  <a:cubicBezTo>
                    <a:pt x="668" y="335"/>
                    <a:pt x="653" y="347"/>
                    <a:pt x="653" y="364"/>
                  </a:cubicBezTo>
                  <a:cubicBezTo>
                    <a:pt x="653" y="364"/>
                    <a:pt x="653" y="364"/>
                    <a:pt x="653" y="364"/>
                  </a:cubicBezTo>
                  <a:cubicBezTo>
                    <a:pt x="654" y="381"/>
                    <a:pt x="669" y="394"/>
                    <a:pt x="689" y="395"/>
                  </a:cubicBezTo>
                  <a:cubicBezTo>
                    <a:pt x="689" y="395"/>
                    <a:pt x="689" y="395"/>
                    <a:pt x="689" y="395"/>
                  </a:cubicBezTo>
                  <a:cubicBezTo>
                    <a:pt x="708" y="396"/>
                    <a:pt x="722" y="383"/>
                    <a:pt x="722" y="366"/>
                  </a:cubicBezTo>
                  <a:cubicBezTo>
                    <a:pt x="721" y="349"/>
                    <a:pt x="706" y="337"/>
                    <a:pt x="687" y="336"/>
                  </a:cubicBezTo>
                  <a:close/>
                  <a:moveTo>
                    <a:pt x="957" y="360"/>
                  </a:moveTo>
                  <a:cubicBezTo>
                    <a:pt x="957" y="360"/>
                    <a:pt x="957" y="360"/>
                    <a:pt x="957" y="360"/>
                  </a:cubicBezTo>
                  <a:cubicBezTo>
                    <a:pt x="942" y="358"/>
                    <a:pt x="931" y="368"/>
                    <a:pt x="933" y="384"/>
                  </a:cubicBezTo>
                  <a:cubicBezTo>
                    <a:pt x="933" y="384"/>
                    <a:pt x="933" y="384"/>
                    <a:pt x="933" y="384"/>
                  </a:cubicBezTo>
                  <a:cubicBezTo>
                    <a:pt x="935" y="400"/>
                    <a:pt x="949" y="415"/>
                    <a:pt x="965" y="417"/>
                  </a:cubicBezTo>
                  <a:cubicBezTo>
                    <a:pt x="965" y="417"/>
                    <a:pt x="965" y="417"/>
                    <a:pt x="965" y="417"/>
                  </a:cubicBezTo>
                  <a:cubicBezTo>
                    <a:pt x="981" y="419"/>
                    <a:pt x="990" y="408"/>
                    <a:pt x="988" y="392"/>
                  </a:cubicBezTo>
                  <a:cubicBezTo>
                    <a:pt x="986" y="376"/>
                    <a:pt x="973" y="362"/>
                    <a:pt x="957" y="360"/>
                  </a:cubicBezTo>
                  <a:close/>
                  <a:moveTo>
                    <a:pt x="1014" y="370"/>
                  </a:moveTo>
                  <a:cubicBezTo>
                    <a:pt x="1014" y="370"/>
                    <a:pt x="1014" y="370"/>
                    <a:pt x="1014" y="370"/>
                  </a:cubicBezTo>
                  <a:cubicBezTo>
                    <a:pt x="1000" y="367"/>
                    <a:pt x="991" y="377"/>
                    <a:pt x="993" y="393"/>
                  </a:cubicBezTo>
                  <a:cubicBezTo>
                    <a:pt x="993" y="393"/>
                    <a:pt x="993" y="393"/>
                    <a:pt x="993" y="393"/>
                  </a:cubicBezTo>
                  <a:cubicBezTo>
                    <a:pt x="995" y="409"/>
                    <a:pt x="1009" y="423"/>
                    <a:pt x="1023" y="426"/>
                  </a:cubicBezTo>
                  <a:cubicBezTo>
                    <a:pt x="1023" y="426"/>
                    <a:pt x="1023" y="426"/>
                    <a:pt x="1023" y="426"/>
                  </a:cubicBezTo>
                  <a:cubicBezTo>
                    <a:pt x="1037" y="427"/>
                    <a:pt x="1046" y="417"/>
                    <a:pt x="1043" y="402"/>
                  </a:cubicBezTo>
                  <a:cubicBezTo>
                    <a:pt x="1041" y="386"/>
                    <a:pt x="1028" y="372"/>
                    <a:pt x="1014" y="370"/>
                  </a:cubicBezTo>
                  <a:close/>
                  <a:moveTo>
                    <a:pt x="1153" y="403"/>
                  </a:moveTo>
                  <a:cubicBezTo>
                    <a:pt x="1153" y="403"/>
                    <a:pt x="1153" y="403"/>
                    <a:pt x="1153" y="403"/>
                  </a:cubicBezTo>
                  <a:cubicBezTo>
                    <a:pt x="1143" y="400"/>
                    <a:pt x="1137" y="409"/>
                    <a:pt x="1140" y="423"/>
                  </a:cubicBezTo>
                  <a:cubicBezTo>
                    <a:pt x="1140" y="423"/>
                    <a:pt x="1140" y="423"/>
                    <a:pt x="1140" y="423"/>
                  </a:cubicBezTo>
                  <a:cubicBezTo>
                    <a:pt x="1143" y="438"/>
                    <a:pt x="1153" y="452"/>
                    <a:pt x="1163" y="454"/>
                  </a:cubicBezTo>
                  <a:cubicBezTo>
                    <a:pt x="1163" y="454"/>
                    <a:pt x="1163" y="454"/>
                    <a:pt x="1163" y="454"/>
                  </a:cubicBezTo>
                  <a:cubicBezTo>
                    <a:pt x="1173" y="457"/>
                    <a:pt x="1178" y="447"/>
                    <a:pt x="1175" y="434"/>
                  </a:cubicBezTo>
                  <a:cubicBezTo>
                    <a:pt x="1172" y="419"/>
                    <a:pt x="1163" y="406"/>
                    <a:pt x="1153" y="403"/>
                  </a:cubicBezTo>
                  <a:close/>
                  <a:moveTo>
                    <a:pt x="1188" y="416"/>
                  </a:moveTo>
                  <a:cubicBezTo>
                    <a:pt x="1188" y="416"/>
                    <a:pt x="1188" y="416"/>
                    <a:pt x="1188" y="416"/>
                  </a:cubicBezTo>
                  <a:cubicBezTo>
                    <a:pt x="1179" y="413"/>
                    <a:pt x="1175" y="421"/>
                    <a:pt x="1178" y="434"/>
                  </a:cubicBezTo>
                  <a:cubicBezTo>
                    <a:pt x="1178" y="434"/>
                    <a:pt x="1178" y="434"/>
                    <a:pt x="1178" y="434"/>
                  </a:cubicBezTo>
                  <a:cubicBezTo>
                    <a:pt x="1181" y="448"/>
                    <a:pt x="1190" y="462"/>
                    <a:pt x="1198" y="464"/>
                  </a:cubicBezTo>
                  <a:cubicBezTo>
                    <a:pt x="1198" y="464"/>
                    <a:pt x="1198" y="464"/>
                    <a:pt x="1198" y="464"/>
                  </a:cubicBezTo>
                  <a:cubicBezTo>
                    <a:pt x="1207" y="467"/>
                    <a:pt x="1210" y="459"/>
                    <a:pt x="1208" y="445"/>
                  </a:cubicBezTo>
                  <a:cubicBezTo>
                    <a:pt x="1204" y="432"/>
                    <a:pt x="1196" y="419"/>
                    <a:pt x="1188" y="416"/>
                  </a:cubicBezTo>
                  <a:close/>
                  <a:moveTo>
                    <a:pt x="1217" y="428"/>
                  </a:moveTo>
                  <a:cubicBezTo>
                    <a:pt x="1217" y="428"/>
                    <a:pt x="1217" y="428"/>
                    <a:pt x="1217" y="428"/>
                  </a:cubicBezTo>
                  <a:cubicBezTo>
                    <a:pt x="1210" y="425"/>
                    <a:pt x="1207" y="432"/>
                    <a:pt x="1210" y="446"/>
                  </a:cubicBezTo>
                  <a:cubicBezTo>
                    <a:pt x="1210" y="446"/>
                    <a:pt x="1210" y="446"/>
                    <a:pt x="1210" y="446"/>
                  </a:cubicBezTo>
                  <a:cubicBezTo>
                    <a:pt x="1213" y="459"/>
                    <a:pt x="1221" y="472"/>
                    <a:pt x="1228" y="475"/>
                  </a:cubicBezTo>
                  <a:cubicBezTo>
                    <a:pt x="1228" y="475"/>
                    <a:pt x="1228" y="475"/>
                    <a:pt x="1228" y="475"/>
                  </a:cubicBezTo>
                  <a:cubicBezTo>
                    <a:pt x="1235" y="478"/>
                    <a:pt x="1237" y="469"/>
                    <a:pt x="1234" y="457"/>
                  </a:cubicBezTo>
                  <a:cubicBezTo>
                    <a:pt x="1231" y="444"/>
                    <a:pt x="1224" y="431"/>
                    <a:pt x="1217" y="428"/>
                  </a:cubicBezTo>
                  <a:close/>
                  <a:moveTo>
                    <a:pt x="1240" y="441"/>
                  </a:moveTo>
                  <a:cubicBezTo>
                    <a:pt x="1240" y="441"/>
                    <a:pt x="1240" y="441"/>
                    <a:pt x="1240" y="441"/>
                  </a:cubicBezTo>
                  <a:cubicBezTo>
                    <a:pt x="1235" y="438"/>
                    <a:pt x="1233" y="445"/>
                    <a:pt x="1236" y="458"/>
                  </a:cubicBezTo>
                  <a:cubicBezTo>
                    <a:pt x="1236" y="458"/>
                    <a:pt x="1236" y="458"/>
                    <a:pt x="1236" y="458"/>
                  </a:cubicBezTo>
                  <a:cubicBezTo>
                    <a:pt x="1239" y="470"/>
                    <a:pt x="1246" y="483"/>
                    <a:pt x="1251" y="486"/>
                  </a:cubicBezTo>
                  <a:cubicBezTo>
                    <a:pt x="1251" y="486"/>
                    <a:pt x="1251" y="486"/>
                    <a:pt x="1251" y="486"/>
                  </a:cubicBezTo>
                  <a:cubicBezTo>
                    <a:pt x="1256" y="489"/>
                    <a:pt x="1258" y="481"/>
                    <a:pt x="1255" y="469"/>
                  </a:cubicBezTo>
                  <a:cubicBezTo>
                    <a:pt x="1252" y="456"/>
                    <a:pt x="1246" y="445"/>
                    <a:pt x="1240" y="441"/>
                  </a:cubicBezTo>
                  <a:close/>
                  <a:moveTo>
                    <a:pt x="1258" y="454"/>
                  </a:moveTo>
                  <a:cubicBezTo>
                    <a:pt x="1258" y="454"/>
                    <a:pt x="1258" y="454"/>
                    <a:pt x="1258" y="454"/>
                  </a:cubicBezTo>
                  <a:cubicBezTo>
                    <a:pt x="1254" y="451"/>
                    <a:pt x="1254" y="457"/>
                    <a:pt x="1256" y="469"/>
                  </a:cubicBezTo>
                  <a:cubicBezTo>
                    <a:pt x="1256" y="469"/>
                    <a:pt x="1256" y="469"/>
                    <a:pt x="1256" y="469"/>
                  </a:cubicBezTo>
                  <a:cubicBezTo>
                    <a:pt x="1260" y="482"/>
                    <a:pt x="1266" y="493"/>
                    <a:pt x="1269" y="497"/>
                  </a:cubicBezTo>
                  <a:cubicBezTo>
                    <a:pt x="1269" y="497"/>
                    <a:pt x="1269" y="497"/>
                    <a:pt x="1269" y="497"/>
                  </a:cubicBezTo>
                  <a:cubicBezTo>
                    <a:pt x="1273" y="499"/>
                    <a:pt x="1273" y="492"/>
                    <a:pt x="1270" y="481"/>
                  </a:cubicBezTo>
                  <a:cubicBezTo>
                    <a:pt x="1267" y="469"/>
                    <a:pt x="1262" y="458"/>
                    <a:pt x="1258" y="454"/>
                  </a:cubicBezTo>
                  <a:close/>
                  <a:moveTo>
                    <a:pt x="1270" y="467"/>
                  </a:moveTo>
                  <a:cubicBezTo>
                    <a:pt x="1270" y="467"/>
                    <a:pt x="1270" y="467"/>
                    <a:pt x="1270" y="467"/>
                  </a:cubicBezTo>
                  <a:cubicBezTo>
                    <a:pt x="1268" y="464"/>
                    <a:pt x="1268" y="470"/>
                    <a:pt x="1271" y="481"/>
                  </a:cubicBezTo>
                  <a:cubicBezTo>
                    <a:pt x="1271" y="481"/>
                    <a:pt x="1271" y="481"/>
                    <a:pt x="1271" y="481"/>
                  </a:cubicBezTo>
                  <a:cubicBezTo>
                    <a:pt x="1275" y="493"/>
                    <a:pt x="1279" y="504"/>
                    <a:pt x="1281" y="507"/>
                  </a:cubicBezTo>
                  <a:cubicBezTo>
                    <a:pt x="1281" y="507"/>
                    <a:pt x="1281" y="507"/>
                    <a:pt x="1281" y="507"/>
                  </a:cubicBezTo>
                  <a:cubicBezTo>
                    <a:pt x="1284" y="510"/>
                    <a:pt x="1282" y="503"/>
                    <a:pt x="1280" y="493"/>
                  </a:cubicBezTo>
                  <a:cubicBezTo>
                    <a:pt x="1276" y="481"/>
                    <a:pt x="1273" y="471"/>
                    <a:pt x="1270" y="467"/>
                  </a:cubicBezTo>
                  <a:close/>
                  <a:moveTo>
                    <a:pt x="68" y="460"/>
                  </a:moveTo>
                  <a:cubicBezTo>
                    <a:pt x="68" y="460"/>
                    <a:pt x="68" y="460"/>
                    <a:pt x="68" y="460"/>
                  </a:cubicBezTo>
                  <a:cubicBezTo>
                    <a:pt x="58" y="462"/>
                    <a:pt x="49" y="476"/>
                    <a:pt x="47" y="490"/>
                  </a:cubicBezTo>
                  <a:cubicBezTo>
                    <a:pt x="47" y="490"/>
                    <a:pt x="47" y="490"/>
                    <a:pt x="47" y="490"/>
                  </a:cubicBezTo>
                  <a:cubicBezTo>
                    <a:pt x="45" y="505"/>
                    <a:pt x="50" y="515"/>
                    <a:pt x="59" y="513"/>
                  </a:cubicBezTo>
                  <a:cubicBezTo>
                    <a:pt x="59" y="513"/>
                    <a:pt x="59" y="513"/>
                    <a:pt x="59" y="513"/>
                  </a:cubicBezTo>
                  <a:cubicBezTo>
                    <a:pt x="69" y="511"/>
                    <a:pt x="79" y="497"/>
                    <a:pt x="81" y="482"/>
                  </a:cubicBezTo>
                  <a:cubicBezTo>
                    <a:pt x="84" y="467"/>
                    <a:pt x="77" y="457"/>
                    <a:pt x="68" y="460"/>
                  </a:cubicBezTo>
                  <a:close/>
                  <a:moveTo>
                    <a:pt x="108" y="450"/>
                  </a:moveTo>
                  <a:cubicBezTo>
                    <a:pt x="108" y="450"/>
                    <a:pt x="108" y="450"/>
                    <a:pt x="108" y="450"/>
                  </a:cubicBezTo>
                  <a:cubicBezTo>
                    <a:pt x="97" y="453"/>
                    <a:pt x="87" y="466"/>
                    <a:pt x="84" y="481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2" y="497"/>
                    <a:pt x="89" y="507"/>
                    <a:pt x="100" y="505"/>
                  </a:cubicBezTo>
                  <a:cubicBezTo>
                    <a:pt x="100" y="505"/>
                    <a:pt x="100" y="505"/>
                    <a:pt x="100" y="505"/>
                  </a:cubicBezTo>
                  <a:cubicBezTo>
                    <a:pt x="111" y="503"/>
                    <a:pt x="122" y="489"/>
                    <a:pt x="124" y="473"/>
                  </a:cubicBezTo>
                  <a:cubicBezTo>
                    <a:pt x="126" y="458"/>
                    <a:pt x="119" y="447"/>
                    <a:pt x="108" y="450"/>
                  </a:cubicBezTo>
                  <a:close/>
                  <a:moveTo>
                    <a:pt x="154" y="440"/>
                  </a:moveTo>
                  <a:cubicBezTo>
                    <a:pt x="154" y="440"/>
                    <a:pt x="154" y="440"/>
                    <a:pt x="154" y="440"/>
                  </a:cubicBezTo>
                  <a:cubicBezTo>
                    <a:pt x="141" y="443"/>
                    <a:pt x="130" y="457"/>
                    <a:pt x="128" y="473"/>
                  </a:cubicBezTo>
                  <a:cubicBezTo>
                    <a:pt x="128" y="473"/>
                    <a:pt x="128" y="473"/>
                    <a:pt x="128" y="473"/>
                  </a:cubicBezTo>
                  <a:cubicBezTo>
                    <a:pt x="126" y="488"/>
                    <a:pt x="134" y="500"/>
                    <a:pt x="146" y="498"/>
                  </a:cubicBezTo>
                  <a:cubicBezTo>
                    <a:pt x="146" y="498"/>
                    <a:pt x="146" y="498"/>
                    <a:pt x="146" y="498"/>
                  </a:cubicBezTo>
                  <a:cubicBezTo>
                    <a:pt x="159" y="496"/>
                    <a:pt x="171" y="481"/>
                    <a:pt x="173" y="465"/>
                  </a:cubicBezTo>
                  <a:cubicBezTo>
                    <a:pt x="175" y="448"/>
                    <a:pt x="166" y="438"/>
                    <a:pt x="154" y="440"/>
                  </a:cubicBezTo>
                  <a:close/>
                  <a:moveTo>
                    <a:pt x="205" y="431"/>
                  </a:moveTo>
                  <a:cubicBezTo>
                    <a:pt x="205" y="431"/>
                    <a:pt x="205" y="431"/>
                    <a:pt x="205" y="431"/>
                  </a:cubicBezTo>
                  <a:cubicBezTo>
                    <a:pt x="191" y="434"/>
                    <a:pt x="179" y="448"/>
                    <a:pt x="177" y="464"/>
                  </a:cubicBezTo>
                  <a:cubicBezTo>
                    <a:pt x="177" y="464"/>
                    <a:pt x="177" y="464"/>
                    <a:pt x="177" y="464"/>
                  </a:cubicBezTo>
                  <a:cubicBezTo>
                    <a:pt x="175" y="481"/>
                    <a:pt x="184" y="492"/>
                    <a:pt x="198" y="491"/>
                  </a:cubicBezTo>
                  <a:cubicBezTo>
                    <a:pt x="198" y="491"/>
                    <a:pt x="198" y="491"/>
                    <a:pt x="198" y="491"/>
                  </a:cubicBezTo>
                  <a:cubicBezTo>
                    <a:pt x="212" y="489"/>
                    <a:pt x="226" y="474"/>
                    <a:pt x="227" y="457"/>
                  </a:cubicBezTo>
                  <a:cubicBezTo>
                    <a:pt x="229" y="440"/>
                    <a:pt x="219" y="429"/>
                    <a:pt x="205" y="431"/>
                  </a:cubicBezTo>
                  <a:close/>
                  <a:moveTo>
                    <a:pt x="262" y="423"/>
                  </a:moveTo>
                  <a:cubicBezTo>
                    <a:pt x="262" y="423"/>
                    <a:pt x="262" y="423"/>
                    <a:pt x="262" y="423"/>
                  </a:cubicBezTo>
                  <a:cubicBezTo>
                    <a:pt x="247" y="425"/>
                    <a:pt x="234" y="440"/>
                    <a:pt x="232" y="456"/>
                  </a:cubicBezTo>
                  <a:cubicBezTo>
                    <a:pt x="232" y="456"/>
                    <a:pt x="232" y="456"/>
                    <a:pt x="232" y="456"/>
                  </a:cubicBezTo>
                  <a:cubicBezTo>
                    <a:pt x="230" y="473"/>
                    <a:pt x="240" y="485"/>
                    <a:pt x="256" y="484"/>
                  </a:cubicBezTo>
                  <a:cubicBezTo>
                    <a:pt x="256" y="484"/>
                    <a:pt x="256" y="484"/>
                    <a:pt x="256" y="484"/>
                  </a:cubicBezTo>
                  <a:cubicBezTo>
                    <a:pt x="271" y="482"/>
                    <a:pt x="285" y="467"/>
                    <a:pt x="287" y="450"/>
                  </a:cubicBezTo>
                  <a:cubicBezTo>
                    <a:pt x="289" y="432"/>
                    <a:pt x="278" y="421"/>
                    <a:pt x="262" y="423"/>
                  </a:cubicBezTo>
                  <a:close/>
                  <a:moveTo>
                    <a:pt x="392" y="409"/>
                  </a:moveTo>
                  <a:cubicBezTo>
                    <a:pt x="392" y="409"/>
                    <a:pt x="392" y="409"/>
                    <a:pt x="392" y="409"/>
                  </a:cubicBezTo>
                  <a:cubicBezTo>
                    <a:pt x="374" y="411"/>
                    <a:pt x="359" y="425"/>
                    <a:pt x="357" y="443"/>
                  </a:cubicBezTo>
                  <a:cubicBezTo>
                    <a:pt x="357" y="443"/>
                    <a:pt x="357" y="443"/>
                    <a:pt x="357" y="443"/>
                  </a:cubicBezTo>
                  <a:cubicBezTo>
                    <a:pt x="356" y="460"/>
                    <a:pt x="369" y="473"/>
                    <a:pt x="387" y="472"/>
                  </a:cubicBezTo>
                  <a:cubicBezTo>
                    <a:pt x="387" y="472"/>
                    <a:pt x="387" y="472"/>
                    <a:pt x="387" y="472"/>
                  </a:cubicBezTo>
                  <a:cubicBezTo>
                    <a:pt x="405" y="470"/>
                    <a:pt x="420" y="456"/>
                    <a:pt x="422" y="438"/>
                  </a:cubicBezTo>
                  <a:cubicBezTo>
                    <a:pt x="423" y="420"/>
                    <a:pt x="410" y="408"/>
                    <a:pt x="392" y="409"/>
                  </a:cubicBezTo>
                  <a:close/>
                  <a:moveTo>
                    <a:pt x="463" y="404"/>
                  </a:moveTo>
                  <a:cubicBezTo>
                    <a:pt x="463" y="404"/>
                    <a:pt x="463" y="404"/>
                    <a:pt x="463" y="404"/>
                  </a:cubicBezTo>
                  <a:cubicBezTo>
                    <a:pt x="444" y="405"/>
                    <a:pt x="429" y="420"/>
                    <a:pt x="427" y="437"/>
                  </a:cubicBezTo>
                  <a:cubicBezTo>
                    <a:pt x="427" y="437"/>
                    <a:pt x="427" y="437"/>
                    <a:pt x="427" y="437"/>
                  </a:cubicBezTo>
                  <a:cubicBezTo>
                    <a:pt x="427" y="456"/>
                    <a:pt x="440" y="469"/>
                    <a:pt x="459" y="468"/>
                  </a:cubicBezTo>
                  <a:cubicBezTo>
                    <a:pt x="459" y="468"/>
                    <a:pt x="459" y="468"/>
                    <a:pt x="459" y="468"/>
                  </a:cubicBezTo>
                  <a:cubicBezTo>
                    <a:pt x="478" y="467"/>
                    <a:pt x="494" y="451"/>
                    <a:pt x="495" y="434"/>
                  </a:cubicBezTo>
                  <a:cubicBezTo>
                    <a:pt x="496" y="416"/>
                    <a:pt x="482" y="403"/>
                    <a:pt x="463" y="404"/>
                  </a:cubicBezTo>
                  <a:close/>
                  <a:moveTo>
                    <a:pt x="613" y="399"/>
                  </a:moveTo>
                  <a:cubicBezTo>
                    <a:pt x="613" y="399"/>
                    <a:pt x="613" y="399"/>
                    <a:pt x="613" y="399"/>
                  </a:cubicBezTo>
                  <a:cubicBezTo>
                    <a:pt x="593" y="400"/>
                    <a:pt x="577" y="413"/>
                    <a:pt x="577" y="431"/>
                  </a:cubicBezTo>
                  <a:cubicBezTo>
                    <a:pt x="577" y="431"/>
                    <a:pt x="577" y="431"/>
                    <a:pt x="577" y="431"/>
                  </a:cubicBezTo>
                  <a:cubicBezTo>
                    <a:pt x="577" y="449"/>
                    <a:pt x="592" y="463"/>
                    <a:pt x="613" y="464"/>
                  </a:cubicBezTo>
                  <a:cubicBezTo>
                    <a:pt x="613" y="464"/>
                    <a:pt x="613" y="464"/>
                    <a:pt x="613" y="464"/>
                  </a:cubicBezTo>
                  <a:cubicBezTo>
                    <a:pt x="633" y="463"/>
                    <a:pt x="648" y="449"/>
                    <a:pt x="648" y="431"/>
                  </a:cubicBezTo>
                  <a:cubicBezTo>
                    <a:pt x="648" y="412"/>
                    <a:pt x="633" y="399"/>
                    <a:pt x="613" y="399"/>
                  </a:cubicBezTo>
                  <a:close/>
                  <a:moveTo>
                    <a:pt x="902" y="414"/>
                  </a:moveTo>
                  <a:cubicBezTo>
                    <a:pt x="902" y="414"/>
                    <a:pt x="902" y="414"/>
                    <a:pt x="902" y="414"/>
                  </a:cubicBezTo>
                  <a:cubicBezTo>
                    <a:pt x="886" y="413"/>
                    <a:pt x="873" y="425"/>
                    <a:pt x="874" y="442"/>
                  </a:cubicBezTo>
                  <a:cubicBezTo>
                    <a:pt x="874" y="442"/>
                    <a:pt x="874" y="442"/>
                    <a:pt x="874" y="442"/>
                  </a:cubicBezTo>
                  <a:cubicBezTo>
                    <a:pt x="876" y="460"/>
                    <a:pt x="891" y="475"/>
                    <a:pt x="908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25" y="478"/>
                    <a:pt x="937" y="465"/>
                    <a:pt x="935" y="448"/>
                  </a:cubicBezTo>
                  <a:cubicBezTo>
                    <a:pt x="933" y="431"/>
                    <a:pt x="920" y="416"/>
                    <a:pt x="902" y="414"/>
                  </a:cubicBezTo>
                  <a:close/>
                  <a:moveTo>
                    <a:pt x="965" y="422"/>
                  </a:moveTo>
                  <a:cubicBezTo>
                    <a:pt x="965" y="422"/>
                    <a:pt x="965" y="422"/>
                    <a:pt x="965" y="422"/>
                  </a:cubicBezTo>
                  <a:cubicBezTo>
                    <a:pt x="950" y="420"/>
                    <a:pt x="939" y="431"/>
                    <a:pt x="940" y="449"/>
                  </a:cubicBezTo>
                  <a:cubicBezTo>
                    <a:pt x="940" y="449"/>
                    <a:pt x="940" y="449"/>
                    <a:pt x="940" y="449"/>
                  </a:cubicBezTo>
                  <a:cubicBezTo>
                    <a:pt x="942" y="466"/>
                    <a:pt x="956" y="481"/>
                    <a:pt x="972" y="483"/>
                  </a:cubicBezTo>
                  <a:cubicBezTo>
                    <a:pt x="972" y="483"/>
                    <a:pt x="972" y="483"/>
                    <a:pt x="972" y="483"/>
                  </a:cubicBezTo>
                  <a:cubicBezTo>
                    <a:pt x="988" y="484"/>
                    <a:pt x="999" y="472"/>
                    <a:pt x="997" y="455"/>
                  </a:cubicBezTo>
                  <a:cubicBezTo>
                    <a:pt x="994" y="438"/>
                    <a:pt x="981" y="424"/>
                    <a:pt x="965" y="422"/>
                  </a:cubicBezTo>
                  <a:close/>
                  <a:moveTo>
                    <a:pt x="1023" y="430"/>
                  </a:moveTo>
                  <a:cubicBezTo>
                    <a:pt x="1023" y="430"/>
                    <a:pt x="1023" y="430"/>
                    <a:pt x="1023" y="430"/>
                  </a:cubicBezTo>
                  <a:cubicBezTo>
                    <a:pt x="1009" y="428"/>
                    <a:pt x="999" y="439"/>
                    <a:pt x="1001" y="456"/>
                  </a:cubicBezTo>
                  <a:cubicBezTo>
                    <a:pt x="1001" y="456"/>
                    <a:pt x="1001" y="456"/>
                    <a:pt x="1001" y="456"/>
                  </a:cubicBezTo>
                  <a:cubicBezTo>
                    <a:pt x="1003" y="473"/>
                    <a:pt x="1016" y="488"/>
                    <a:pt x="1031" y="490"/>
                  </a:cubicBezTo>
                  <a:cubicBezTo>
                    <a:pt x="1031" y="490"/>
                    <a:pt x="1031" y="490"/>
                    <a:pt x="1031" y="490"/>
                  </a:cubicBezTo>
                  <a:cubicBezTo>
                    <a:pt x="1045" y="491"/>
                    <a:pt x="1054" y="480"/>
                    <a:pt x="1052" y="463"/>
                  </a:cubicBezTo>
                  <a:cubicBezTo>
                    <a:pt x="1050" y="446"/>
                    <a:pt x="1038" y="432"/>
                    <a:pt x="1023" y="430"/>
                  </a:cubicBezTo>
                  <a:close/>
                  <a:moveTo>
                    <a:pt x="1076" y="439"/>
                  </a:moveTo>
                  <a:cubicBezTo>
                    <a:pt x="1076" y="439"/>
                    <a:pt x="1076" y="439"/>
                    <a:pt x="1076" y="439"/>
                  </a:cubicBezTo>
                  <a:cubicBezTo>
                    <a:pt x="1063" y="437"/>
                    <a:pt x="1054" y="447"/>
                    <a:pt x="1056" y="464"/>
                  </a:cubicBezTo>
                  <a:cubicBezTo>
                    <a:pt x="1056" y="464"/>
                    <a:pt x="1056" y="464"/>
                    <a:pt x="1056" y="464"/>
                  </a:cubicBezTo>
                  <a:cubicBezTo>
                    <a:pt x="1058" y="480"/>
                    <a:pt x="1070" y="495"/>
                    <a:pt x="1083" y="497"/>
                  </a:cubicBezTo>
                  <a:cubicBezTo>
                    <a:pt x="1083" y="497"/>
                    <a:pt x="1083" y="497"/>
                    <a:pt x="1083" y="497"/>
                  </a:cubicBezTo>
                  <a:cubicBezTo>
                    <a:pt x="1096" y="498"/>
                    <a:pt x="1104" y="487"/>
                    <a:pt x="1102" y="471"/>
                  </a:cubicBezTo>
                  <a:cubicBezTo>
                    <a:pt x="1100" y="455"/>
                    <a:pt x="1089" y="441"/>
                    <a:pt x="1076" y="439"/>
                  </a:cubicBezTo>
                  <a:close/>
                  <a:moveTo>
                    <a:pt x="1164" y="458"/>
                  </a:moveTo>
                  <a:cubicBezTo>
                    <a:pt x="1164" y="458"/>
                    <a:pt x="1164" y="458"/>
                    <a:pt x="1164" y="458"/>
                  </a:cubicBezTo>
                  <a:cubicBezTo>
                    <a:pt x="1154" y="456"/>
                    <a:pt x="1148" y="465"/>
                    <a:pt x="1150" y="481"/>
                  </a:cubicBezTo>
                  <a:cubicBezTo>
                    <a:pt x="1150" y="481"/>
                    <a:pt x="1150" y="481"/>
                    <a:pt x="1150" y="481"/>
                  </a:cubicBezTo>
                  <a:cubicBezTo>
                    <a:pt x="1152" y="496"/>
                    <a:pt x="1162" y="510"/>
                    <a:pt x="1172" y="512"/>
                  </a:cubicBezTo>
                  <a:cubicBezTo>
                    <a:pt x="1172" y="512"/>
                    <a:pt x="1172" y="512"/>
                    <a:pt x="1172" y="512"/>
                  </a:cubicBezTo>
                  <a:cubicBezTo>
                    <a:pt x="1182" y="514"/>
                    <a:pt x="1187" y="503"/>
                    <a:pt x="1185" y="489"/>
                  </a:cubicBezTo>
                  <a:cubicBezTo>
                    <a:pt x="1182" y="474"/>
                    <a:pt x="1173" y="461"/>
                    <a:pt x="1164" y="458"/>
                  </a:cubicBezTo>
                  <a:close/>
                  <a:moveTo>
                    <a:pt x="1199" y="468"/>
                  </a:moveTo>
                  <a:cubicBezTo>
                    <a:pt x="1199" y="468"/>
                    <a:pt x="1199" y="468"/>
                    <a:pt x="1199" y="468"/>
                  </a:cubicBezTo>
                  <a:cubicBezTo>
                    <a:pt x="1190" y="466"/>
                    <a:pt x="1186" y="475"/>
                    <a:pt x="1188" y="490"/>
                  </a:cubicBezTo>
                  <a:cubicBezTo>
                    <a:pt x="1188" y="490"/>
                    <a:pt x="1188" y="490"/>
                    <a:pt x="1188" y="490"/>
                  </a:cubicBezTo>
                  <a:cubicBezTo>
                    <a:pt x="1190" y="504"/>
                    <a:pt x="1199" y="518"/>
                    <a:pt x="1207" y="520"/>
                  </a:cubicBezTo>
                  <a:cubicBezTo>
                    <a:pt x="1207" y="520"/>
                    <a:pt x="1207" y="520"/>
                    <a:pt x="1207" y="520"/>
                  </a:cubicBezTo>
                  <a:cubicBezTo>
                    <a:pt x="1216" y="522"/>
                    <a:pt x="1220" y="512"/>
                    <a:pt x="1218" y="498"/>
                  </a:cubicBezTo>
                  <a:cubicBezTo>
                    <a:pt x="1215" y="484"/>
                    <a:pt x="1207" y="471"/>
                    <a:pt x="1199" y="468"/>
                  </a:cubicBezTo>
                  <a:close/>
                  <a:moveTo>
                    <a:pt x="1228" y="479"/>
                  </a:moveTo>
                  <a:cubicBezTo>
                    <a:pt x="1228" y="479"/>
                    <a:pt x="1228" y="479"/>
                    <a:pt x="1228" y="479"/>
                  </a:cubicBezTo>
                  <a:cubicBezTo>
                    <a:pt x="1222" y="476"/>
                    <a:pt x="1218" y="485"/>
                    <a:pt x="1220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3" y="513"/>
                    <a:pt x="1230" y="526"/>
                    <a:pt x="1237" y="528"/>
                  </a:cubicBezTo>
                  <a:cubicBezTo>
                    <a:pt x="1237" y="528"/>
                    <a:pt x="1237" y="528"/>
                    <a:pt x="1237" y="528"/>
                  </a:cubicBezTo>
                  <a:cubicBezTo>
                    <a:pt x="1244" y="530"/>
                    <a:pt x="1247" y="521"/>
                    <a:pt x="1245" y="507"/>
                  </a:cubicBezTo>
                  <a:cubicBezTo>
                    <a:pt x="1242" y="494"/>
                    <a:pt x="1235" y="481"/>
                    <a:pt x="1228" y="479"/>
                  </a:cubicBezTo>
                  <a:close/>
                  <a:moveTo>
                    <a:pt x="1252" y="489"/>
                  </a:moveTo>
                  <a:cubicBezTo>
                    <a:pt x="1252" y="489"/>
                    <a:pt x="1252" y="489"/>
                    <a:pt x="1252" y="489"/>
                  </a:cubicBezTo>
                  <a:cubicBezTo>
                    <a:pt x="1247" y="487"/>
                    <a:pt x="1244" y="494"/>
                    <a:pt x="1246" y="508"/>
                  </a:cubicBezTo>
                  <a:cubicBezTo>
                    <a:pt x="1246" y="508"/>
                    <a:pt x="1246" y="508"/>
                    <a:pt x="1246" y="508"/>
                  </a:cubicBezTo>
                  <a:cubicBezTo>
                    <a:pt x="1249" y="522"/>
                    <a:pt x="1255" y="534"/>
                    <a:pt x="1261" y="536"/>
                  </a:cubicBezTo>
                  <a:cubicBezTo>
                    <a:pt x="1261" y="536"/>
                    <a:pt x="1261" y="536"/>
                    <a:pt x="1261" y="536"/>
                  </a:cubicBezTo>
                  <a:cubicBezTo>
                    <a:pt x="1266" y="538"/>
                    <a:pt x="1268" y="530"/>
                    <a:pt x="1266" y="517"/>
                  </a:cubicBezTo>
                  <a:cubicBezTo>
                    <a:pt x="1263" y="504"/>
                    <a:pt x="1257" y="492"/>
                    <a:pt x="1252" y="489"/>
                  </a:cubicBezTo>
                  <a:close/>
                  <a:moveTo>
                    <a:pt x="1270" y="500"/>
                  </a:moveTo>
                  <a:cubicBezTo>
                    <a:pt x="1270" y="500"/>
                    <a:pt x="1270" y="500"/>
                    <a:pt x="1270" y="500"/>
                  </a:cubicBezTo>
                  <a:cubicBezTo>
                    <a:pt x="1266" y="497"/>
                    <a:pt x="1264" y="505"/>
                    <a:pt x="1267" y="517"/>
                  </a:cubicBezTo>
                  <a:cubicBezTo>
                    <a:pt x="1267" y="517"/>
                    <a:pt x="1267" y="517"/>
                    <a:pt x="1267" y="517"/>
                  </a:cubicBezTo>
                  <a:cubicBezTo>
                    <a:pt x="1269" y="530"/>
                    <a:pt x="1275" y="542"/>
                    <a:pt x="1279" y="544"/>
                  </a:cubicBezTo>
                  <a:cubicBezTo>
                    <a:pt x="1279" y="544"/>
                    <a:pt x="1279" y="544"/>
                    <a:pt x="1279" y="544"/>
                  </a:cubicBezTo>
                  <a:cubicBezTo>
                    <a:pt x="1283" y="546"/>
                    <a:pt x="1283" y="539"/>
                    <a:pt x="1281" y="526"/>
                  </a:cubicBezTo>
                  <a:cubicBezTo>
                    <a:pt x="1278" y="514"/>
                    <a:pt x="1274" y="502"/>
                    <a:pt x="1270" y="500"/>
                  </a:cubicBezTo>
                  <a:close/>
                  <a:moveTo>
                    <a:pt x="1282" y="510"/>
                  </a:moveTo>
                  <a:cubicBezTo>
                    <a:pt x="1282" y="510"/>
                    <a:pt x="1282" y="510"/>
                    <a:pt x="1282" y="510"/>
                  </a:cubicBezTo>
                  <a:cubicBezTo>
                    <a:pt x="1280" y="508"/>
                    <a:pt x="1280" y="515"/>
                    <a:pt x="1282" y="527"/>
                  </a:cubicBezTo>
                  <a:cubicBezTo>
                    <a:pt x="1282" y="527"/>
                    <a:pt x="1282" y="527"/>
                    <a:pt x="1282" y="527"/>
                  </a:cubicBezTo>
                  <a:cubicBezTo>
                    <a:pt x="1285" y="539"/>
                    <a:pt x="1283" y="545"/>
                    <a:pt x="1291" y="553"/>
                  </a:cubicBezTo>
                  <a:cubicBezTo>
                    <a:pt x="1291" y="553"/>
                    <a:pt x="1291" y="553"/>
                    <a:pt x="1291" y="553"/>
                  </a:cubicBezTo>
                  <a:cubicBezTo>
                    <a:pt x="1293" y="555"/>
                    <a:pt x="1293" y="547"/>
                    <a:pt x="1290" y="536"/>
                  </a:cubicBezTo>
                  <a:cubicBezTo>
                    <a:pt x="1288" y="524"/>
                    <a:pt x="1285" y="514"/>
                    <a:pt x="1282" y="510"/>
                  </a:cubicBezTo>
                  <a:close/>
                  <a:moveTo>
                    <a:pt x="59" y="517"/>
                  </a:moveTo>
                  <a:cubicBezTo>
                    <a:pt x="59" y="517"/>
                    <a:pt x="59" y="517"/>
                    <a:pt x="59" y="517"/>
                  </a:cubicBezTo>
                  <a:cubicBezTo>
                    <a:pt x="49" y="519"/>
                    <a:pt x="41" y="533"/>
                    <a:pt x="39" y="548"/>
                  </a:cubicBezTo>
                  <a:cubicBezTo>
                    <a:pt x="39" y="548"/>
                    <a:pt x="39" y="548"/>
                    <a:pt x="39" y="548"/>
                  </a:cubicBezTo>
                  <a:cubicBezTo>
                    <a:pt x="37" y="563"/>
                    <a:pt x="43" y="574"/>
                    <a:pt x="53" y="573"/>
                  </a:cubicBezTo>
                  <a:cubicBezTo>
                    <a:pt x="53" y="573"/>
                    <a:pt x="53" y="573"/>
                    <a:pt x="53" y="573"/>
                  </a:cubicBezTo>
                  <a:cubicBezTo>
                    <a:pt x="63" y="571"/>
                    <a:pt x="72" y="558"/>
                    <a:pt x="74" y="542"/>
                  </a:cubicBezTo>
                  <a:cubicBezTo>
                    <a:pt x="75" y="526"/>
                    <a:pt x="68" y="515"/>
                    <a:pt x="59" y="517"/>
                  </a:cubicBezTo>
                  <a:close/>
                  <a:moveTo>
                    <a:pt x="99" y="510"/>
                  </a:moveTo>
                  <a:cubicBezTo>
                    <a:pt x="99" y="510"/>
                    <a:pt x="99" y="510"/>
                    <a:pt x="99" y="510"/>
                  </a:cubicBezTo>
                  <a:cubicBezTo>
                    <a:pt x="88" y="512"/>
                    <a:pt x="78" y="526"/>
                    <a:pt x="77" y="541"/>
                  </a:cubicBezTo>
                  <a:cubicBezTo>
                    <a:pt x="77" y="541"/>
                    <a:pt x="77" y="541"/>
                    <a:pt x="77" y="541"/>
                  </a:cubicBezTo>
                  <a:cubicBezTo>
                    <a:pt x="75" y="557"/>
                    <a:pt x="82" y="569"/>
                    <a:pt x="93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105" y="566"/>
                    <a:pt x="115" y="552"/>
                    <a:pt x="117" y="535"/>
                  </a:cubicBezTo>
                  <a:cubicBezTo>
                    <a:pt x="118" y="519"/>
                    <a:pt x="111" y="508"/>
                    <a:pt x="99" y="510"/>
                  </a:cubicBezTo>
                  <a:close/>
                  <a:moveTo>
                    <a:pt x="146" y="502"/>
                  </a:moveTo>
                  <a:cubicBezTo>
                    <a:pt x="146" y="502"/>
                    <a:pt x="146" y="502"/>
                    <a:pt x="146" y="502"/>
                  </a:cubicBezTo>
                  <a:cubicBezTo>
                    <a:pt x="133" y="504"/>
                    <a:pt x="122" y="518"/>
                    <a:pt x="120" y="535"/>
                  </a:cubicBezTo>
                  <a:cubicBezTo>
                    <a:pt x="120" y="535"/>
                    <a:pt x="120" y="535"/>
                    <a:pt x="120" y="535"/>
                  </a:cubicBezTo>
                  <a:cubicBezTo>
                    <a:pt x="119" y="552"/>
                    <a:pt x="127" y="564"/>
                    <a:pt x="140" y="563"/>
                  </a:cubicBezTo>
                  <a:cubicBezTo>
                    <a:pt x="140" y="563"/>
                    <a:pt x="140" y="563"/>
                    <a:pt x="140" y="563"/>
                  </a:cubicBezTo>
                  <a:cubicBezTo>
                    <a:pt x="153" y="561"/>
                    <a:pt x="164" y="546"/>
                    <a:pt x="166" y="529"/>
                  </a:cubicBezTo>
                  <a:cubicBezTo>
                    <a:pt x="167" y="512"/>
                    <a:pt x="159" y="501"/>
                    <a:pt x="146" y="502"/>
                  </a:cubicBezTo>
                  <a:close/>
                  <a:moveTo>
                    <a:pt x="198" y="495"/>
                  </a:moveTo>
                  <a:cubicBezTo>
                    <a:pt x="198" y="495"/>
                    <a:pt x="198" y="495"/>
                    <a:pt x="198" y="495"/>
                  </a:cubicBezTo>
                  <a:cubicBezTo>
                    <a:pt x="183" y="497"/>
                    <a:pt x="172" y="512"/>
                    <a:pt x="170" y="529"/>
                  </a:cubicBezTo>
                  <a:cubicBezTo>
                    <a:pt x="170" y="529"/>
                    <a:pt x="170" y="529"/>
                    <a:pt x="170" y="529"/>
                  </a:cubicBezTo>
                  <a:cubicBezTo>
                    <a:pt x="169" y="546"/>
                    <a:pt x="178" y="559"/>
                    <a:pt x="192" y="558"/>
                  </a:cubicBezTo>
                  <a:cubicBezTo>
                    <a:pt x="192" y="558"/>
                    <a:pt x="192" y="558"/>
                    <a:pt x="192" y="558"/>
                  </a:cubicBezTo>
                  <a:cubicBezTo>
                    <a:pt x="207" y="556"/>
                    <a:pt x="219" y="541"/>
                    <a:pt x="221" y="523"/>
                  </a:cubicBezTo>
                  <a:cubicBezTo>
                    <a:pt x="222" y="506"/>
                    <a:pt x="212" y="493"/>
                    <a:pt x="198" y="495"/>
                  </a:cubicBezTo>
                  <a:close/>
                  <a:moveTo>
                    <a:pt x="318" y="483"/>
                  </a:moveTo>
                  <a:cubicBezTo>
                    <a:pt x="318" y="483"/>
                    <a:pt x="318" y="483"/>
                    <a:pt x="318" y="483"/>
                  </a:cubicBezTo>
                  <a:cubicBezTo>
                    <a:pt x="301" y="484"/>
                    <a:pt x="288" y="499"/>
                    <a:pt x="286" y="517"/>
                  </a:cubicBezTo>
                  <a:cubicBezTo>
                    <a:pt x="286" y="517"/>
                    <a:pt x="286" y="517"/>
                    <a:pt x="286" y="517"/>
                  </a:cubicBezTo>
                  <a:cubicBezTo>
                    <a:pt x="285" y="536"/>
                    <a:pt x="296" y="549"/>
                    <a:pt x="314" y="548"/>
                  </a:cubicBezTo>
                  <a:cubicBezTo>
                    <a:pt x="314" y="548"/>
                    <a:pt x="314" y="548"/>
                    <a:pt x="314" y="548"/>
                  </a:cubicBezTo>
                  <a:cubicBezTo>
                    <a:pt x="331" y="547"/>
                    <a:pt x="346" y="532"/>
                    <a:pt x="347" y="513"/>
                  </a:cubicBezTo>
                  <a:cubicBezTo>
                    <a:pt x="348" y="494"/>
                    <a:pt x="336" y="481"/>
                    <a:pt x="318" y="483"/>
                  </a:cubicBezTo>
                  <a:close/>
                  <a:moveTo>
                    <a:pt x="386" y="477"/>
                  </a:moveTo>
                  <a:cubicBezTo>
                    <a:pt x="386" y="477"/>
                    <a:pt x="386" y="477"/>
                    <a:pt x="386" y="477"/>
                  </a:cubicBezTo>
                  <a:cubicBezTo>
                    <a:pt x="368" y="479"/>
                    <a:pt x="354" y="494"/>
                    <a:pt x="352" y="513"/>
                  </a:cubicBezTo>
                  <a:cubicBezTo>
                    <a:pt x="352" y="513"/>
                    <a:pt x="352" y="513"/>
                    <a:pt x="352" y="513"/>
                  </a:cubicBezTo>
                  <a:cubicBezTo>
                    <a:pt x="351" y="531"/>
                    <a:pt x="364" y="545"/>
                    <a:pt x="382" y="545"/>
                  </a:cubicBezTo>
                  <a:cubicBezTo>
                    <a:pt x="382" y="545"/>
                    <a:pt x="382" y="545"/>
                    <a:pt x="382" y="545"/>
                  </a:cubicBezTo>
                  <a:cubicBezTo>
                    <a:pt x="401" y="543"/>
                    <a:pt x="417" y="528"/>
                    <a:pt x="418" y="509"/>
                  </a:cubicBezTo>
                  <a:cubicBezTo>
                    <a:pt x="418" y="490"/>
                    <a:pt x="405" y="476"/>
                    <a:pt x="386" y="477"/>
                  </a:cubicBezTo>
                  <a:close/>
                  <a:moveTo>
                    <a:pt x="459" y="473"/>
                  </a:moveTo>
                  <a:cubicBezTo>
                    <a:pt x="459" y="473"/>
                    <a:pt x="459" y="473"/>
                    <a:pt x="459" y="473"/>
                  </a:cubicBezTo>
                  <a:cubicBezTo>
                    <a:pt x="439" y="474"/>
                    <a:pt x="424" y="489"/>
                    <a:pt x="423" y="508"/>
                  </a:cubicBezTo>
                  <a:cubicBezTo>
                    <a:pt x="423" y="508"/>
                    <a:pt x="423" y="508"/>
                    <a:pt x="423" y="508"/>
                  </a:cubicBezTo>
                  <a:cubicBezTo>
                    <a:pt x="422" y="527"/>
                    <a:pt x="436" y="542"/>
                    <a:pt x="456" y="541"/>
                  </a:cubicBezTo>
                  <a:cubicBezTo>
                    <a:pt x="456" y="541"/>
                    <a:pt x="456" y="541"/>
                    <a:pt x="456" y="541"/>
                  </a:cubicBezTo>
                  <a:cubicBezTo>
                    <a:pt x="475" y="540"/>
                    <a:pt x="491" y="524"/>
                    <a:pt x="492" y="505"/>
                  </a:cubicBezTo>
                  <a:cubicBezTo>
                    <a:pt x="492" y="486"/>
                    <a:pt x="478" y="472"/>
                    <a:pt x="459" y="473"/>
                  </a:cubicBezTo>
                  <a:close/>
                  <a:moveTo>
                    <a:pt x="840" y="476"/>
                  </a:moveTo>
                  <a:cubicBezTo>
                    <a:pt x="840" y="476"/>
                    <a:pt x="840" y="476"/>
                    <a:pt x="840" y="476"/>
                  </a:cubicBezTo>
                  <a:cubicBezTo>
                    <a:pt x="821" y="476"/>
                    <a:pt x="808" y="489"/>
                    <a:pt x="808" y="508"/>
                  </a:cubicBezTo>
                  <a:cubicBezTo>
                    <a:pt x="808" y="508"/>
                    <a:pt x="808" y="508"/>
                    <a:pt x="808" y="508"/>
                  </a:cubicBezTo>
                  <a:cubicBezTo>
                    <a:pt x="810" y="527"/>
                    <a:pt x="825" y="543"/>
                    <a:pt x="844" y="544"/>
                  </a:cubicBezTo>
                  <a:cubicBezTo>
                    <a:pt x="844" y="544"/>
                    <a:pt x="844" y="544"/>
                    <a:pt x="844" y="544"/>
                  </a:cubicBezTo>
                  <a:cubicBezTo>
                    <a:pt x="863" y="544"/>
                    <a:pt x="875" y="531"/>
                    <a:pt x="875" y="512"/>
                  </a:cubicBezTo>
                  <a:cubicBezTo>
                    <a:pt x="873" y="493"/>
                    <a:pt x="858" y="478"/>
                    <a:pt x="840" y="47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173" y="516"/>
                  </a:moveTo>
                  <a:cubicBezTo>
                    <a:pt x="1173" y="516"/>
                    <a:pt x="1173" y="516"/>
                    <a:pt x="1173" y="516"/>
                  </a:cubicBezTo>
                  <a:cubicBezTo>
                    <a:pt x="1163" y="514"/>
                    <a:pt x="1156" y="525"/>
                    <a:pt x="1157" y="541"/>
                  </a:cubicBezTo>
                  <a:cubicBezTo>
                    <a:pt x="1157" y="541"/>
                    <a:pt x="1157" y="541"/>
                    <a:pt x="1157" y="541"/>
                  </a:cubicBezTo>
                  <a:cubicBezTo>
                    <a:pt x="1159" y="557"/>
                    <a:pt x="1169" y="570"/>
                    <a:pt x="1179" y="572"/>
                  </a:cubicBezTo>
                  <a:cubicBezTo>
                    <a:pt x="1179" y="572"/>
                    <a:pt x="1179" y="572"/>
                    <a:pt x="1179" y="572"/>
                  </a:cubicBezTo>
                  <a:cubicBezTo>
                    <a:pt x="1189" y="573"/>
                    <a:pt x="1194" y="562"/>
                    <a:pt x="1193" y="547"/>
                  </a:cubicBezTo>
                  <a:cubicBezTo>
                    <a:pt x="1191" y="532"/>
                    <a:pt x="1183" y="518"/>
                    <a:pt x="1173" y="516"/>
                  </a:cubicBezTo>
                  <a:close/>
                  <a:moveTo>
                    <a:pt x="1208" y="524"/>
                  </a:moveTo>
                  <a:cubicBezTo>
                    <a:pt x="1208" y="524"/>
                    <a:pt x="1208" y="524"/>
                    <a:pt x="1208" y="524"/>
                  </a:cubicBezTo>
                  <a:cubicBezTo>
                    <a:pt x="1200" y="522"/>
                    <a:pt x="1194" y="532"/>
                    <a:pt x="1196" y="547"/>
                  </a:cubicBezTo>
                  <a:cubicBezTo>
                    <a:pt x="1196" y="547"/>
                    <a:pt x="1196" y="547"/>
                    <a:pt x="1196" y="547"/>
                  </a:cubicBezTo>
                  <a:cubicBezTo>
                    <a:pt x="1197" y="563"/>
                    <a:pt x="1206" y="576"/>
                    <a:pt x="1214" y="578"/>
                  </a:cubicBezTo>
                  <a:cubicBezTo>
                    <a:pt x="1214" y="578"/>
                    <a:pt x="1214" y="578"/>
                    <a:pt x="1214" y="578"/>
                  </a:cubicBezTo>
                  <a:cubicBezTo>
                    <a:pt x="1223" y="579"/>
                    <a:pt x="1227" y="569"/>
                    <a:pt x="1226" y="554"/>
                  </a:cubicBezTo>
                  <a:cubicBezTo>
                    <a:pt x="1224" y="539"/>
                    <a:pt x="1217" y="526"/>
                    <a:pt x="1208" y="524"/>
                  </a:cubicBezTo>
                  <a:close/>
                  <a:moveTo>
                    <a:pt x="1279" y="548"/>
                  </a:moveTo>
                  <a:cubicBezTo>
                    <a:pt x="1279" y="548"/>
                    <a:pt x="1279" y="548"/>
                    <a:pt x="1279" y="548"/>
                  </a:cubicBezTo>
                  <a:cubicBezTo>
                    <a:pt x="1275" y="546"/>
                    <a:pt x="1273" y="555"/>
                    <a:pt x="1275" y="568"/>
                  </a:cubicBezTo>
                  <a:cubicBezTo>
                    <a:pt x="1275" y="568"/>
                    <a:pt x="1275" y="568"/>
                    <a:pt x="1275" y="568"/>
                  </a:cubicBezTo>
                  <a:cubicBezTo>
                    <a:pt x="1277" y="581"/>
                    <a:pt x="1281" y="593"/>
                    <a:pt x="1285" y="594"/>
                  </a:cubicBezTo>
                  <a:cubicBezTo>
                    <a:pt x="1285" y="594"/>
                    <a:pt x="1285" y="594"/>
                    <a:pt x="1285" y="594"/>
                  </a:cubicBezTo>
                  <a:cubicBezTo>
                    <a:pt x="1289" y="595"/>
                    <a:pt x="1291" y="587"/>
                    <a:pt x="1289" y="574"/>
                  </a:cubicBezTo>
                  <a:cubicBezTo>
                    <a:pt x="1287" y="561"/>
                    <a:pt x="1283" y="550"/>
                    <a:pt x="1279" y="548"/>
                  </a:cubicBezTo>
                  <a:close/>
                  <a:moveTo>
                    <a:pt x="1291" y="556"/>
                  </a:moveTo>
                  <a:cubicBezTo>
                    <a:pt x="1291" y="556"/>
                    <a:pt x="1296" y="560"/>
                    <a:pt x="1291" y="556"/>
                  </a:cubicBezTo>
                  <a:cubicBezTo>
                    <a:pt x="1287" y="552"/>
                    <a:pt x="1288" y="562"/>
                    <a:pt x="1290" y="575"/>
                  </a:cubicBezTo>
                  <a:cubicBezTo>
                    <a:pt x="1290" y="575"/>
                    <a:pt x="1290" y="575"/>
                    <a:pt x="1290" y="575"/>
                  </a:cubicBezTo>
                  <a:cubicBezTo>
                    <a:pt x="1292" y="587"/>
                    <a:pt x="1288" y="594"/>
                    <a:pt x="1298" y="600"/>
                  </a:cubicBezTo>
                  <a:cubicBezTo>
                    <a:pt x="1298" y="600"/>
                    <a:pt x="1297" y="604"/>
                    <a:pt x="1298" y="600"/>
                  </a:cubicBezTo>
                  <a:cubicBezTo>
                    <a:pt x="1299" y="595"/>
                    <a:pt x="1300" y="593"/>
                    <a:pt x="1299" y="581"/>
                  </a:cubicBezTo>
                  <a:cubicBezTo>
                    <a:pt x="1297" y="569"/>
                    <a:pt x="1299" y="564"/>
                    <a:pt x="1291" y="556"/>
                  </a:cubicBezTo>
                  <a:close/>
                  <a:moveTo>
                    <a:pt x="18" y="582"/>
                  </a:moveTo>
                  <a:cubicBezTo>
                    <a:pt x="18" y="582"/>
                    <a:pt x="18" y="582"/>
                    <a:pt x="18" y="582"/>
                  </a:cubicBezTo>
                  <a:cubicBezTo>
                    <a:pt x="10" y="584"/>
                    <a:pt x="2" y="597"/>
                    <a:pt x="2" y="612"/>
                  </a:cubicBezTo>
                  <a:cubicBezTo>
                    <a:pt x="2" y="612"/>
                    <a:pt x="2" y="612"/>
                    <a:pt x="2" y="612"/>
                  </a:cubicBezTo>
                  <a:cubicBezTo>
                    <a:pt x="0" y="627"/>
                    <a:pt x="6" y="638"/>
                    <a:pt x="14" y="637"/>
                  </a:cubicBezTo>
                  <a:cubicBezTo>
                    <a:pt x="14" y="637"/>
                    <a:pt x="14" y="637"/>
                    <a:pt x="14" y="637"/>
                  </a:cubicBezTo>
                  <a:cubicBezTo>
                    <a:pt x="22" y="636"/>
                    <a:pt x="30" y="623"/>
                    <a:pt x="31" y="608"/>
                  </a:cubicBezTo>
                  <a:cubicBezTo>
                    <a:pt x="32" y="592"/>
                    <a:pt x="26" y="582"/>
                    <a:pt x="18" y="582"/>
                  </a:cubicBezTo>
                  <a:close/>
                  <a:moveTo>
                    <a:pt x="52" y="577"/>
                  </a:moveTo>
                  <a:cubicBezTo>
                    <a:pt x="52" y="577"/>
                    <a:pt x="52" y="577"/>
                    <a:pt x="52" y="577"/>
                  </a:cubicBezTo>
                  <a:cubicBezTo>
                    <a:pt x="42" y="579"/>
                    <a:pt x="34" y="592"/>
                    <a:pt x="34" y="608"/>
                  </a:cubicBezTo>
                  <a:cubicBezTo>
                    <a:pt x="34" y="608"/>
                    <a:pt x="34" y="608"/>
                    <a:pt x="34" y="608"/>
                  </a:cubicBezTo>
                  <a:cubicBezTo>
                    <a:pt x="33" y="623"/>
                    <a:pt x="39" y="635"/>
                    <a:pt x="49" y="635"/>
                  </a:cubicBezTo>
                  <a:cubicBezTo>
                    <a:pt x="49" y="635"/>
                    <a:pt x="49" y="635"/>
                    <a:pt x="49" y="635"/>
                  </a:cubicBezTo>
                  <a:cubicBezTo>
                    <a:pt x="58" y="634"/>
                    <a:pt x="67" y="621"/>
                    <a:pt x="68" y="604"/>
                  </a:cubicBezTo>
                  <a:cubicBezTo>
                    <a:pt x="69" y="588"/>
                    <a:pt x="62" y="576"/>
                    <a:pt x="52" y="577"/>
                  </a:cubicBezTo>
                  <a:close/>
                  <a:moveTo>
                    <a:pt x="93" y="572"/>
                  </a:moveTo>
                  <a:cubicBezTo>
                    <a:pt x="93" y="572"/>
                    <a:pt x="93" y="572"/>
                    <a:pt x="93" y="572"/>
                  </a:cubicBezTo>
                  <a:cubicBezTo>
                    <a:pt x="82" y="574"/>
                    <a:pt x="72" y="587"/>
                    <a:pt x="71" y="604"/>
                  </a:cubicBezTo>
                  <a:cubicBezTo>
                    <a:pt x="71" y="604"/>
                    <a:pt x="71" y="604"/>
                    <a:pt x="71" y="604"/>
                  </a:cubicBezTo>
                  <a:cubicBezTo>
                    <a:pt x="70" y="620"/>
                    <a:pt x="78" y="633"/>
                    <a:pt x="90" y="632"/>
                  </a:cubicBezTo>
                  <a:cubicBezTo>
                    <a:pt x="90" y="632"/>
                    <a:pt x="90" y="632"/>
                    <a:pt x="90" y="632"/>
                  </a:cubicBezTo>
                  <a:cubicBezTo>
                    <a:pt x="101" y="631"/>
                    <a:pt x="111" y="617"/>
                    <a:pt x="112" y="600"/>
                  </a:cubicBezTo>
                  <a:cubicBezTo>
                    <a:pt x="113" y="583"/>
                    <a:pt x="104" y="571"/>
                    <a:pt x="93" y="572"/>
                  </a:cubicBezTo>
                  <a:close/>
                  <a:moveTo>
                    <a:pt x="140" y="567"/>
                  </a:moveTo>
                  <a:cubicBezTo>
                    <a:pt x="140" y="567"/>
                    <a:pt x="140" y="567"/>
                    <a:pt x="140" y="567"/>
                  </a:cubicBezTo>
                  <a:cubicBezTo>
                    <a:pt x="127" y="569"/>
                    <a:pt x="117" y="583"/>
                    <a:pt x="115" y="600"/>
                  </a:cubicBezTo>
                  <a:cubicBezTo>
                    <a:pt x="115" y="600"/>
                    <a:pt x="115" y="600"/>
                    <a:pt x="115" y="600"/>
                  </a:cubicBezTo>
                  <a:cubicBezTo>
                    <a:pt x="115" y="617"/>
                    <a:pt x="123" y="630"/>
                    <a:pt x="136" y="629"/>
                  </a:cubicBezTo>
                  <a:cubicBezTo>
                    <a:pt x="136" y="629"/>
                    <a:pt x="136" y="629"/>
                    <a:pt x="136" y="629"/>
                  </a:cubicBezTo>
                  <a:cubicBezTo>
                    <a:pt x="149" y="628"/>
                    <a:pt x="160" y="614"/>
                    <a:pt x="161" y="596"/>
                  </a:cubicBezTo>
                  <a:cubicBezTo>
                    <a:pt x="162" y="579"/>
                    <a:pt x="152" y="566"/>
                    <a:pt x="140" y="567"/>
                  </a:cubicBezTo>
                  <a:close/>
                  <a:moveTo>
                    <a:pt x="192" y="562"/>
                  </a:moveTo>
                  <a:cubicBezTo>
                    <a:pt x="192" y="562"/>
                    <a:pt x="192" y="562"/>
                    <a:pt x="192" y="562"/>
                  </a:cubicBezTo>
                  <a:cubicBezTo>
                    <a:pt x="177" y="564"/>
                    <a:pt x="166" y="578"/>
                    <a:pt x="165" y="596"/>
                  </a:cubicBezTo>
                  <a:cubicBezTo>
                    <a:pt x="165" y="596"/>
                    <a:pt x="165" y="596"/>
                    <a:pt x="165" y="596"/>
                  </a:cubicBezTo>
                  <a:cubicBezTo>
                    <a:pt x="164" y="614"/>
                    <a:pt x="174" y="627"/>
                    <a:pt x="189" y="627"/>
                  </a:cubicBezTo>
                  <a:cubicBezTo>
                    <a:pt x="189" y="627"/>
                    <a:pt x="189" y="627"/>
                    <a:pt x="189" y="627"/>
                  </a:cubicBezTo>
                  <a:cubicBezTo>
                    <a:pt x="203" y="626"/>
                    <a:pt x="215" y="611"/>
                    <a:pt x="216" y="593"/>
                  </a:cubicBezTo>
                  <a:cubicBezTo>
                    <a:pt x="217" y="574"/>
                    <a:pt x="206" y="561"/>
                    <a:pt x="192" y="562"/>
                  </a:cubicBezTo>
                  <a:close/>
                  <a:moveTo>
                    <a:pt x="250" y="558"/>
                  </a:moveTo>
                  <a:cubicBezTo>
                    <a:pt x="250" y="558"/>
                    <a:pt x="250" y="558"/>
                    <a:pt x="250" y="558"/>
                  </a:cubicBezTo>
                  <a:cubicBezTo>
                    <a:pt x="234" y="559"/>
                    <a:pt x="222" y="574"/>
                    <a:pt x="221" y="592"/>
                  </a:cubicBezTo>
                  <a:cubicBezTo>
                    <a:pt x="221" y="592"/>
                    <a:pt x="221" y="592"/>
                    <a:pt x="221" y="592"/>
                  </a:cubicBezTo>
                  <a:cubicBezTo>
                    <a:pt x="220" y="611"/>
                    <a:pt x="231" y="625"/>
                    <a:pt x="247" y="624"/>
                  </a:cubicBezTo>
                  <a:cubicBezTo>
                    <a:pt x="247" y="624"/>
                    <a:pt x="247" y="624"/>
                    <a:pt x="247" y="624"/>
                  </a:cubicBezTo>
                  <a:cubicBezTo>
                    <a:pt x="263" y="623"/>
                    <a:pt x="276" y="608"/>
                    <a:pt x="277" y="589"/>
                  </a:cubicBezTo>
                  <a:cubicBezTo>
                    <a:pt x="277" y="570"/>
                    <a:pt x="266" y="557"/>
                    <a:pt x="250" y="558"/>
                  </a:cubicBezTo>
                  <a:close/>
                  <a:moveTo>
                    <a:pt x="314" y="554"/>
                  </a:moveTo>
                  <a:cubicBezTo>
                    <a:pt x="314" y="554"/>
                    <a:pt x="314" y="554"/>
                    <a:pt x="314" y="554"/>
                  </a:cubicBezTo>
                  <a:cubicBezTo>
                    <a:pt x="296" y="555"/>
                    <a:pt x="283" y="570"/>
                    <a:pt x="282" y="589"/>
                  </a:cubicBezTo>
                  <a:cubicBezTo>
                    <a:pt x="282" y="589"/>
                    <a:pt x="282" y="589"/>
                    <a:pt x="282" y="589"/>
                  </a:cubicBezTo>
                  <a:cubicBezTo>
                    <a:pt x="281" y="608"/>
                    <a:pt x="294" y="623"/>
                    <a:pt x="311" y="622"/>
                  </a:cubicBezTo>
                  <a:cubicBezTo>
                    <a:pt x="311" y="622"/>
                    <a:pt x="311" y="622"/>
                    <a:pt x="311" y="622"/>
                  </a:cubicBezTo>
                  <a:cubicBezTo>
                    <a:pt x="328" y="621"/>
                    <a:pt x="342" y="605"/>
                    <a:pt x="343" y="586"/>
                  </a:cubicBezTo>
                  <a:cubicBezTo>
                    <a:pt x="344" y="567"/>
                    <a:pt x="331" y="553"/>
                    <a:pt x="314" y="554"/>
                  </a:cubicBezTo>
                  <a:close/>
                  <a:moveTo>
                    <a:pt x="382" y="550"/>
                  </a:moveTo>
                  <a:cubicBezTo>
                    <a:pt x="382" y="550"/>
                    <a:pt x="382" y="550"/>
                    <a:pt x="382" y="550"/>
                  </a:cubicBezTo>
                  <a:cubicBezTo>
                    <a:pt x="363" y="551"/>
                    <a:pt x="349" y="566"/>
                    <a:pt x="348" y="586"/>
                  </a:cubicBezTo>
                  <a:cubicBezTo>
                    <a:pt x="348" y="586"/>
                    <a:pt x="348" y="586"/>
                    <a:pt x="348" y="586"/>
                  </a:cubicBezTo>
                  <a:cubicBezTo>
                    <a:pt x="348" y="606"/>
                    <a:pt x="361" y="620"/>
                    <a:pt x="380" y="620"/>
                  </a:cubicBezTo>
                  <a:cubicBezTo>
                    <a:pt x="380" y="620"/>
                    <a:pt x="380" y="620"/>
                    <a:pt x="380" y="620"/>
                  </a:cubicBezTo>
                  <a:cubicBezTo>
                    <a:pt x="398" y="619"/>
                    <a:pt x="413" y="603"/>
                    <a:pt x="414" y="583"/>
                  </a:cubicBezTo>
                  <a:cubicBezTo>
                    <a:pt x="414" y="563"/>
                    <a:pt x="400" y="549"/>
                    <a:pt x="382" y="550"/>
                  </a:cubicBezTo>
                  <a:close/>
                  <a:moveTo>
                    <a:pt x="913" y="553"/>
                  </a:moveTo>
                  <a:cubicBezTo>
                    <a:pt x="913" y="553"/>
                    <a:pt x="913" y="553"/>
                    <a:pt x="913" y="553"/>
                  </a:cubicBezTo>
                  <a:cubicBezTo>
                    <a:pt x="896" y="552"/>
                    <a:pt x="883" y="566"/>
                    <a:pt x="883" y="586"/>
                  </a:cubicBezTo>
                  <a:cubicBezTo>
                    <a:pt x="883" y="586"/>
                    <a:pt x="883" y="586"/>
                    <a:pt x="883" y="586"/>
                  </a:cubicBezTo>
                  <a:cubicBezTo>
                    <a:pt x="884" y="605"/>
                    <a:pt x="899" y="621"/>
                    <a:pt x="916" y="622"/>
                  </a:cubicBezTo>
                  <a:cubicBezTo>
                    <a:pt x="916" y="622"/>
                    <a:pt x="916" y="622"/>
                    <a:pt x="916" y="622"/>
                  </a:cubicBezTo>
                  <a:cubicBezTo>
                    <a:pt x="934" y="622"/>
                    <a:pt x="946" y="607"/>
                    <a:pt x="946" y="589"/>
                  </a:cubicBezTo>
                  <a:cubicBezTo>
                    <a:pt x="945" y="569"/>
                    <a:pt x="931" y="554"/>
                    <a:pt x="913" y="553"/>
                  </a:cubicBezTo>
                  <a:close/>
                  <a:moveTo>
                    <a:pt x="1137" y="571"/>
                  </a:moveTo>
                  <a:cubicBezTo>
                    <a:pt x="1137" y="571"/>
                    <a:pt x="1137" y="571"/>
                    <a:pt x="1137" y="571"/>
                  </a:cubicBezTo>
                  <a:cubicBezTo>
                    <a:pt x="1126" y="570"/>
                    <a:pt x="1117" y="583"/>
                    <a:pt x="1118" y="599"/>
                  </a:cubicBezTo>
                  <a:cubicBezTo>
                    <a:pt x="1118" y="599"/>
                    <a:pt x="1118" y="599"/>
                    <a:pt x="1118" y="599"/>
                  </a:cubicBezTo>
                  <a:cubicBezTo>
                    <a:pt x="1119" y="617"/>
                    <a:pt x="1129" y="631"/>
                    <a:pt x="1141" y="632"/>
                  </a:cubicBezTo>
                  <a:cubicBezTo>
                    <a:pt x="1141" y="632"/>
                    <a:pt x="1141" y="632"/>
                    <a:pt x="1141" y="632"/>
                  </a:cubicBezTo>
                  <a:cubicBezTo>
                    <a:pt x="1152" y="632"/>
                    <a:pt x="1160" y="620"/>
                    <a:pt x="1159" y="603"/>
                  </a:cubicBezTo>
                  <a:cubicBezTo>
                    <a:pt x="1158" y="586"/>
                    <a:pt x="1149" y="573"/>
                    <a:pt x="1137" y="571"/>
                  </a:cubicBezTo>
                  <a:close/>
                  <a:moveTo>
                    <a:pt x="1179" y="576"/>
                  </a:moveTo>
                  <a:cubicBezTo>
                    <a:pt x="1179" y="576"/>
                    <a:pt x="1179" y="576"/>
                    <a:pt x="1179" y="576"/>
                  </a:cubicBezTo>
                  <a:cubicBezTo>
                    <a:pt x="1169" y="575"/>
                    <a:pt x="1162" y="587"/>
                    <a:pt x="1162" y="603"/>
                  </a:cubicBezTo>
                  <a:cubicBezTo>
                    <a:pt x="1162" y="603"/>
                    <a:pt x="1162" y="603"/>
                    <a:pt x="1162" y="603"/>
                  </a:cubicBezTo>
                  <a:cubicBezTo>
                    <a:pt x="1164" y="620"/>
                    <a:pt x="1173" y="633"/>
                    <a:pt x="1183" y="634"/>
                  </a:cubicBezTo>
                  <a:cubicBezTo>
                    <a:pt x="1183" y="634"/>
                    <a:pt x="1183" y="634"/>
                    <a:pt x="1183" y="634"/>
                  </a:cubicBezTo>
                  <a:cubicBezTo>
                    <a:pt x="1192" y="635"/>
                    <a:pt x="1199" y="623"/>
                    <a:pt x="1198" y="607"/>
                  </a:cubicBezTo>
                  <a:cubicBezTo>
                    <a:pt x="1197" y="591"/>
                    <a:pt x="1189" y="578"/>
                    <a:pt x="1179" y="576"/>
                  </a:cubicBezTo>
                  <a:close/>
                  <a:moveTo>
                    <a:pt x="1214" y="582"/>
                  </a:moveTo>
                  <a:cubicBezTo>
                    <a:pt x="1214" y="582"/>
                    <a:pt x="1214" y="582"/>
                    <a:pt x="1214" y="582"/>
                  </a:cubicBezTo>
                  <a:cubicBezTo>
                    <a:pt x="1206" y="581"/>
                    <a:pt x="1200" y="592"/>
                    <a:pt x="1201" y="607"/>
                  </a:cubicBezTo>
                  <a:cubicBezTo>
                    <a:pt x="1201" y="607"/>
                    <a:pt x="1201" y="607"/>
                    <a:pt x="1201" y="607"/>
                  </a:cubicBezTo>
                  <a:cubicBezTo>
                    <a:pt x="1202" y="623"/>
                    <a:pt x="1209" y="636"/>
                    <a:pt x="1218" y="637"/>
                  </a:cubicBezTo>
                  <a:cubicBezTo>
                    <a:pt x="1218" y="637"/>
                    <a:pt x="1218" y="637"/>
                    <a:pt x="1218" y="637"/>
                  </a:cubicBezTo>
                  <a:cubicBezTo>
                    <a:pt x="1226" y="637"/>
                    <a:pt x="1232" y="626"/>
                    <a:pt x="1231" y="611"/>
                  </a:cubicBezTo>
                  <a:cubicBezTo>
                    <a:pt x="1230" y="596"/>
                    <a:pt x="1223" y="583"/>
                    <a:pt x="1214" y="582"/>
                  </a:cubicBezTo>
                  <a:close/>
                  <a:moveTo>
                    <a:pt x="1244" y="587"/>
                  </a:moveTo>
                  <a:cubicBezTo>
                    <a:pt x="1244" y="587"/>
                    <a:pt x="1244" y="587"/>
                    <a:pt x="1244" y="587"/>
                  </a:cubicBezTo>
                  <a:cubicBezTo>
                    <a:pt x="1237" y="586"/>
                    <a:pt x="1233" y="596"/>
                    <a:pt x="1233" y="611"/>
                  </a:cubicBezTo>
                  <a:cubicBezTo>
                    <a:pt x="1233" y="611"/>
                    <a:pt x="1233" y="611"/>
                    <a:pt x="1233" y="611"/>
                  </a:cubicBezTo>
                  <a:cubicBezTo>
                    <a:pt x="1235" y="626"/>
                    <a:pt x="1240" y="639"/>
                    <a:pt x="1248" y="640"/>
                  </a:cubicBezTo>
                  <a:cubicBezTo>
                    <a:pt x="1248" y="640"/>
                    <a:pt x="1248" y="640"/>
                    <a:pt x="1248" y="640"/>
                  </a:cubicBezTo>
                  <a:cubicBezTo>
                    <a:pt x="1255" y="640"/>
                    <a:pt x="1259" y="630"/>
                    <a:pt x="1258" y="615"/>
                  </a:cubicBezTo>
                  <a:cubicBezTo>
                    <a:pt x="1257" y="601"/>
                    <a:pt x="1251" y="589"/>
                    <a:pt x="1244" y="587"/>
                  </a:cubicBezTo>
                  <a:close/>
                  <a:moveTo>
                    <a:pt x="1268" y="592"/>
                  </a:moveTo>
                  <a:cubicBezTo>
                    <a:pt x="1268" y="592"/>
                    <a:pt x="1268" y="592"/>
                    <a:pt x="1268" y="592"/>
                  </a:cubicBezTo>
                  <a:cubicBezTo>
                    <a:pt x="1262" y="591"/>
                    <a:pt x="1259" y="601"/>
                    <a:pt x="1260" y="615"/>
                  </a:cubicBezTo>
                  <a:cubicBezTo>
                    <a:pt x="1260" y="615"/>
                    <a:pt x="1260" y="615"/>
                    <a:pt x="1260" y="615"/>
                  </a:cubicBezTo>
                  <a:cubicBezTo>
                    <a:pt x="1261" y="630"/>
                    <a:pt x="1266" y="642"/>
                    <a:pt x="1272" y="642"/>
                  </a:cubicBezTo>
                  <a:cubicBezTo>
                    <a:pt x="1272" y="642"/>
                    <a:pt x="1272" y="642"/>
                    <a:pt x="1272" y="642"/>
                  </a:cubicBezTo>
                  <a:cubicBezTo>
                    <a:pt x="1277" y="643"/>
                    <a:pt x="1280" y="633"/>
                    <a:pt x="1279" y="619"/>
                  </a:cubicBezTo>
                  <a:cubicBezTo>
                    <a:pt x="1278" y="606"/>
                    <a:pt x="1274" y="594"/>
                    <a:pt x="1268" y="592"/>
                  </a:cubicBezTo>
                  <a:close/>
                  <a:moveTo>
                    <a:pt x="1286" y="598"/>
                  </a:moveTo>
                  <a:cubicBezTo>
                    <a:pt x="1286" y="598"/>
                    <a:pt x="1286" y="598"/>
                    <a:pt x="1286" y="598"/>
                  </a:cubicBezTo>
                  <a:cubicBezTo>
                    <a:pt x="1282" y="597"/>
                    <a:pt x="1280" y="606"/>
                    <a:pt x="1280" y="619"/>
                  </a:cubicBezTo>
                  <a:cubicBezTo>
                    <a:pt x="1280" y="619"/>
                    <a:pt x="1280" y="619"/>
                    <a:pt x="1280" y="619"/>
                  </a:cubicBezTo>
                  <a:cubicBezTo>
                    <a:pt x="1282" y="633"/>
                    <a:pt x="1278" y="643"/>
                    <a:pt x="1290" y="645"/>
                  </a:cubicBezTo>
                  <a:cubicBezTo>
                    <a:pt x="1290" y="645"/>
                    <a:pt x="1290" y="645"/>
                    <a:pt x="1290" y="645"/>
                  </a:cubicBezTo>
                  <a:cubicBezTo>
                    <a:pt x="1294" y="646"/>
                    <a:pt x="1295" y="636"/>
                    <a:pt x="1294" y="623"/>
                  </a:cubicBezTo>
                  <a:cubicBezTo>
                    <a:pt x="1293" y="610"/>
                    <a:pt x="1290" y="599"/>
                    <a:pt x="1286" y="598"/>
                  </a:cubicBezTo>
                  <a:close/>
                  <a:moveTo>
                    <a:pt x="1298" y="603"/>
                  </a:moveTo>
                  <a:cubicBezTo>
                    <a:pt x="1296" y="607"/>
                    <a:pt x="1294" y="611"/>
                    <a:pt x="1295" y="624"/>
                  </a:cubicBezTo>
                  <a:cubicBezTo>
                    <a:pt x="1295" y="624"/>
                    <a:pt x="1295" y="624"/>
                    <a:pt x="1295" y="624"/>
                  </a:cubicBezTo>
                  <a:cubicBezTo>
                    <a:pt x="1296" y="637"/>
                    <a:pt x="1299" y="652"/>
                    <a:pt x="1302" y="648"/>
                  </a:cubicBezTo>
                  <a:cubicBezTo>
                    <a:pt x="1305" y="645"/>
                    <a:pt x="1305" y="640"/>
                    <a:pt x="1304" y="627"/>
                  </a:cubicBezTo>
                  <a:cubicBezTo>
                    <a:pt x="1303" y="615"/>
                    <a:pt x="1300" y="599"/>
                    <a:pt x="1298" y="603"/>
                  </a:cubicBezTo>
                  <a:close/>
                  <a:moveTo>
                    <a:pt x="49" y="639"/>
                  </a:moveTo>
                  <a:cubicBezTo>
                    <a:pt x="49" y="639"/>
                    <a:pt x="49" y="639"/>
                    <a:pt x="49" y="639"/>
                  </a:cubicBezTo>
                  <a:cubicBezTo>
                    <a:pt x="39" y="640"/>
                    <a:pt x="31" y="653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1" y="685"/>
                    <a:pt x="38" y="697"/>
                    <a:pt x="47" y="697"/>
                  </a:cubicBezTo>
                  <a:cubicBezTo>
                    <a:pt x="47" y="697"/>
                    <a:pt x="47" y="697"/>
                    <a:pt x="47" y="697"/>
                  </a:cubicBezTo>
                  <a:cubicBezTo>
                    <a:pt x="57" y="697"/>
                    <a:pt x="65" y="684"/>
                    <a:pt x="66" y="667"/>
                  </a:cubicBezTo>
                  <a:cubicBezTo>
                    <a:pt x="66" y="651"/>
                    <a:pt x="58" y="638"/>
                    <a:pt x="49" y="639"/>
                  </a:cubicBezTo>
                  <a:close/>
                  <a:moveTo>
                    <a:pt x="89" y="636"/>
                  </a:moveTo>
                  <a:cubicBezTo>
                    <a:pt x="89" y="636"/>
                    <a:pt x="89" y="636"/>
                    <a:pt x="89" y="636"/>
                  </a:cubicBezTo>
                  <a:cubicBezTo>
                    <a:pt x="78" y="637"/>
                    <a:pt x="69" y="651"/>
                    <a:pt x="69" y="667"/>
                  </a:cubicBezTo>
                  <a:cubicBezTo>
                    <a:pt x="69" y="667"/>
                    <a:pt x="69" y="667"/>
                    <a:pt x="69" y="667"/>
                  </a:cubicBezTo>
                  <a:cubicBezTo>
                    <a:pt x="69" y="684"/>
                    <a:pt x="76" y="697"/>
                    <a:pt x="88" y="697"/>
                  </a:cubicBezTo>
                  <a:cubicBezTo>
                    <a:pt x="88" y="697"/>
                    <a:pt x="88" y="697"/>
                    <a:pt x="88" y="697"/>
                  </a:cubicBezTo>
                  <a:cubicBezTo>
                    <a:pt x="99" y="697"/>
                    <a:pt x="109" y="683"/>
                    <a:pt x="109" y="666"/>
                  </a:cubicBezTo>
                  <a:cubicBezTo>
                    <a:pt x="109" y="649"/>
                    <a:pt x="101" y="636"/>
                    <a:pt x="89" y="636"/>
                  </a:cubicBezTo>
                  <a:close/>
                  <a:moveTo>
                    <a:pt x="188" y="632"/>
                  </a:moveTo>
                  <a:cubicBezTo>
                    <a:pt x="188" y="632"/>
                    <a:pt x="188" y="632"/>
                    <a:pt x="188" y="632"/>
                  </a:cubicBezTo>
                  <a:cubicBezTo>
                    <a:pt x="174" y="633"/>
                    <a:pt x="163" y="647"/>
                    <a:pt x="163" y="665"/>
                  </a:cubicBezTo>
                  <a:cubicBezTo>
                    <a:pt x="163" y="665"/>
                    <a:pt x="163" y="665"/>
                    <a:pt x="163" y="665"/>
                  </a:cubicBezTo>
                  <a:cubicBezTo>
                    <a:pt x="163" y="683"/>
                    <a:pt x="173" y="697"/>
                    <a:pt x="187" y="697"/>
                  </a:cubicBezTo>
                  <a:cubicBezTo>
                    <a:pt x="187" y="697"/>
                    <a:pt x="187" y="697"/>
                    <a:pt x="187" y="697"/>
                  </a:cubicBezTo>
                  <a:cubicBezTo>
                    <a:pt x="202" y="697"/>
                    <a:pt x="214" y="682"/>
                    <a:pt x="214" y="664"/>
                  </a:cubicBezTo>
                  <a:cubicBezTo>
                    <a:pt x="214" y="645"/>
                    <a:pt x="203" y="631"/>
                    <a:pt x="188" y="632"/>
                  </a:cubicBezTo>
                  <a:close/>
                  <a:moveTo>
                    <a:pt x="247" y="629"/>
                  </a:moveTo>
                  <a:cubicBezTo>
                    <a:pt x="247" y="629"/>
                    <a:pt x="247" y="629"/>
                    <a:pt x="247" y="629"/>
                  </a:cubicBezTo>
                  <a:cubicBezTo>
                    <a:pt x="231" y="630"/>
                    <a:pt x="219" y="645"/>
                    <a:pt x="218" y="664"/>
                  </a:cubicBezTo>
                  <a:cubicBezTo>
                    <a:pt x="218" y="664"/>
                    <a:pt x="218" y="664"/>
                    <a:pt x="218" y="664"/>
                  </a:cubicBezTo>
                  <a:cubicBezTo>
                    <a:pt x="218" y="683"/>
                    <a:pt x="230" y="697"/>
                    <a:pt x="246" y="697"/>
                  </a:cubicBezTo>
                  <a:cubicBezTo>
                    <a:pt x="246" y="697"/>
                    <a:pt x="246" y="697"/>
                    <a:pt x="246" y="697"/>
                  </a:cubicBezTo>
                  <a:cubicBezTo>
                    <a:pt x="262" y="697"/>
                    <a:pt x="275" y="682"/>
                    <a:pt x="275" y="663"/>
                  </a:cubicBezTo>
                  <a:cubicBezTo>
                    <a:pt x="275" y="643"/>
                    <a:pt x="263" y="629"/>
                    <a:pt x="247" y="629"/>
                  </a:cubicBezTo>
                  <a:close/>
                  <a:moveTo>
                    <a:pt x="981" y="629"/>
                  </a:moveTo>
                  <a:cubicBezTo>
                    <a:pt x="981" y="629"/>
                    <a:pt x="981" y="629"/>
                    <a:pt x="981" y="629"/>
                  </a:cubicBezTo>
                  <a:cubicBezTo>
                    <a:pt x="965" y="629"/>
                    <a:pt x="952" y="643"/>
                    <a:pt x="952" y="663"/>
                  </a:cubicBezTo>
                  <a:cubicBezTo>
                    <a:pt x="952" y="663"/>
                    <a:pt x="952" y="663"/>
                    <a:pt x="952" y="663"/>
                  </a:cubicBezTo>
                  <a:cubicBezTo>
                    <a:pt x="953" y="682"/>
                    <a:pt x="966" y="697"/>
                    <a:pt x="982" y="697"/>
                  </a:cubicBezTo>
                  <a:cubicBezTo>
                    <a:pt x="982" y="697"/>
                    <a:pt x="982" y="697"/>
                    <a:pt x="982" y="697"/>
                  </a:cubicBezTo>
                  <a:cubicBezTo>
                    <a:pt x="998" y="697"/>
                    <a:pt x="1010" y="682"/>
                    <a:pt x="1010" y="664"/>
                  </a:cubicBezTo>
                  <a:cubicBezTo>
                    <a:pt x="1009" y="645"/>
                    <a:pt x="997" y="630"/>
                    <a:pt x="981" y="629"/>
                  </a:cubicBezTo>
                  <a:close/>
                  <a:moveTo>
                    <a:pt x="1040" y="631"/>
                  </a:moveTo>
                  <a:cubicBezTo>
                    <a:pt x="1040" y="631"/>
                    <a:pt x="1040" y="631"/>
                    <a:pt x="1040" y="631"/>
                  </a:cubicBezTo>
                  <a:cubicBezTo>
                    <a:pt x="1025" y="631"/>
                    <a:pt x="1014" y="645"/>
                    <a:pt x="1014" y="664"/>
                  </a:cubicBezTo>
                  <a:cubicBezTo>
                    <a:pt x="1014" y="664"/>
                    <a:pt x="1014" y="664"/>
                    <a:pt x="1014" y="664"/>
                  </a:cubicBezTo>
                  <a:cubicBezTo>
                    <a:pt x="1015" y="683"/>
                    <a:pt x="1026" y="697"/>
                    <a:pt x="1041" y="697"/>
                  </a:cubicBezTo>
                  <a:cubicBezTo>
                    <a:pt x="1041" y="697"/>
                    <a:pt x="1041" y="697"/>
                    <a:pt x="1041" y="697"/>
                  </a:cubicBezTo>
                  <a:cubicBezTo>
                    <a:pt x="1056" y="697"/>
                    <a:pt x="1066" y="683"/>
                    <a:pt x="1066" y="665"/>
                  </a:cubicBezTo>
                  <a:cubicBezTo>
                    <a:pt x="1066" y="647"/>
                    <a:pt x="1055" y="632"/>
                    <a:pt x="1040" y="631"/>
                  </a:cubicBezTo>
                  <a:close/>
                  <a:moveTo>
                    <a:pt x="1094" y="634"/>
                  </a:moveTo>
                  <a:cubicBezTo>
                    <a:pt x="1094" y="634"/>
                    <a:pt x="1094" y="634"/>
                    <a:pt x="1094" y="634"/>
                  </a:cubicBezTo>
                  <a:cubicBezTo>
                    <a:pt x="1080" y="633"/>
                    <a:pt x="1070" y="647"/>
                    <a:pt x="1070" y="665"/>
                  </a:cubicBezTo>
                  <a:cubicBezTo>
                    <a:pt x="1070" y="665"/>
                    <a:pt x="1070" y="665"/>
                    <a:pt x="1070" y="665"/>
                  </a:cubicBezTo>
                  <a:cubicBezTo>
                    <a:pt x="1071" y="683"/>
                    <a:pt x="1081" y="697"/>
                    <a:pt x="1095" y="697"/>
                  </a:cubicBezTo>
                  <a:cubicBezTo>
                    <a:pt x="1095" y="697"/>
                    <a:pt x="1095" y="697"/>
                    <a:pt x="1095" y="697"/>
                  </a:cubicBezTo>
                  <a:cubicBezTo>
                    <a:pt x="1108" y="697"/>
                    <a:pt x="1117" y="683"/>
                    <a:pt x="1117" y="666"/>
                  </a:cubicBezTo>
                  <a:cubicBezTo>
                    <a:pt x="1117" y="648"/>
                    <a:pt x="1107" y="634"/>
                    <a:pt x="1094" y="634"/>
                  </a:cubicBezTo>
                  <a:close/>
                  <a:moveTo>
                    <a:pt x="1141" y="636"/>
                  </a:moveTo>
                  <a:cubicBezTo>
                    <a:pt x="1141" y="636"/>
                    <a:pt x="1141" y="636"/>
                    <a:pt x="1141" y="636"/>
                  </a:cubicBezTo>
                  <a:cubicBezTo>
                    <a:pt x="1130" y="636"/>
                    <a:pt x="1121" y="649"/>
                    <a:pt x="1121" y="666"/>
                  </a:cubicBezTo>
                  <a:cubicBezTo>
                    <a:pt x="1121" y="666"/>
                    <a:pt x="1121" y="666"/>
                    <a:pt x="1121" y="666"/>
                  </a:cubicBezTo>
                  <a:cubicBezTo>
                    <a:pt x="1121" y="683"/>
                    <a:pt x="1131" y="697"/>
                    <a:pt x="1142" y="697"/>
                  </a:cubicBezTo>
                  <a:cubicBezTo>
                    <a:pt x="1142" y="697"/>
                    <a:pt x="1142" y="697"/>
                    <a:pt x="1142" y="697"/>
                  </a:cubicBezTo>
                  <a:cubicBezTo>
                    <a:pt x="1154" y="697"/>
                    <a:pt x="1162" y="684"/>
                    <a:pt x="1162" y="667"/>
                  </a:cubicBezTo>
                  <a:cubicBezTo>
                    <a:pt x="1162" y="650"/>
                    <a:pt x="1153" y="637"/>
                    <a:pt x="1141" y="636"/>
                  </a:cubicBezTo>
                  <a:close/>
                  <a:moveTo>
                    <a:pt x="1183" y="639"/>
                  </a:moveTo>
                  <a:cubicBezTo>
                    <a:pt x="1183" y="639"/>
                    <a:pt x="1183" y="639"/>
                    <a:pt x="1183" y="639"/>
                  </a:cubicBezTo>
                  <a:cubicBezTo>
                    <a:pt x="1173" y="638"/>
                    <a:pt x="1165" y="651"/>
                    <a:pt x="1165" y="667"/>
                  </a:cubicBezTo>
                  <a:cubicBezTo>
                    <a:pt x="1165" y="667"/>
                    <a:pt x="1165" y="667"/>
                    <a:pt x="1165" y="667"/>
                  </a:cubicBezTo>
                  <a:cubicBezTo>
                    <a:pt x="1166" y="684"/>
                    <a:pt x="1174" y="697"/>
                    <a:pt x="1184" y="697"/>
                  </a:cubicBezTo>
                  <a:cubicBezTo>
                    <a:pt x="1184" y="697"/>
                    <a:pt x="1184" y="697"/>
                    <a:pt x="1184" y="697"/>
                  </a:cubicBezTo>
                  <a:cubicBezTo>
                    <a:pt x="1194" y="697"/>
                    <a:pt x="1201" y="685"/>
                    <a:pt x="1201" y="668"/>
                  </a:cubicBezTo>
                  <a:cubicBezTo>
                    <a:pt x="1200" y="652"/>
                    <a:pt x="1193" y="639"/>
                    <a:pt x="1183" y="639"/>
                  </a:cubicBezTo>
                  <a:close/>
                  <a:moveTo>
                    <a:pt x="1218" y="641"/>
                  </a:moveTo>
                  <a:cubicBezTo>
                    <a:pt x="1218" y="641"/>
                    <a:pt x="1218" y="641"/>
                    <a:pt x="1218" y="641"/>
                  </a:cubicBezTo>
                  <a:cubicBezTo>
                    <a:pt x="1210" y="641"/>
                    <a:pt x="1204" y="653"/>
                    <a:pt x="1203" y="668"/>
                  </a:cubicBezTo>
                  <a:cubicBezTo>
                    <a:pt x="1203" y="668"/>
                    <a:pt x="1203" y="668"/>
                    <a:pt x="1203" y="668"/>
                  </a:cubicBezTo>
                  <a:cubicBezTo>
                    <a:pt x="1204" y="685"/>
                    <a:pt x="1211" y="697"/>
                    <a:pt x="1219" y="697"/>
                  </a:cubicBezTo>
                  <a:cubicBezTo>
                    <a:pt x="1219" y="697"/>
                    <a:pt x="1219" y="697"/>
                    <a:pt x="1219" y="697"/>
                  </a:cubicBezTo>
                  <a:cubicBezTo>
                    <a:pt x="1228" y="697"/>
                    <a:pt x="1234" y="685"/>
                    <a:pt x="1234" y="670"/>
                  </a:cubicBezTo>
                  <a:cubicBezTo>
                    <a:pt x="1233" y="654"/>
                    <a:pt x="1227" y="642"/>
                    <a:pt x="1218" y="641"/>
                  </a:cubicBezTo>
                  <a:close/>
                  <a:moveTo>
                    <a:pt x="1248" y="644"/>
                  </a:moveTo>
                  <a:cubicBezTo>
                    <a:pt x="1248" y="644"/>
                    <a:pt x="1248" y="644"/>
                    <a:pt x="1248" y="644"/>
                  </a:cubicBezTo>
                  <a:cubicBezTo>
                    <a:pt x="1241" y="643"/>
                    <a:pt x="1235" y="655"/>
                    <a:pt x="1236" y="670"/>
                  </a:cubicBezTo>
                  <a:cubicBezTo>
                    <a:pt x="1236" y="670"/>
                    <a:pt x="1236" y="670"/>
                    <a:pt x="1236" y="670"/>
                  </a:cubicBezTo>
                  <a:cubicBezTo>
                    <a:pt x="1236" y="685"/>
                    <a:pt x="1242" y="697"/>
                    <a:pt x="1249" y="697"/>
                  </a:cubicBezTo>
                  <a:cubicBezTo>
                    <a:pt x="1249" y="697"/>
                    <a:pt x="1249" y="697"/>
                    <a:pt x="1249" y="697"/>
                  </a:cubicBezTo>
                  <a:cubicBezTo>
                    <a:pt x="1256" y="697"/>
                    <a:pt x="1261" y="686"/>
                    <a:pt x="1261" y="671"/>
                  </a:cubicBezTo>
                  <a:cubicBezTo>
                    <a:pt x="1260" y="656"/>
                    <a:pt x="1255" y="644"/>
                    <a:pt x="1248" y="644"/>
                  </a:cubicBezTo>
                  <a:close/>
                  <a:moveTo>
                    <a:pt x="1272" y="646"/>
                  </a:moveTo>
                  <a:cubicBezTo>
                    <a:pt x="1272" y="646"/>
                    <a:pt x="1272" y="646"/>
                    <a:pt x="1272" y="646"/>
                  </a:cubicBezTo>
                  <a:cubicBezTo>
                    <a:pt x="1267" y="646"/>
                    <a:pt x="1262" y="656"/>
                    <a:pt x="1262" y="671"/>
                  </a:cubicBezTo>
                  <a:cubicBezTo>
                    <a:pt x="1262" y="671"/>
                    <a:pt x="1262" y="671"/>
                    <a:pt x="1262" y="671"/>
                  </a:cubicBezTo>
                  <a:cubicBezTo>
                    <a:pt x="1263" y="686"/>
                    <a:pt x="1268" y="697"/>
                    <a:pt x="1273" y="697"/>
                  </a:cubicBezTo>
                  <a:cubicBezTo>
                    <a:pt x="1273" y="697"/>
                    <a:pt x="1273" y="697"/>
                    <a:pt x="1273" y="697"/>
                  </a:cubicBezTo>
                  <a:cubicBezTo>
                    <a:pt x="1279" y="697"/>
                    <a:pt x="1282" y="686"/>
                    <a:pt x="1282" y="672"/>
                  </a:cubicBezTo>
                  <a:cubicBezTo>
                    <a:pt x="1281" y="658"/>
                    <a:pt x="1277" y="647"/>
                    <a:pt x="1272" y="646"/>
                  </a:cubicBezTo>
                  <a:close/>
                  <a:moveTo>
                    <a:pt x="1290" y="649"/>
                  </a:moveTo>
                  <a:cubicBezTo>
                    <a:pt x="1290" y="649"/>
                    <a:pt x="1290" y="649"/>
                    <a:pt x="1290" y="649"/>
                  </a:cubicBezTo>
                  <a:cubicBezTo>
                    <a:pt x="1286" y="648"/>
                    <a:pt x="1283" y="659"/>
                    <a:pt x="1283" y="672"/>
                  </a:cubicBezTo>
                  <a:cubicBezTo>
                    <a:pt x="1283" y="672"/>
                    <a:pt x="1283" y="672"/>
                    <a:pt x="1283" y="672"/>
                  </a:cubicBezTo>
                  <a:cubicBezTo>
                    <a:pt x="1284" y="686"/>
                    <a:pt x="1280" y="697"/>
                    <a:pt x="1291" y="697"/>
                  </a:cubicBezTo>
                  <a:cubicBezTo>
                    <a:pt x="1291" y="697"/>
                    <a:pt x="1291" y="697"/>
                    <a:pt x="1291" y="697"/>
                  </a:cubicBezTo>
                  <a:cubicBezTo>
                    <a:pt x="1295" y="697"/>
                    <a:pt x="1297" y="686"/>
                    <a:pt x="1297" y="673"/>
                  </a:cubicBezTo>
                  <a:cubicBezTo>
                    <a:pt x="1296" y="660"/>
                    <a:pt x="1301" y="651"/>
                    <a:pt x="1290" y="649"/>
                  </a:cubicBezTo>
                  <a:close/>
                  <a:moveTo>
                    <a:pt x="1302" y="651"/>
                  </a:moveTo>
                  <a:cubicBezTo>
                    <a:pt x="1298" y="655"/>
                    <a:pt x="1298" y="660"/>
                    <a:pt x="1298" y="674"/>
                  </a:cubicBezTo>
                  <a:cubicBezTo>
                    <a:pt x="1298" y="674"/>
                    <a:pt x="1298" y="674"/>
                    <a:pt x="1298" y="674"/>
                  </a:cubicBezTo>
                  <a:cubicBezTo>
                    <a:pt x="1298" y="686"/>
                    <a:pt x="1301" y="699"/>
                    <a:pt x="1303" y="697"/>
                  </a:cubicBezTo>
                  <a:cubicBezTo>
                    <a:pt x="1306" y="695"/>
                    <a:pt x="1307" y="687"/>
                    <a:pt x="1307" y="675"/>
                  </a:cubicBezTo>
                  <a:cubicBezTo>
                    <a:pt x="1306" y="662"/>
                    <a:pt x="1306" y="648"/>
                    <a:pt x="1302" y="651"/>
                  </a:cubicBezTo>
                  <a:close/>
                  <a:moveTo>
                    <a:pt x="47" y="701"/>
                  </a:moveTo>
                  <a:cubicBezTo>
                    <a:pt x="47" y="701"/>
                    <a:pt x="47" y="701"/>
                    <a:pt x="47" y="701"/>
                  </a:cubicBezTo>
                  <a:cubicBezTo>
                    <a:pt x="38" y="702"/>
                    <a:pt x="31" y="714"/>
                    <a:pt x="31" y="730"/>
                  </a:cubicBezTo>
                  <a:cubicBezTo>
                    <a:pt x="31" y="730"/>
                    <a:pt x="31" y="730"/>
                    <a:pt x="31" y="730"/>
                  </a:cubicBezTo>
                  <a:cubicBezTo>
                    <a:pt x="32" y="746"/>
                    <a:pt x="40" y="759"/>
                    <a:pt x="49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59" y="760"/>
                    <a:pt x="66" y="748"/>
                    <a:pt x="66" y="731"/>
                  </a:cubicBezTo>
                  <a:cubicBezTo>
                    <a:pt x="65" y="715"/>
                    <a:pt x="58" y="702"/>
                    <a:pt x="47" y="701"/>
                  </a:cubicBezTo>
                  <a:close/>
                  <a:moveTo>
                    <a:pt x="982" y="702"/>
                  </a:moveTo>
                  <a:cubicBezTo>
                    <a:pt x="982" y="702"/>
                    <a:pt x="982" y="702"/>
                    <a:pt x="982" y="702"/>
                  </a:cubicBezTo>
                  <a:cubicBezTo>
                    <a:pt x="966" y="703"/>
                    <a:pt x="953" y="718"/>
                    <a:pt x="952" y="737"/>
                  </a:cubicBezTo>
                  <a:cubicBezTo>
                    <a:pt x="952" y="737"/>
                    <a:pt x="952" y="737"/>
                    <a:pt x="952" y="737"/>
                  </a:cubicBezTo>
                  <a:cubicBezTo>
                    <a:pt x="953" y="756"/>
                    <a:pt x="965" y="771"/>
                    <a:pt x="981" y="770"/>
                  </a:cubicBezTo>
                  <a:cubicBezTo>
                    <a:pt x="981" y="770"/>
                    <a:pt x="981" y="770"/>
                    <a:pt x="981" y="770"/>
                  </a:cubicBezTo>
                  <a:cubicBezTo>
                    <a:pt x="997" y="770"/>
                    <a:pt x="1009" y="754"/>
                    <a:pt x="1010" y="736"/>
                  </a:cubicBezTo>
                  <a:cubicBezTo>
                    <a:pt x="1010" y="717"/>
                    <a:pt x="998" y="702"/>
                    <a:pt x="982" y="702"/>
                  </a:cubicBezTo>
                  <a:close/>
                  <a:moveTo>
                    <a:pt x="1041" y="702"/>
                  </a:moveTo>
                  <a:cubicBezTo>
                    <a:pt x="1041" y="702"/>
                    <a:pt x="1041" y="702"/>
                    <a:pt x="1041" y="702"/>
                  </a:cubicBezTo>
                  <a:cubicBezTo>
                    <a:pt x="1027" y="703"/>
                    <a:pt x="1014" y="717"/>
                    <a:pt x="1014" y="736"/>
                  </a:cubicBezTo>
                  <a:cubicBezTo>
                    <a:pt x="1014" y="736"/>
                    <a:pt x="1014" y="736"/>
                    <a:pt x="1014" y="736"/>
                  </a:cubicBezTo>
                  <a:cubicBezTo>
                    <a:pt x="1014" y="755"/>
                    <a:pt x="1025" y="768"/>
                    <a:pt x="1040" y="768"/>
                  </a:cubicBezTo>
                  <a:cubicBezTo>
                    <a:pt x="1040" y="768"/>
                    <a:pt x="1040" y="768"/>
                    <a:pt x="1040" y="768"/>
                  </a:cubicBezTo>
                  <a:cubicBezTo>
                    <a:pt x="1055" y="767"/>
                    <a:pt x="1066" y="753"/>
                    <a:pt x="1066" y="734"/>
                  </a:cubicBezTo>
                  <a:cubicBezTo>
                    <a:pt x="1066" y="716"/>
                    <a:pt x="1056" y="702"/>
                    <a:pt x="1041" y="702"/>
                  </a:cubicBezTo>
                  <a:close/>
                  <a:moveTo>
                    <a:pt x="1095" y="702"/>
                  </a:moveTo>
                  <a:cubicBezTo>
                    <a:pt x="1095" y="702"/>
                    <a:pt x="1095" y="702"/>
                    <a:pt x="1095" y="702"/>
                  </a:cubicBezTo>
                  <a:cubicBezTo>
                    <a:pt x="1082" y="702"/>
                    <a:pt x="1070" y="716"/>
                    <a:pt x="1070" y="734"/>
                  </a:cubicBezTo>
                  <a:cubicBezTo>
                    <a:pt x="1070" y="734"/>
                    <a:pt x="1070" y="734"/>
                    <a:pt x="1070" y="734"/>
                  </a:cubicBezTo>
                  <a:cubicBezTo>
                    <a:pt x="1070" y="753"/>
                    <a:pt x="1080" y="766"/>
                    <a:pt x="1093" y="765"/>
                  </a:cubicBezTo>
                  <a:cubicBezTo>
                    <a:pt x="1093" y="765"/>
                    <a:pt x="1093" y="765"/>
                    <a:pt x="1093" y="765"/>
                  </a:cubicBezTo>
                  <a:cubicBezTo>
                    <a:pt x="1106" y="765"/>
                    <a:pt x="1116" y="751"/>
                    <a:pt x="1117" y="733"/>
                  </a:cubicBezTo>
                  <a:cubicBezTo>
                    <a:pt x="1117" y="716"/>
                    <a:pt x="1108" y="702"/>
                    <a:pt x="1095" y="702"/>
                  </a:cubicBezTo>
                  <a:close/>
                  <a:moveTo>
                    <a:pt x="1142" y="702"/>
                  </a:moveTo>
                  <a:cubicBezTo>
                    <a:pt x="1142" y="702"/>
                    <a:pt x="1142" y="702"/>
                    <a:pt x="1142" y="702"/>
                  </a:cubicBezTo>
                  <a:cubicBezTo>
                    <a:pt x="1131" y="702"/>
                    <a:pt x="1121" y="715"/>
                    <a:pt x="1121" y="733"/>
                  </a:cubicBezTo>
                  <a:cubicBezTo>
                    <a:pt x="1121" y="733"/>
                    <a:pt x="1121" y="733"/>
                    <a:pt x="1121" y="733"/>
                  </a:cubicBezTo>
                  <a:cubicBezTo>
                    <a:pt x="1120" y="750"/>
                    <a:pt x="1129" y="763"/>
                    <a:pt x="1141" y="763"/>
                  </a:cubicBezTo>
                  <a:cubicBezTo>
                    <a:pt x="1141" y="763"/>
                    <a:pt x="1141" y="763"/>
                    <a:pt x="1141" y="763"/>
                  </a:cubicBezTo>
                  <a:cubicBezTo>
                    <a:pt x="1152" y="762"/>
                    <a:pt x="1161" y="748"/>
                    <a:pt x="1162" y="732"/>
                  </a:cubicBezTo>
                  <a:cubicBezTo>
                    <a:pt x="1162" y="715"/>
                    <a:pt x="1154" y="702"/>
                    <a:pt x="1142" y="702"/>
                  </a:cubicBezTo>
                  <a:close/>
                  <a:moveTo>
                    <a:pt x="1184" y="701"/>
                  </a:moveTo>
                  <a:cubicBezTo>
                    <a:pt x="1184" y="701"/>
                    <a:pt x="1184" y="701"/>
                    <a:pt x="1184" y="701"/>
                  </a:cubicBezTo>
                  <a:cubicBezTo>
                    <a:pt x="1174" y="702"/>
                    <a:pt x="1166" y="715"/>
                    <a:pt x="1165" y="731"/>
                  </a:cubicBezTo>
                  <a:cubicBezTo>
                    <a:pt x="1165" y="731"/>
                    <a:pt x="1165" y="731"/>
                    <a:pt x="1165" y="731"/>
                  </a:cubicBezTo>
                  <a:cubicBezTo>
                    <a:pt x="1165" y="748"/>
                    <a:pt x="1172" y="761"/>
                    <a:pt x="1182" y="760"/>
                  </a:cubicBezTo>
                  <a:cubicBezTo>
                    <a:pt x="1182" y="760"/>
                    <a:pt x="1182" y="760"/>
                    <a:pt x="1182" y="760"/>
                  </a:cubicBezTo>
                  <a:cubicBezTo>
                    <a:pt x="1192" y="759"/>
                    <a:pt x="1200" y="746"/>
                    <a:pt x="1201" y="730"/>
                  </a:cubicBezTo>
                  <a:cubicBezTo>
                    <a:pt x="1201" y="714"/>
                    <a:pt x="1194" y="702"/>
                    <a:pt x="1184" y="701"/>
                  </a:cubicBezTo>
                  <a:close/>
                  <a:moveTo>
                    <a:pt x="1219" y="701"/>
                  </a:moveTo>
                  <a:cubicBezTo>
                    <a:pt x="1219" y="701"/>
                    <a:pt x="1219" y="701"/>
                    <a:pt x="1219" y="701"/>
                  </a:cubicBezTo>
                  <a:cubicBezTo>
                    <a:pt x="1211" y="702"/>
                    <a:pt x="1203" y="714"/>
                    <a:pt x="1203" y="730"/>
                  </a:cubicBezTo>
                  <a:cubicBezTo>
                    <a:pt x="1203" y="730"/>
                    <a:pt x="1203" y="730"/>
                    <a:pt x="1203" y="730"/>
                  </a:cubicBezTo>
                  <a:cubicBezTo>
                    <a:pt x="1203" y="746"/>
                    <a:pt x="1210" y="758"/>
                    <a:pt x="1218" y="757"/>
                  </a:cubicBezTo>
                  <a:cubicBezTo>
                    <a:pt x="1218" y="757"/>
                    <a:pt x="1218" y="757"/>
                    <a:pt x="1218" y="757"/>
                  </a:cubicBezTo>
                  <a:cubicBezTo>
                    <a:pt x="1227" y="756"/>
                    <a:pt x="1233" y="744"/>
                    <a:pt x="1234" y="729"/>
                  </a:cubicBezTo>
                  <a:cubicBezTo>
                    <a:pt x="1234" y="713"/>
                    <a:pt x="1228" y="701"/>
                    <a:pt x="1219" y="701"/>
                  </a:cubicBezTo>
                  <a:close/>
                  <a:moveTo>
                    <a:pt x="1249" y="701"/>
                  </a:moveTo>
                  <a:cubicBezTo>
                    <a:pt x="1249" y="701"/>
                    <a:pt x="1249" y="701"/>
                    <a:pt x="1249" y="701"/>
                  </a:cubicBezTo>
                  <a:cubicBezTo>
                    <a:pt x="1242" y="701"/>
                    <a:pt x="1236" y="713"/>
                    <a:pt x="1236" y="728"/>
                  </a:cubicBezTo>
                  <a:cubicBezTo>
                    <a:pt x="1236" y="728"/>
                    <a:pt x="1236" y="728"/>
                    <a:pt x="1236" y="728"/>
                  </a:cubicBezTo>
                  <a:cubicBezTo>
                    <a:pt x="1236" y="744"/>
                    <a:pt x="1241" y="755"/>
                    <a:pt x="1248" y="754"/>
                  </a:cubicBezTo>
                  <a:cubicBezTo>
                    <a:pt x="1248" y="754"/>
                    <a:pt x="1248" y="754"/>
                    <a:pt x="1248" y="754"/>
                  </a:cubicBezTo>
                  <a:cubicBezTo>
                    <a:pt x="1255" y="753"/>
                    <a:pt x="1260" y="742"/>
                    <a:pt x="1261" y="727"/>
                  </a:cubicBezTo>
                  <a:cubicBezTo>
                    <a:pt x="1261" y="712"/>
                    <a:pt x="1256" y="701"/>
                    <a:pt x="1249" y="701"/>
                  </a:cubicBezTo>
                  <a:close/>
                  <a:moveTo>
                    <a:pt x="1273" y="701"/>
                  </a:moveTo>
                  <a:cubicBezTo>
                    <a:pt x="1273" y="701"/>
                    <a:pt x="1273" y="701"/>
                    <a:pt x="1273" y="701"/>
                  </a:cubicBezTo>
                  <a:cubicBezTo>
                    <a:pt x="1267" y="701"/>
                    <a:pt x="1263" y="712"/>
                    <a:pt x="1262" y="727"/>
                  </a:cubicBezTo>
                  <a:cubicBezTo>
                    <a:pt x="1262" y="727"/>
                    <a:pt x="1262" y="727"/>
                    <a:pt x="1262" y="727"/>
                  </a:cubicBezTo>
                  <a:cubicBezTo>
                    <a:pt x="1262" y="741"/>
                    <a:pt x="1266" y="752"/>
                    <a:pt x="1272" y="751"/>
                  </a:cubicBezTo>
                  <a:cubicBezTo>
                    <a:pt x="1272" y="751"/>
                    <a:pt x="1272" y="751"/>
                    <a:pt x="1272" y="751"/>
                  </a:cubicBezTo>
                  <a:cubicBezTo>
                    <a:pt x="1277" y="750"/>
                    <a:pt x="1281" y="739"/>
                    <a:pt x="1282" y="725"/>
                  </a:cubicBezTo>
                  <a:cubicBezTo>
                    <a:pt x="1282" y="712"/>
                    <a:pt x="1278" y="701"/>
                    <a:pt x="1273" y="701"/>
                  </a:cubicBezTo>
                  <a:close/>
                  <a:moveTo>
                    <a:pt x="1291" y="701"/>
                  </a:moveTo>
                  <a:cubicBezTo>
                    <a:pt x="1291" y="701"/>
                    <a:pt x="1291" y="701"/>
                    <a:pt x="1291" y="701"/>
                  </a:cubicBezTo>
                  <a:cubicBezTo>
                    <a:pt x="1287" y="701"/>
                    <a:pt x="1284" y="711"/>
                    <a:pt x="1283" y="725"/>
                  </a:cubicBezTo>
                  <a:cubicBezTo>
                    <a:pt x="1283" y="725"/>
                    <a:pt x="1283" y="725"/>
                    <a:pt x="1283" y="725"/>
                  </a:cubicBezTo>
                  <a:cubicBezTo>
                    <a:pt x="1283" y="739"/>
                    <a:pt x="1286" y="750"/>
                    <a:pt x="1290" y="749"/>
                  </a:cubicBezTo>
                  <a:cubicBezTo>
                    <a:pt x="1290" y="749"/>
                    <a:pt x="1290" y="749"/>
                    <a:pt x="1290" y="749"/>
                  </a:cubicBezTo>
                  <a:cubicBezTo>
                    <a:pt x="1293" y="748"/>
                    <a:pt x="1296" y="737"/>
                    <a:pt x="1297" y="724"/>
                  </a:cubicBezTo>
                  <a:cubicBezTo>
                    <a:pt x="1297" y="711"/>
                    <a:pt x="1302" y="701"/>
                    <a:pt x="1291" y="701"/>
                  </a:cubicBezTo>
                  <a:close/>
                  <a:moveTo>
                    <a:pt x="1303" y="700"/>
                  </a:moveTo>
                  <a:cubicBezTo>
                    <a:pt x="1299" y="704"/>
                    <a:pt x="1298" y="711"/>
                    <a:pt x="1298" y="724"/>
                  </a:cubicBezTo>
                  <a:cubicBezTo>
                    <a:pt x="1298" y="724"/>
                    <a:pt x="1298" y="724"/>
                    <a:pt x="1298" y="724"/>
                  </a:cubicBezTo>
                  <a:cubicBezTo>
                    <a:pt x="1298" y="737"/>
                    <a:pt x="1298" y="750"/>
                    <a:pt x="1302" y="746"/>
                  </a:cubicBezTo>
                  <a:cubicBezTo>
                    <a:pt x="1306" y="742"/>
                    <a:pt x="1306" y="735"/>
                    <a:pt x="1306" y="722"/>
                  </a:cubicBezTo>
                  <a:cubicBezTo>
                    <a:pt x="1307" y="710"/>
                    <a:pt x="1307" y="697"/>
                    <a:pt x="1303" y="700"/>
                  </a:cubicBezTo>
                  <a:close/>
                  <a:moveTo>
                    <a:pt x="90" y="767"/>
                  </a:moveTo>
                  <a:cubicBezTo>
                    <a:pt x="90" y="767"/>
                    <a:pt x="90" y="767"/>
                    <a:pt x="90" y="767"/>
                  </a:cubicBezTo>
                  <a:cubicBezTo>
                    <a:pt x="79" y="766"/>
                    <a:pt x="71" y="779"/>
                    <a:pt x="72" y="795"/>
                  </a:cubicBezTo>
                  <a:cubicBezTo>
                    <a:pt x="72" y="795"/>
                    <a:pt x="72" y="795"/>
                    <a:pt x="72" y="795"/>
                  </a:cubicBezTo>
                  <a:cubicBezTo>
                    <a:pt x="73" y="811"/>
                    <a:pt x="82" y="825"/>
                    <a:pt x="94" y="826"/>
                  </a:cubicBezTo>
                  <a:cubicBezTo>
                    <a:pt x="94" y="826"/>
                    <a:pt x="94" y="826"/>
                    <a:pt x="94" y="826"/>
                  </a:cubicBezTo>
                  <a:cubicBezTo>
                    <a:pt x="105" y="828"/>
                    <a:pt x="113" y="816"/>
                    <a:pt x="112" y="799"/>
                  </a:cubicBezTo>
                  <a:cubicBezTo>
                    <a:pt x="111" y="782"/>
                    <a:pt x="101" y="768"/>
                    <a:pt x="90" y="767"/>
                  </a:cubicBezTo>
                  <a:close/>
                  <a:moveTo>
                    <a:pt x="189" y="772"/>
                  </a:moveTo>
                  <a:cubicBezTo>
                    <a:pt x="189" y="772"/>
                    <a:pt x="189" y="772"/>
                    <a:pt x="189" y="772"/>
                  </a:cubicBezTo>
                  <a:cubicBezTo>
                    <a:pt x="174" y="772"/>
                    <a:pt x="165" y="785"/>
                    <a:pt x="165" y="803"/>
                  </a:cubicBezTo>
                  <a:cubicBezTo>
                    <a:pt x="165" y="803"/>
                    <a:pt x="165" y="803"/>
                    <a:pt x="165" y="803"/>
                  </a:cubicBezTo>
                  <a:cubicBezTo>
                    <a:pt x="167" y="821"/>
                    <a:pt x="179" y="835"/>
                    <a:pt x="192" y="837"/>
                  </a:cubicBezTo>
                  <a:cubicBezTo>
                    <a:pt x="192" y="837"/>
                    <a:pt x="192" y="837"/>
                    <a:pt x="192" y="837"/>
                  </a:cubicBezTo>
                  <a:cubicBezTo>
                    <a:pt x="207" y="838"/>
                    <a:pt x="217" y="825"/>
                    <a:pt x="217" y="807"/>
                  </a:cubicBezTo>
                  <a:cubicBezTo>
                    <a:pt x="215" y="788"/>
                    <a:pt x="203" y="773"/>
                    <a:pt x="189" y="772"/>
                  </a:cubicBezTo>
                  <a:close/>
                  <a:moveTo>
                    <a:pt x="916" y="778"/>
                  </a:moveTo>
                  <a:cubicBezTo>
                    <a:pt x="916" y="778"/>
                    <a:pt x="916" y="778"/>
                    <a:pt x="916" y="778"/>
                  </a:cubicBezTo>
                  <a:cubicBezTo>
                    <a:pt x="898" y="779"/>
                    <a:pt x="884" y="795"/>
                    <a:pt x="883" y="814"/>
                  </a:cubicBezTo>
                  <a:cubicBezTo>
                    <a:pt x="883" y="814"/>
                    <a:pt x="883" y="814"/>
                    <a:pt x="883" y="814"/>
                  </a:cubicBezTo>
                  <a:cubicBezTo>
                    <a:pt x="883" y="834"/>
                    <a:pt x="896" y="847"/>
                    <a:pt x="913" y="847"/>
                  </a:cubicBezTo>
                  <a:cubicBezTo>
                    <a:pt x="913" y="847"/>
                    <a:pt x="913" y="847"/>
                    <a:pt x="913" y="847"/>
                  </a:cubicBezTo>
                  <a:cubicBezTo>
                    <a:pt x="930" y="845"/>
                    <a:pt x="944" y="830"/>
                    <a:pt x="945" y="811"/>
                  </a:cubicBezTo>
                  <a:cubicBezTo>
                    <a:pt x="946" y="792"/>
                    <a:pt x="933" y="778"/>
                    <a:pt x="916" y="778"/>
                  </a:cubicBezTo>
                  <a:close/>
                  <a:moveTo>
                    <a:pt x="981" y="775"/>
                  </a:moveTo>
                  <a:cubicBezTo>
                    <a:pt x="981" y="775"/>
                    <a:pt x="981" y="775"/>
                    <a:pt x="981" y="775"/>
                  </a:cubicBezTo>
                  <a:cubicBezTo>
                    <a:pt x="964" y="776"/>
                    <a:pt x="951" y="792"/>
                    <a:pt x="950" y="811"/>
                  </a:cubicBezTo>
                  <a:cubicBezTo>
                    <a:pt x="950" y="811"/>
                    <a:pt x="950" y="811"/>
                    <a:pt x="950" y="811"/>
                  </a:cubicBezTo>
                  <a:cubicBezTo>
                    <a:pt x="949" y="830"/>
                    <a:pt x="961" y="843"/>
                    <a:pt x="977" y="842"/>
                  </a:cubicBezTo>
                  <a:cubicBezTo>
                    <a:pt x="977" y="842"/>
                    <a:pt x="977" y="842"/>
                    <a:pt x="977" y="842"/>
                  </a:cubicBezTo>
                  <a:cubicBezTo>
                    <a:pt x="993" y="841"/>
                    <a:pt x="1006" y="826"/>
                    <a:pt x="1007" y="807"/>
                  </a:cubicBezTo>
                  <a:cubicBezTo>
                    <a:pt x="1008" y="789"/>
                    <a:pt x="997" y="775"/>
                    <a:pt x="981" y="775"/>
                  </a:cubicBezTo>
                  <a:close/>
                  <a:moveTo>
                    <a:pt x="1040" y="773"/>
                  </a:moveTo>
                  <a:cubicBezTo>
                    <a:pt x="1025" y="774"/>
                    <a:pt x="1012" y="789"/>
                    <a:pt x="1012" y="807"/>
                  </a:cubicBezTo>
                  <a:cubicBezTo>
                    <a:pt x="1012" y="807"/>
                    <a:pt x="1012" y="807"/>
                    <a:pt x="1012" y="807"/>
                  </a:cubicBezTo>
                  <a:cubicBezTo>
                    <a:pt x="1010" y="825"/>
                    <a:pt x="1022" y="839"/>
                    <a:pt x="1036" y="838"/>
                  </a:cubicBezTo>
                  <a:cubicBezTo>
                    <a:pt x="1036" y="838"/>
                    <a:pt x="1036" y="838"/>
                    <a:pt x="1036" y="838"/>
                  </a:cubicBezTo>
                  <a:cubicBezTo>
                    <a:pt x="1051" y="836"/>
                    <a:pt x="1062" y="821"/>
                    <a:pt x="1064" y="804"/>
                  </a:cubicBezTo>
                  <a:cubicBezTo>
                    <a:pt x="1064" y="786"/>
                    <a:pt x="1054" y="772"/>
                    <a:pt x="1040" y="773"/>
                  </a:cubicBezTo>
                  <a:close/>
                  <a:moveTo>
                    <a:pt x="1093" y="770"/>
                  </a:moveTo>
                  <a:cubicBezTo>
                    <a:pt x="1093" y="770"/>
                    <a:pt x="1093" y="770"/>
                    <a:pt x="1093" y="770"/>
                  </a:cubicBezTo>
                  <a:cubicBezTo>
                    <a:pt x="1080" y="771"/>
                    <a:pt x="1069" y="786"/>
                    <a:pt x="1068" y="803"/>
                  </a:cubicBezTo>
                  <a:cubicBezTo>
                    <a:pt x="1068" y="803"/>
                    <a:pt x="1068" y="803"/>
                    <a:pt x="1068" y="803"/>
                  </a:cubicBezTo>
                  <a:cubicBezTo>
                    <a:pt x="1067" y="821"/>
                    <a:pt x="1077" y="834"/>
                    <a:pt x="1089" y="833"/>
                  </a:cubicBezTo>
                  <a:cubicBezTo>
                    <a:pt x="1089" y="833"/>
                    <a:pt x="1089" y="833"/>
                    <a:pt x="1089" y="833"/>
                  </a:cubicBezTo>
                  <a:cubicBezTo>
                    <a:pt x="1103" y="831"/>
                    <a:pt x="1113" y="816"/>
                    <a:pt x="1114" y="800"/>
                  </a:cubicBezTo>
                  <a:cubicBezTo>
                    <a:pt x="1115" y="782"/>
                    <a:pt x="1106" y="770"/>
                    <a:pt x="1093" y="770"/>
                  </a:cubicBezTo>
                  <a:close/>
                  <a:moveTo>
                    <a:pt x="1141" y="767"/>
                  </a:moveTo>
                  <a:cubicBezTo>
                    <a:pt x="1141" y="767"/>
                    <a:pt x="1141" y="767"/>
                    <a:pt x="1141" y="767"/>
                  </a:cubicBezTo>
                  <a:cubicBezTo>
                    <a:pt x="1129" y="768"/>
                    <a:pt x="1119" y="782"/>
                    <a:pt x="1118" y="799"/>
                  </a:cubicBezTo>
                  <a:cubicBezTo>
                    <a:pt x="1118" y="799"/>
                    <a:pt x="1118" y="799"/>
                    <a:pt x="1118" y="799"/>
                  </a:cubicBezTo>
                  <a:cubicBezTo>
                    <a:pt x="1117" y="817"/>
                    <a:pt x="1125" y="828"/>
                    <a:pt x="1137" y="827"/>
                  </a:cubicBezTo>
                  <a:cubicBezTo>
                    <a:pt x="1137" y="827"/>
                    <a:pt x="1137" y="827"/>
                    <a:pt x="1137" y="827"/>
                  </a:cubicBezTo>
                  <a:cubicBezTo>
                    <a:pt x="1148" y="826"/>
                    <a:pt x="1158" y="812"/>
                    <a:pt x="1159" y="796"/>
                  </a:cubicBezTo>
                  <a:cubicBezTo>
                    <a:pt x="1160" y="779"/>
                    <a:pt x="1152" y="767"/>
                    <a:pt x="1141" y="767"/>
                  </a:cubicBezTo>
                  <a:close/>
                  <a:moveTo>
                    <a:pt x="1182" y="764"/>
                  </a:moveTo>
                  <a:cubicBezTo>
                    <a:pt x="1182" y="764"/>
                    <a:pt x="1182" y="764"/>
                    <a:pt x="1182" y="764"/>
                  </a:cubicBezTo>
                  <a:cubicBezTo>
                    <a:pt x="1172" y="765"/>
                    <a:pt x="1163" y="779"/>
                    <a:pt x="1162" y="795"/>
                  </a:cubicBezTo>
                  <a:cubicBezTo>
                    <a:pt x="1162" y="795"/>
                    <a:pt x="1162" y="795"/>
                    <a:pt x="1162" y="795"/>
                  </a:cubicBezTo>
                  <a:cubicBezTo>
                    <a:pt x="1161" y="812"/>
                    <a:pt x="1168" y="823"/>
                    <a:pt x="1178" y="822"/>
                  </a:cubicBezTo>
                  <a:cubicBezTo>
                    <a:pt x="1178" y="822"/>
                    <a:pt x="1178" y="822"/>
                    <a:pt x="1178" y="822"/>
                  </a:cubicBezTo>
                  <a:cubicBezTo>
                    <a:pt x="1188" y="820"/>
                    <a:pt x="1196" y="807"/>
                    <a:pt x="1198" y="791"/>
                  </a:cubicBezTo>
                  <a:cubicBezTo>
                    <a:pt x="1199" y="775"/>
                    <a:pt x="1192" y="764"/>
                    <a:pt x="1182" y="764"/>
                  </a:cubicBezTo>
                  <a:close/>
                  <a:moveTo>
                    <a:pt x="1218" y="761"/>
                  </a:moveTo>
                  <a:cubicBezTo>
                    <a:pt x="1218" y="761"/>
                    <a:pt x="1218" y="761"/>
                    <a:pt x="1218" y="761"/>
                  </a:cubicBezTo>
                  <a:cubicBezTo>
                    <a:pt x="1209" y="762"/>
                    <a:pt x="1202" y="775"/>
                    <a:pt x="1200" y="791"/>
                  </a:cubicBezTo>
                  <a:cubicBezTo>
                    <a:pt x="1200" y="791"/>
                    <a:pt x="1200" y="791"/>
                    <a:pt x="1200" y="791"/>
                  </a:cubicBezTo>
                  <a:cubicBezTo>
                    <a:pt x="1200" y="807"/>
                    <a:pt x="1206" y="818"/>
                    <a:pt x="1214" y="816"/>
                  </a:cubicBezTo>
                  <a:cubicBezTo>
                    <a:pt x="1214" y="816"/>
                    <a:pt x="1214" y="816"/>
                    <a:pt x="1214" y="816"/>
                  </a:cubicBezTo>
                  <a:cubicBezTo>
                    <a:pt x="1223" y="815"/>
                    <a:pt x="1229" y="802"/>
                    <a:pt x="1231" y="787"/>
                  </a:cubicBezTo>
                  <a:cubicBezTo>
                    <a:pt x="1231" y="772"/>
                    <a:pt x="1226" y="761"/>
                    <a:pt x="1218" y="761"/>
                  </a:cubicBezTo>
                  <a:close/>
                  <a:moveTo>
                    <a:pt x="1248" y="758"/>
                  </a:moveTo>
                  <a:cubicBezTo>
                    <a:pt x="1248" y="758"/>
                    <a:pt x="1248" y="758"/>
                    <a:pt x="1248" y="758"/>
                  </a:cubicBezTo>
                  <a:cubicBezTo>
                    <a:pt x="1240" y="759"/>
                    <a:pt x="1234" y="772"/>
                    <a:pt x="1233" y="787"/>
                  </a:cubicBezTo>
                  <a:cubicBezTo>
                    <a:pt x="1233" y="787"/>
                    <a:pt x="1233" y="787"/>
                    <a:pt x="1233" y="787"/>
                  </a:cubicBezTo>
                  <a:cubicBezTo>
                    <a:pt x="1232" y="802"/>
                    <a:pt x="1237" y="812"/>
                    <a:pt x="1244" y="811"/>
                  </a:cubicBezTo>
                  <a:cubicBezTo>
                    <a:pt x="1244" y="811"/>
                    <a:pt x="1244" y="811"/>
                    <a:pt x="1244" y="811"/>
                  </a:cubicBezTo>
                  <a:cubicBezTo>
                    <a:pt x="1250" y="809"/>
                    <a:pt x="1257" y="797"/>
                    <a:pt x="1258" y="783"/>
                  </a:cubicBezTo>
                  <a:cubicBezTo>
                    <a:pt x="1259" y="768"/>
                    <a:pt x="1255" y="758"/>
                    <a:pt x="1248" y="758"/>
                  </a:cubicBezTo>
                  <a:close/>
                  <a:moveTo>
                    <a:pt x="1271" y="755"/>
                  </a:moveTo>
                  <a:cubicBezTo>
                    <a:pt x="1271" y="755"/>
                    <a:pt x="1271" y="755"/>
                    <a:pt x="1271" y="755"/>
                  </a:cubicBezTo>
                  <a:cubicBezTo>
                    <a:pt x="1266" y="756"/>
                    <a:pt x="1261" y="768"/>
                    <a:pt x="1259" y="782"/>
                  </a:cubicBezTo>
                  <a:cubicBezTo>
                    <a:pt x="1259" y="782"/>
                    <a:pt x="1259" y="782"/>
                    <a:pt x="1259" y="782"/>
                  </a:cubicBezTo>
                  <a:cubicBezTo>
                    <a:pt x="1259" y="797"/>
                    <a:pt x="1262" y="807"/>
                    <a:pt x="1267" y="805"/>
                  </a:cubicBezTo>
                  <a:cubicBezTo>
                    <a:pt x="1267" y="805"/>
                    <a:pt x="1267" y="805"/>
                    <a:pt x="1267" y="805"/>
                  </a:cubicBezTo>
                  <a:cubicBezTo>
                    <a:pt x="1272" y="804"/>
                    <a:pt x="1278" y="792"/>
                    <a:pt x="1279" y="778"/>
                  </a:cubicBezTo>
                  <a:cubicBezTo>
                    <a:pt x="1280" y="765"/>
                    <a:pt x="1277" y="754"/>
                    <a:pt x="1271" y="755"/>
                  </a:cubicBezTo>
                  <a:close/>
                  <a:moveTo>
                    <a:pt x="1289" y="752"/>
                  </a:moveTo>
                  <a:cubicBezTo>
                    <a:pt x="1289" y="752"/>
                    <a:pt x="1289" y="752"/>
                    <a:pt x="1289" y="752"/>
                  </a:cubicBezTo>
                  <a:cubicBezTo>
                    <a:pt x="1286" y="753"/>
                    <a:pt x="1281" y="764"/>
                    <a:pt x="1280" y="778"/>
                  </a:cubicBezTo>
                  <a:cubicBezTo>
                    <a:pt x="1280" y="778"/>
                    <a:pt x="1280" y="778"/>
                    <a:pt x="1280" y="778"/>
                  </a:cubicBezTo>
                  <a:cubicBezTo>
                    <a:pt x="1279" y="792"/>
                    <a:pt x="1281" y="801"/>
                    <a:pt x="1285" y="800"/>
                  </a:cubicBezTo>
                  <a:cubicBezTo>
                    <a:pt x="1285" y="800"/>
                    <a:pt x="1285" y="800"/>
                    <a:pt x="1285" y="800"/>
                  </a:cubicBezTo>
                  <a:cubicBezTo>
                    <a:pt x="1289" y="798"/>
                    <a:pt x="1293" y="787"/>
                    <a:pt x="1294" y="774"/>
                  </a:cubicBezTo>
                  <a:cubicBezTo>
                    <a:pt x="1295" y="761"/>
                    <a:pt x="1293" y="751"/>
                    <a:pt x="1289" y="752"/>
                  </a:cubicBezTo>
                  <a:close/>
                  <a:moveTo>
                    <a:pt x="1302" y="749"/>
                  </a:moveTo>
                  <a:cubicBezTo>
                    <a:pt x="1299" y="753"/>
                    <a:pt x="1296" y="761"/>
                    <a:pt x="1295" y="774"/>
                  </a:cubicBezTo>
                  <a:cubicBezTo>
                    <a:pt x="1295" y="774"/>
                    <a:pt x="1295" y="774"/>
                    <a:pt x="1295" y="774"/>
                  </a:cubicBezTo>
                  <a:cubicBezTo>
                    <a:pt x="1294" y="786"/>
                    <a:pt x="1294" y="798"/>
                    <a:pt x="1297" y="794"/>
                  </a:cubicBezTo>
                  <a:cubicBezTo>
                    <a:pt x="1301" y="790"/>
                    <a:pt x="1303" y="782"/>
                    <a:pt x="1304" y="770"/>
                  </a:cubicBezTo>
                  <a:cubicBezTo>
                    <a:pt x="1304" y="757"/>
                    <a:pt x="1304" y="745"/>
                    <a:pt x="1302" y="749"/>
                  </a:cubicBezTo>
                  <a:close/>
                  <a:moveTo>
                    <a:pt x="94" y="831"/>
                  </a:moveTo>
                  <a:cubicBezTo>
                    <a:pt x="94" y="831"/>
                    <a:pt x="94" y="831"/>
                    <a:pt x="94" y="831"/>
                  </a:cubicBezTo>
                  <a:cubicBezTo>
                    <a:pt x="83" y="830"/>
                    <a:pt x="76" y="841"/>
                    <a:pt x="77" y="857"/>
                  </a:cubicBezTo>
                  <a:cubicBezTo>
                    <a:pt x="77" y="857"/>
                    <a:pt x="77" y="857"/>
                    <a:pt x="77" y="857"/>
                  </a:cubicBezTo>
                  <a:cubicBezTo>
                    <a:pt x="79" y="873"/>
                    <a:pt x="89" y="887"/>
                    <a:pt x="100" y="889"/>
                  </a:cubicBezTo>
                  <a:cubicBezTo>
                    <a:pt x="100" y="889"/>
                    <a:pt x="100" y="889"/>
                    <a:pt x="100" y="889"/>
                  </a:cubicBezTo>
                  <a:cubicBezTo>
                    <a:pt x="111" y="891"/>
                    <a:pt x="119" y="880"/>
                    <a:pt x="117" y="863"/>
                  </a:cubicBezTo>
                  <a:cubicBezTo>
                    <a:pt x="115" y="847"/>
                    <a:pt x="105" y="833"/>
                    <a:pt x="94" y="831"/>
                  </a:cubicBezTo>
                  <a:close/>
                  <a:moveTo>
                    <a:pt x="140" y="836"/>
                  </a:moveTo>
                  <a:cubicBezTo>
                    <a:pt x="140" y="836"/>
                    <a:pt x="140" y="836"/>
                    <a:pt x="140" y="836"/>
                  </a:cubicBezTo>
                  <a:cubicBezTo>
                    <a:pt x="128" y="835"/>
                    <a:pt x="119" y="847"/>
                    <a:pt x="121" y="864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3" y="880"/>
                    <a:pt x="134" y="894"/>
                    <a:pt x="146" y="896"/>
                  </a:cubicBezTo>
                  <a:cubicBezTo>
                    <a:pt x="146" y="896"/>
                    <a:pt x="146" y="896"/>
                    <a:pt x="146" y="896"/>
                  </a:cubicBezTo>
                  <a:cubicBezTo>
                    <a:pt x="159" y="898"/>
                    <a:pt x="168" y="887"/>
                    <a:pt x="167" y="870"/>
                  </a:cubicBezTo>
                  <a:cubicBezTo>
                    <a:pt x="165" y="853"/>
                    <a:pt x="153" y="838"/>
                    <a:pt x="140" y="836"/>
                  </a:cubicBezTo>
                  <a:close/>
                  <a:moveTo>
                    <a:pt x="251" y="846"/>
                  </a:moveTo>
                  <a:cubicBezTo>
                    <a:pt x="251" y="846"/>
                    <a:pt x="251" y="846"/>
                    <a:pt x="251" y="846"/>
                  </a:cubicBezTo>
                  <a:cubicBezTo>
                    <a:pt x="235" y="846"/>
                    <a:pt x="224" y="859"/>
                    <a:pt x="226" y="876"/>
                  </a:cubicBezTo>
                  <a:cubicBezTo>
                    <a:pt x="226" y="876"/>
                    <a:pt x="226" y="876"/>
                    <a:pt x="226" y="876"/>
                  </a:cubicBezTo>
                  <a:cubicBezTo>
                    <a:pt x="228" y="894"/>
                    <a:pt x="240" y="908"/>
                    <a:pt x="256" y="910"/>
                  </a:cubicBezTo>
                  <a:cubicBezTo>
                    <a:pt x="256" y="910"/>
                    <a:pt x="256" y="910"/>
                    <a:pt x="256" y="910"/>
                  </a:cubicBezTo>
                  <a:cubicBezTo>
                    <a:pt x="271" y="912"/>
                    <a:pt x="283" y="900"/>
                    <a:pt x="282" y="881"/>
                  </a:cubicBezTo>
                  <a:cubicBezTo>
                    <a:pt x="280" y="863"/>
                    <a:pt x="266" y="848"/>
                    <a:pt x="251" y="846"/>
                  </a:cubicBezTo>
                  <a:close/>
                  <a:moveTo>
                    <a:pt x="913" y="852"/>
                  </a:moveTo>
                  <a:cubicBezTo>
                    <a:pt x="913" y="852"/>
                    <a:pt x="913" y="852"/>
                    <a:pt x="913" y="852"/>
                  </a:cubicBezTo>
                  <a:cubicBezTo>
                    <a:pt x="895" y="853"/>
                    <a:pt x="881" y="869"/>
                    <a:pt x="879" y="887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8" y="906"/>
                    <a:pt x="891" y="919"/>
                    <a:pt x="908" y="918"/>
                  </a:cubicBezTo>
                  <a:cubicBezTo>
                    <a:pt x="908" y="918"/>
                    <a:pt x="908" y="918"/>
                    <a:pt x="908" y="918"/>
                  </a:cubicBezTo>
                  <a:cubicBezTo>
                    <a:pt x="925" y="916"/>
                    <a:pt x="940" y="901"/>
                    <a:pt x="941" y="883"/>
                  </a:cubicBezTo>
                  <a:cubicBezTo>
                    <a:pt x="942" y="864"/>
                    <a:pt x="930" y="851"/>
                    <a:pt x="913" y="852"/>
                  </a:cubicBezTo>
                  <a:close/>
                  <a:moveTo>
                    <a:pt x="977" y="847"/>
                  </a:moveTo>
                  <a:cubicBezTo>
                    <a:pt x="977" y="847"/>
                    <a:pt x="977" y="847"/>
                    <a:pt x="977" y="847"/>
                  </a:cubicBezTo>
                  <a:cubicBezTo>
                    <a:pt x="961" y="849"/>
                    <a:pt x="947" y="864"/>
                    <a:pt x="946" y="882"/>
                  </a:cubicBezTo>
                  <a:cubicBezTo>
                    <a:pt x="946" y="882"/>
                    <a:pt x="946" y="882"/>
                    <a:pt x="946" y="882"/>
                  </a:cubicBezTo>
                  <a:cubicBezTo>
                    <a:pt x="945" y="900"/>
                    <a:pt x="956" y="913"/>
                    <a:pt x="972" y="911"/>
                  </a:cubicBezTo>
                  <a:cubicBezTo>
                    <a:pt x="972" y="911"/>
                    <a:pt x="972" y="911"/>
                    <a:pt x="972" y="911"/>
                  </a:cubicBezTo>
                  <a:cubicBezTo>
                    <a:pt x="988" y="909"/>
                    <a:pt x="1001" y="895"/>
                    <a:pt x="1003" y="877"/>
                  </a:cubicBezTo>
                  <a:cubicBezTo>
                    <a:pt x="1004" y="859"/>
                    <a:pt x="993" y="846"/>
                    <a:pt x="977" y="847"/>
                  </a:cubicBezTo>
                  <a:close/>
                  <a:moveTo>
                    <a:pt x="1036" y="842"/>
                  </a:moveTo>
                  <a:cubicBezTo>
                    <a:pt x="1036" y="842"/>
                    <a:pt x="1036" y="842"/>
                    <a:pt x="1036" y="842"/>
                  </a:cubicBezTo>
                  <a:cubicBezTo>
                    <a:pt x="1021" y="844"/>
                    <a:pt x="1009" y="859"/>
                    <a:pt x="1007" y="877"/>
                  </a:cubicBezTo>
                  <a:cubicBezTo>
                    <a:pt x="1007" y="877"/>
                    <a:pt x="1007" y="877"/>
                    <a:pt x="1007" y="877"/>
                  </a:cubicBezTo>
                  <a:cubicBezTo>
                    <a:pt x="1006" y="894"/>
                    <a:pt x="1015" y="906"/>
                    <a:pt x="1030" y="905"/>
                  </a:cubicBezTo>
                  <a:cubicBezTo>
                    <a:pt x="1030" y="905"/>
                    <a:pt x="1030" y="905"/>
                    <a:pt x="1030" y="905"/>
                  </a:cubicBezTo>
                  <a:cubicBezTo>
                    <a:pt x="1045" y="903"/>
                    <a:pt x="1057" y="888"/>
                    <a:pt x="1059" y="871"/>
                  </a:cubicBezTo>
                  <a:cubicBezTo>
                    <a:pt x="1060" y="854"/>
                    <a:pt x="1050" y="841"/>
                    <a:pt x="1036" y="842"/>
                  </a:cubicBezTo>
                  <a:close/>
                  <a:moveTo>
                    <a:pt x="1089" y="837"/>
                  </a:moveTo>
                  <a:cubicBezTo>
                    <a:pt x="1089" y="837"/>
                    <a:pt x="1089" y="837"/>
                    <a:pt x="1089" y="837"/>
                  </a:cubicBezTo>
                  <a:cubicBezTo>
                    <a:pt x="1076" y="839"/>
                    <a:pt x="1064" y="853"/>
                    <a:pt x="1063" y="871"/>
                  </a:cubicBezTo>
                  <a:cubicBezTo>
                    <a:pt x="1063" y="871"/>
                    <a:pt x="1063" y="871"/>
                    <a:pt x="1063" y="871"/>
                  </a:cubicBezTo>
                  <a:cubicBezTo>
                    <a:pt x="1061" y="888"/>
                    <a:pt x="1071" y="899"/>
                    <a:pt x="1083" y="897"/>
                  </a:cubicBezTo>
                  <a:cubicBezTo>
                    <a:pt x="1083" y="897"/>
                    <a:pt x="1083" y="897"/>
                    <a:pt x="1083" y="897"/>
                  </a:cubicBezTo>
                  <a:cubicBezTo>
                    <a:pt x="1096" y="895"/>
                    <a:pt x="1107" y="881"/>
                    <a:pt x="1109" y="865"/>
                  </a:cubicBezTo>
                  <a:cubicBezTo>
                    <a:pt x="1111" y="848"/>
                    <a:pt x="1102" y="836"/>
                    <a:pt x="1089" y="837"/>
                  </a:cubicBezTo>
                  <a:close/>
                  <a:moveTo>
                    <a:pt x="1137" y="832"/>
                  </a:moveTo>
                  <a:cubicBezTo>
                    <a:pt x="1137" y="832"/>
                    <a:pt x="1137" y="832"/>
                    <a:pt x="1137" y="832"/>
                  </a:cubicBezTo>
                  <a:cubicBezTo>
                    <a:pt x="1125" y="833"/>
                    <a:pt x="1115" y="848"/>
                    <a:pt x="1113" y="864"/>
                  </a:cubicBezTo>
                  <a:cubicBezTo>
                    <a:pt x="1113" y="864"/>
                    <a:pt x="1113" y="864"/>
                    <a:pt x="1113" y="864"/>
                  </a:cubicBezTo>
                  <a:cubicBezTo>
                    <a:pt x="1111" y="881"/>
                    <a:pt x="1119" y="892"/>
                    <a:pt x="1130" y="890"/>
                  </a:cubicBezTo>
                  <a:cubicBezTo>
                    <a:pt x="1130" y="890"/>
                    <a:pt x="1130" y="890"/>
                    <a:pt x="1130" y="890"/>
                  </a:cubicBezTo>
                  <a:cubicBezTo>
                    <a:pt x="1142" y="888"/>
                    <a:pt x="1152" y="874"/>
                    <a:pt x="1154" y="858"/>
                  </a:cubicBezTo>
                  <a:cubicBezTo>
                    <a:pt x="1155" y="842"/>
                    <a:pt x="1148" y="830"/>
                    <a:pt x="1137" y="832"/>
                  </a:cubicBezTo>
                  <a:close/>
                  <a:moveTo>
                    <a:pt x="1178" y="826"/>
                  </a:moveTo>
                  <a:cubicBezTo>
                    <a:pt x="1178" y="826"/>
                    <a:pt x="1178" y="826"/>
                    <a:pt x="1178" y="826"/>
                  </a:cubicBezTo>
                  <a:cubicBezTo>
                    <a:pt x="1168" y="828"/>
                    <a:pt x="1159" y="842"/>
                    <a:pt x="1157" y="858"/>
                  </a:cubicBezTo>
                  <a:cubicBezTo>
                    <a:pt x="1157" y="858"/>
                    <a:pt x="1157" y="858"/>
                    <a:pt x="1157" y="858"/>
                  </a:cubicBezTo>
                  <a:cubicBezTo>
                    <a:pt x="1155" y="874"/>
                    <a:pt x="1161" y="884"/>
                    <a:pt x="1172" y="882"/>
                  </a:cubicBezTo>
                  <a:cubicBezTo>
                    <a:pt x="1172" y="882"/>
                    <a:pt x="1172" y="882"/>
                    <a:pt x="1172" y="882"/>
                  </a:cubicBezTo>
                  <a:cubicBezTo>
                    <a:pt x="1182" y="880"/>
                    <a:pt x="1190" y="867"/>
                    <a:pt x="1192" y="851"/>
                  </a:cubicBezTo>
                  <a:cubicBezTo>
                    <a:pt x="1194" y="836"/>
                    <a:pt x="1188" y="825"/>
                    <a:pt x="1178" y="826"/>
                  </a:cubicBezTo>
                  <a:close/>
                  <a:moveTo>
                    <a:pt x="1214" y="820"/>
                  </a:moveTo>
                  <a:cubicBezTo>
                    <a:pt x="1214" y="820"/>
                    <a:pt x="1214" y="820"/>
                    <a:pt x="1214" y="820"/>
                  </a:cubicBezTo>
                  <a:cubicBezTo>
                    <a:pt x="1205" y="822"/>
                    <a:pt x="1197" y="835"/>
                    <a:pt x="1195" y="851"/>
                  </a:cubicBezTo>
                  <a:cubicBezTo>
                    <a:pt x="1195" y="851"/>
                    <a:pt x="1195" y="851"/>
                    <a:pt x="1195" y="851"/>
                  </a:cubicBezTo>
                  <a:cubicBezTo>
                    <a:pt x="1193" y="866"/>
                    <a:pt x="1199" y="876"/>
                    <a:pt x="1207" y="874"/>
                  </a:cubicBezTo>
                  <a:cubicBezTo>
                    <a:pt x="1207" y="874"/>
                    <a:pt x="1207" y="874"/>
                    <a:pt x="1207" y="874"/>
                  </a:cubicBezTo>
                  <a:cubicBezTo>
                    <a:pt x="1216" y="872"/>
                    <a:pt x="1223" y="859"/>
                    <a:pt x="1225" y="844"/>
                  </a:cubicBezTo>
                  <a:cubicBezTo>
                    <a:pt x="1227" y="830"/>
                    <a:pt x="1222" y="819"/>
                    <a:pt x="1214" y="820"/>
                  </a:cubicBezTo>
                  <a:close/>
                  <a:moveTo>
                    <a:pt x="1243" y="815"/>
                  </a:moveTo>
                  <a:cubicBezTo>
                    <a:pt x="1243" y="815"/>
                    <a:pt x="1243" y="815"/>
                    <a:pt x="1243" y="815"/>
                  </a:cubicBezTo>
                  <a:cubicBezTo>
                    <a:pt x="1236" y="817"/>
                    <a:pt x="1229" y="829"/>
                    <a:pt x="1227" y="844"/>
                  </a:cubicBezTo>
                  <a:cubicBezTo>
                    <a:pt x="1227" y="844"/>
                    <a:pt x="1227" y="844"/>
                    <a:pt x="1227" y="844"/>
                  </a:cubicBezTo>
                  <a:cubicBezTo>
                    <a:pt x="1226" y="859"/>
                    <a:pt x="1230" y="868"/>
                    <a:pt x="1237" y="866"/>
                  </a:cubicBezTo>
                  <a:cubicBezTo>
                    <a:pt x="1237" y="866"/>
                    <a:pt x="1237" y="866"/>
                    <a:pt x="1237" y="866"/>
                  </a:cubicBezTo>
                  <a:cubicBezTo>
                    <a:pt x="1244" y="864"/>
                    <a:pt x="1250" y="851"/>
                    <a:pt x="1252" y="837"/>
                  </a:cubicBezTo>
                  <a:cubicBezTo>
                    <a:pt x="1254" y="823"/>
                    <a:pt x="1250" y="814"/>
                    <a:pt x="1243" y="815"/>
                  </a:cubicBezTo>
                  <a:close/>
                  <a:moveTo>
                    <a:pt x="1267" y="809"/>
                  </a:moveTo>
                  <a:cubicBezTo>
                    <a:pt x="1267" y="809"/>
                    <a:pt x="1267" y="809"/>
                    <a:pt x="1267" y="809"/>
                  </a:cubicBezTo>
                  <a:cubicBezTo>
                    <a:pt x="1262" y="811"/>
                    <a:pt x="1256" y="823"/>
                    <a:pt x="1254" y="837"/>
                  </a:cubicBezTo>
                  <a:cubicBezTo>
                    <a:pt x="1254" y="837"/>
                    <a:pt x="1254" y="837"/>
                    <a:pt x="1254" y="837"/>
                  </a:cubicBezTo>
                  <a:cubicBezTo>
                    <a:pt x="1252" y="851"/>
                    <a:pt x="1255" y="860"/>
                    <a:pt x="1260" y="858"/>
                  </a:cubicBezTo>
                  <a:cubicBezTo>
                    <a:pt x="1260" y="858"/>
                    <a:pt x="1260" y="858"/>
                    <a:pt x="1260" y="858"/>
                  </a:cubicBezTo>
                  <a:cubicBezTo>
                    <a:pt x="1266" y="855"/>
                    <a:pt x="1271" y="844"/>
                    <a:pt x="1273" y="830"/>
                  </a:cubicBezTo>
                  <a:cubicBezTo>
                    <a:pt x="1274" y="817"/>
                    <a:pt x="1272" y="808"/>
                    <a:pt x="1267" y="809"/>
                  </a:cubicBezTo>
                  <a:close/>
                  <a:moveTo>
                    <a:pt x="1285" y="803"/>
                  </a:moveTo>
                  <a:cubicBezTo>
                    <a:pt x="1285" y="803"/>
                    <a:pt x="1285" y="803"/>
                    <a:pt x="1285" y="803"/>
                  </a:cubicBezTo>
                  <a:cubicBezTo>
                    <a:pt x="1281" y="805"/>
                    <a:pt x="1277" y="817"/>
                    <a:pt x="1274" y="830"/>
                  </a:cubicBezTo>
                  <a:cubicBezTo>
                    <a:pt x="1274" y="830"/>
                    <a:pt x="1274" y="830"/>
                    <a:pt x="1274" y="830"/>
                  </a:cubicBezTo>
                  <a:cubicBezTo>
                    <a:pt x="1273" y="843"/>
                    <a:pt x="1275" y="851"/>
                    <a:pt x="1278" y="849"/>
                  </a:cubicBezTo>
                  <a:cubicBezTo>
                    <a:pt x="1278" y="849"/>
                    <a:pt x="1278" y="849"/>
                    <a:pt x="1278" y="849"/>
                  </a:cubicBezTo>
                  <a:cubicBezTo>
                    <a:pt x="1282" y="847"/>
                    <a:pt x="1286" y="836"/>
                    <a:pt x="1288" y="823"/>
                  </a:cubicBezTo>
                  <a:cubicBezTo>
                    <a:pt x="1290" y="810"/>
                    <a:pt x="1289" y="802"/>
                    <a:pt x="1285" y="803"/>
                  </a:cubicBezTo>
                  <a:close/>
                  <a:moveTo>
                    <a:pt x="1297" y="797"/>
                  </a:moveTo>
                  <a:cubicBezTo>
                    <a:pt x="1295" y="801"/>
                    <a:pt x="1291" y="810"/>
                    <a:pt x="1289" y="823"/>
                  </a:cubicBezTo>
                  <a:cubicBezTo>
                    <a:pt x="1289" y="823"/>
                    <a:pt x="1289" y="823"/>
                    <a:pt x="1289" y="823"/>
                  </a:cubicBezTo>
                  <a:cubicBezTo>
                    <a:pt x="1287" y="835"/>
                    <a:pt x="1287" y="845"/>
                    <a:pt x="1291" y="841"/>
                  </a:cubicBezTo>
                  <a:cubicBezTo>
                    <a:pt x="1294" y="837"/>
                    <a:pt x="1296" y="828"/>
                    <a:pt x="1298" y="816"/>
                  </a:cubicBezTo>
                  <a:cubicBezTo>
                    <a:pt x="1299" y="804"/>
                    <a:pt x="1299" y="793"/>
                    <a:pt x="1297" y="797"/>
                  </a:cubicBezTo>
                  <a:close/>
                  <a:moveTo>
                    <a:pt x="256" y="915"/>
                  </a:moveTo>
                  <a:cubicBezTo>
                    <a:pt x="256" y="915"/>
                    <a:pt x="256" y="915"/>
                    <a:pt x="256" y="915"/>
                  </a:cubicBezTo>
                  <a:cubicBezTo>
                    <a:pt x="241" y="914"/>
                    <a:pt x="231" y="925"/>
                    <a:pt x="232" y="942"/>
                  </a:cubicBezTo>
                  <a:cubicBezTo>
                    <a:pt x="232" y="942"/>
                    <a:pt x="232" y="942"/>
                    <a:pt x="232" y="942"/>
                  </a:cubicBezTo>
                  <a:cubicBezTo>
                    <a:pt x="235" y="959"/>
                    <a:pt x="248" y="973"/>
                    <a:pt x="263" y="976"/>
                  </a:cubicBezTo>
                  <a:cubicBezTo>
                    <a:pt x="263" y="976"/>
                    <a:pt x="263" y="976"/>
                    <a:pt x="263" y="976"/>
                  </a:cubicBezTo>
                  <a:cubicBezTo>
                    <a:pt x="279" y="977"/>
                    <a:pt x="290" y="967"/>
                    <a:pt x="288" y="949"/>
                  </a:cubicBezTo>
                  <a:cubicBezTo>
                    <a:pt x="286" y="932"/>
                    <a:pt x="272" y="917"/>
                    <a:pt x="256" y="915"/>
                  </a:cubicBezTo>
                  <a:close/>
                  <a:moveTo>
                    <a:pt x="908" y="922"/>
                  </a:moveTo>
                  <a:cubicBezTo>
                    <a:pt x="908" y="922"/>
                    <a:pt x="908" y="922"/>
                    <a:pt x="908" y="922"/>
                  </a:cubicBezTo>
                  <a:cubicBezTo>
                    <a:pt x="890" y="924"/>
                    <a:pt x="876" y="939"/>
                    <a:pt x="874" y="957"/>
                  </a:cubicBezTo>
                  <a:cubicBezTo>
                    <a:pt x="874" y="957"/>
                    <a:pt x="874" y="957"/>
                    <a:pt x="874" y="957"/>
                  </a:cubicBezTo>
                  <a:cubicBezTo>
                    <a:pt x="873" y="974"/>
                    <a:pt x="885" y="986"/>
                    <a:pt x="902" y="985"/>
                  </a:cubicBezTo>
                  <a:cubicBezTo>
                    <a:pt x="902" y="985"/>
                    <a:pt x="902" y="985"/>
                    <a:pt x="902" y="985"/>
                  </a:cubicBezTo>
                  <a:cubicBezTo>
                    <a:pt x="919" y="983"/>
                    <a:pt x="932" y="968"/>
                    <a:pt x="935" y="951"/>
                  </a:cubicBezTo>
                  <a:cubicBezTo>
                    <a:pt x="936" y="933"/>
                    <a:pt x="925" y="921"/>
                    <a:pt x="908" y="922"/>
                  </a:cubicBezTo>
                  <a:close/>
                  <a:moveTo>
                    <a:pt x="971" y="916"/>
                  </a:moveTo>
                  <a:cubicBezTo>
                    <a:pt x="971" y="916"/>
                    <a:pt x="971" y="916"/>
                    <a:pt x="971" y="916"/>
                  </a:cubicBezTo>
                  <a:cubicBezTo>
                    <a:pt x="956" y="918"/>
                    <a:pt x="941" y="933"/>
                    <a:pt x="940" y="950"/>
                  </a:cubicBezTo>
                  <a:cubicBezTo>
                    <a:pt x="940" y="950"/>
                    <a:pt x="940" y="950"/>
                    <a:pt x="940" y="950"/>
                  </a:cubicBezTo>
                  <a:cubicBezTo>
                    <a:pt x="938" y="968"/>
                    <a:pt x="949" y="979"/>
                    <a:pt x="965" y="977"/>
                  </a:cubicBezTo>
                  <a:cubicBezTo>
                    <a:pt x="965" y="977"/>
                    <a:pt x="965" y="977"/>
                    <a:pt x="965" y="977"/>
                  </a:cubicBezTo>
                  <a:cubicBezTo>
                    <a:pt x="980" y="974"/>
                    <a:pt x="994" y="960"/>
                    <a:pt x="996" y="944"/>
                  </a:cubicBezTo>
                  <a:cubicBezTo>
                    <a:pt x="998" y="927"/>
                    <a:pt x="987" y="915"/>
                    <a:pt x="971" y="916"/>
                  </a:cubicBezTo>
                  <a:close/>
                  <a:moveTo>
                    <a:pt x="1030" y="909"/>
                  </a:moveTo>
                  <a:cubicBezTo>
                    <a:pt x="1030" y="909"/>
                    <a:pt x="1030" y="909"/>
                    <a:pt x="1030" y="909"/>
                  </a:cubicBezTo>
                  <a:cubicBezTo>
                    <a:pt x="1015" y="912"/>
                    <a:pt x="1002" y="926"/>
                    <a:pt x="1000" y="943"/>
                  </a:cubicBezTo>
                  <a:cubicBezTo>
                    <a:pt x="1000" y="943"/>
                    <a:pt x="1000" y="943"/>
                    <a:pt x="1000" y="943"/>
                  </a:cubicBezTo>
                  <a:cubicBezTo>
                    <a:pt x="999" y="960"/>
                    <a:pt x="1008" y="970"/>
                    <a:pt x="1023" y="969"/>
                  </a:cubicBezTo>
                  <a:cubicBezTo>
                    <a:pt x="1023" y="969"/>
                    <a:pt x="1023" y="969"/>
                    <a:pt x="1023" y="969"/>
                  </a:cubicBezTo>
                  <a:cubicBezTo>
                    <a:pt x="1037" y="966"/>
                    <a:pt x="1049" y="952"/>
                    <a:pt x="1051" y="936"/>
                  </a:cubicBezTo>
                  <a:cubicBezTo>
                    <a:pt x="1053" y="919"/>
                    <a:pt x="1044" y="908"/>
                    <a:pt x="1030" y="909"/>
                  </a:cubicBezTo>
                  <a:close/>
                  <a:moveTo>
                    <a:pt x="1083" y="902"/>
                  </a:moveTo>
                  <a:cubicBezTo>
                    <a:pt x="1083" y="902"/>
                    <a:pt x="1083" y="902"/>
                    <a:pt x="1083" y="902"/>
                  </a:cubicBezTo>
                  <a:cubicBezTo>
                    <a:pt x="1070" y="904"/>
                    <a:pt x="1057" y="919"/>
                    <a:pt x="1055" y="935"/>
                  </a:cubicBezTo>
                  <a:cubicBezTo>
                    <a:pt x="1055" y="935"/>
                    <a:pt x="1055" y="935"/>
                    <a:pt x="1055" y="935"/>
                  </a:cubicBezTo>
                  <a:cubicBezTo>
                    <a:pt x="1054" y="951"/>
                    <a:pt x="1062" y="961"/>
                    <a:pt x="1075" y="959"/>
                  </a:cubicBezTo>
                  <a:cubicBezTo>
                    <a:pt x="1075" y="959"/>
                    <a:pt x="1075" y="959"/>
                    <a:pt x="1075" y="959"/>
                  </a:cubicBezTo>
                  <a:cubicBezTo>
                    <a:pt x="1088" y="957"/>
                    <a:pt x="1099" y="943"/>
                    <a:pt x="1102" y="927"/>
                  </a:cubicBezTo>
                  <a:cubicBezTo>
                    <a:pt x="1103" y="911"/>
                    <a:pt x="1096" y="900"/>
                    <a:pt x="1083" y="902"/>
                  </a:cubicBezTo>
                  <a:close/>
                  <a:moveTo>
                    <a:pt x="1130" y="894"/>
                  </a:moveTo>
                  <a:cubicBezTo>
                    <a:pt x="1130" y="894"/>
                    <a:pt x="1130" y="894"/>
                    <a:pt x="1130" y="894"/>
                  </a:cubicBezTo>
                  <a:cubicBezTo>
                    <a:pt x="1119" y="897"/>
                    <a:pt x="1107" y="910"/>
                    <a:pt x="1105" y="926"/>
                  </a:cubicBezTo>
                  <a:cubicBezTo>
                    <a:pt x="1105" y="926"/>
                    <a:pt x="1105" y="926"/>
                    <a:pt x="1105" y="926"/>
                  </a:cubicBezTo>
                  <a:cubicBezTo>
                    <a:pt x="1103" y="942"/>
                    <a:pt x="1110" y="952"/>
                    <a:pt x="1122" y="950"/>
                  </a:cubicBezTo>
                  <a:cubicBezTo>
                    <a:pt x="1122" y="950"/>
                    <a:pt x="1122" y="950"/>
                    <a:pt x="1122" y="950"/>
                  </a:cubicBezTo>
                  <a:cubicBezTo>
                    <a:pt x="1133" y="947"/>
                    <a:pt x="1144" y="934"/>
                    <a:pt x="1146" y="918"/>
                  </a:cubicBezTo>
                  <a:cubicBezTo>
                    <a:pt x="1148" y="903"/>
                    <a:pt x="1141" y="892"/>
                    <a:pt x="1130" y="894"/>
                  </a:cubicBezTo>
                  <a:close/>
                  <a:moveTo>
                    <a:pt x="1171" y="886"/>
                  </a:moveTo>
                  <a:cubicBezTo>
                    <a:pt x="1171" y="886"/>
                    <a:pt x="1171" y="886"/>
                    <a:pt x="1171" y="886"/>
                  </a:cubicBezTo>
                  <a:cubicBezTo>
                    <a:pt x="1161" y="889"/>
                    <a:pt x="1151" y="902"/>
                    <a:pt x="1149" y="918"/>
                  </a:cubicBezTo>
                  <a:cubicBezTo>
                    <a:pt x="1149" y="918"/>
                    <a:pt x="1149" y="918"/>
                    <a:pt x="1149" y="918"/>
                  </a:cubicBezTo>
                  <a:cubicBezTo>
                    <a:pt x="1147" y="933"/>
                    <a:pt x="1153" y="942"/>
                    <a:pt x="1163" y="940"/>
                  </a:cubicBezTo>
                  <a:cubicBezTo>
                    <a:pt x="1163" y="940"/>
                    <a:pt x="1163" y="940"/>
                    <a:pt x="1163" y="940"/>
                  </a:cubicBezTo>
                  <a:cubicBezTo>
                    <a:pt x="1173" y="937"/>
                    <a:pt x="1182" y="924"/>
                    <a:pt x="1184" y="909"/>
                  </a:cubicBezTo>
                  <a:cubicBezTo>
                    <a:pt x="1187" y="894"/>
                    <a:pt x="1181" y="884"/>
                    <a:pt x="1171" y="886"/>
                  </a:cubicBezTo>
                  <a:close/>
                  <a:moveTo>
                    <a:pt x="1207" y="878"/>
                  </a:moveTo>
                  <a:cubicBezTo>
                    <a:pt x="1207" y="878"/>
                    <a:pt x="1207" y="878"/>
                    <a:pt x="1207" y="878"/>
                  </a:cubicBezTo>
                  <a:cubicBezTo>
                    <a:pt x="1198" y="880"/>
                    <a:pt x="1189" y="894"/>
                    <a:pt x="1187" y="908"/>
                  </a:cubicBezTo>
                  <a:cubicBezTo>
                    <a:pt x="1187" y="908"/>
                    <a:pt x="1187" y="908"/>
                    <a:pt x="1187" y="908"/>
                  </a:cubicBezTo>
                  <a:cubicBezTo>
                    <a:pt x="1184" y="923"/>
                    <a:pt x="1190" y="932"/>
                    <a:pt x="1198" y="929"/>
                  </a:cubicBezTo>
                  <a:cubicBezTo>
                    <a:pt x="1198" y="929"/>
                    <a:pt x="1198" y="929"/>
                    <a:pt x="1198" y="929"/>
                  </a:cubicBezTo>
                  <a:cubicBezTo>
                    <a:pt x="1206" y="926"/>
                    <a:pt x="1214" y="914"/>
                    <a:pt x="1217" y="900"/>
                  </a:cubicBezTo>
                  <a:cubicBezTo>
                    <a:pt x="1219" y="885"/>
                    <a:pt x="1215" y="876"/>
                    <a:pt x="1207" y="878"/>
                  </a:cubicBezTo>
                  <a:close/>
                  <a:moveTo>
                    <a:pt x="1236" y="870"/>
                  </a:moveTo>
                  <a:cubicBezTo>
                    <a:pt x="1236" y="870"/>
                    <a:pt x="1236" y="870"/>
                    <a:pt x="1236" y="870"/>
                  </a:cubicBezTo>
                  <a:cubicBezTo>
                    <a:pt x="1229" y="872"/>
                    <a:pt x="1222" y="885"/>
                    <a:pt x="1219" y="899"/>
                  </a:cubicBezTo>
                  <a:cubicBezTo>
                    <a:pt x="1219" y="899"/>
                    <a:pt x="1219" y="899"/>
                    <a:pt x="1219" y="899"/>
                  </a:cubicBezTo>
                  <a:cubicBezTo>
                    <a:pt x="1217" y="913"/>
                    <a:pt x="1220" y="921"/>
                    <a:pt x="1227" y="919"/>
                  </a:cubicBezTo>
                  <a:cubicBezTo>
                    <a:pt x="1227" y="919"/>
                    <a:pt x="1227" y="919"/>
                    <a:pt x="1227" y="919"/>
                  </a:cubicBezTo>
                  <a:cubicBezTo>
                    <a:pt x="1234" y="916"/>
                    <a:pt x="1241" y="903"/>
                    <a:pt x="1244" y="890"/>
                  </a:cubicBezTo>
                  <a:cubicBezTo>
                    <a:pt x="1246" y="876"/>
                    <a:pt x="1243" y="868"/>
                    <a:pt x="1236" y="870"/>
                  </a:cubicBezTo>
                  <a:close/>
                  <a:moveTo>
                    <a:pt x="1260" y="861"/>
                  </a:moveTo>
                  <a:cubicBezTo>
                    <a:pt x="1260" y="861"/>
                    <a:pt x="1260" y="861"/>
                    <a:pt x="1260" y="861"/>
                  </a:cubicBezTo>
                  <a:cubicBezTo>
                    <a:pt x="1255" y="864"/>
                    <a:pt x="1248" y="876"/>
                    <a:pt x="1245" y="889"/>
                  </a:cubicBezTo>
                  <a:cubicBezTo>
                    <a:pt x="1245" y="889"/>
                    <a:pt x="1245" y="889"/>
                    <a:pt x="1245" y="889"/>
                  </a:cubicBezTo>
                  <a:cubicBezTo>
                    <a:pt x="1243" y="903"/>
                    <a:pt x="1246" y="911"/>
                    <a:pt x="1251" y="908"/>
                  </a:cubicBezTo>
                  <a:cubicBezTo>
                    <a:pt x="1251" y="908"/>
                    <a:pt x="1251" y="908"/>
                    <a:pt x="1251" y="908"/>
                  </a:cubicBezTo>
                  <a:cubicBezTo>
                    <a:pt x="1256" y="905"/>
                    <a:pt x="1262" y="893"/>
                    <a:pt x="1265" y="880"/>
                  </a:cubicBezTo>
                  <a:cubicBezTo>
                    <a:pt x="1267" y="867"/>
                    <a:pt x="1265" y="859"/>
                    <a:pt x="1260" y="861"/>
                  </a:cubicBezTo>
                  <a:close/>
                  <a:moveTo>
                    <a:pt x="1278" y="853"/>
                  </a:moveTo>
                  <a:cubicBezTo>
                    <a:pt x="1278" y="853"/>
                    <a:pt x="1278" y="853"/>
                    <a:pt x="1278" y="853"/>
                  </a:cubicBezTo>
                  <a:cubicBezTo>
                    <a:pt x="1274" y="855"/>
                    <a:pt x="1269" y="867"/>
                    <a:pt x="1266" y="880"/>
                  </a:cubicBezTo>
                  <a:cubicBezTo>
                    <a:pt x="1266" y="880"/>
                    <a:pt x="1266" y="880"/>
                    <a:pt x="1266" y="880"/>
                  </a:cubicBezTo>
                  <a:cubicBezTo>
                    <a:pt x="1264" y="892"/>
                    <a:pt x="1265" y="900"/>
                    <a:pt x="1269" y="897"/>
                  </a:cubicBezTo>
                  <a:cubicBezTo>
                    <a:pt x="1269" y="897"/>
                    <a:pt x="1269" y="897"/>
                    <a:pt x="1269" y="897"/>
                  </a:cubicBezTo>
                  <a:cubicBezTo>
                    <a:pt x="1273" y="894"/>
                    <a:pt x="1277" y="883"/>
                    <a:pt x="1280" y="871"/>
                  </a:cubicBezTo>
                  <a:cubicBezTo>
                    <a:pt x="1283" y="858"/>
                    <a:pt x="1282" y="851"/>
                    <a:pt x="1278" y="853"/>
                  </a:cubicBezTo>
                  <a:close/>
                  <a:moveTo>
                    <a:pt x="1290" y="844"/>
                  </a:moveTo>
                  <a:cubicBezTo>
                    <a:pt x="1286" y="852"/>
                    <a:pt x="1284" y="858"/>
                    <a:pt x="1281" y="870"/>
                  </a:cubicBezTo>
                  <a:cubicBezTo>
                    <a:pt x="1281" y="870"/>
                    <a:pt x="1281" y="870"/>
                    <a:pt x="1281" y="870"/>
                  </a:cubicBezTo>
                  <a:cubicBezTo>
                    <a:pt x="1278" y="882"/>
                    <a:pt x="1274" y="895"/>
                    <a:pt x="1281" y="886"/>
                  </a:cubicBezTo>
                  <a:cubicBezTo>
                    <a:pt x="1281" y="886"/>
                    <a:pt x="1279" y="890"/>
                    <a:pt x="1281" y="886"/>
                  </a:cubicBezTo>
                  <a:cubicBezTo>
                    <a:pt x="1283" y="883"/>
                    <a:pt x="1287" y="872"/>
                    <a:pt x="1289" y="861"/>
                  </a:cubicBezTo>
                  <a:cubicBezTo>
                    <a:pt x="1292" y="849"/>
                    <a:pt x="1294" y="837"/>
                    <a:pt x="1290" y="844"/>
                  </a:cubicBezTo>
                  <a:close/>
                  <a:moveTo>
                    <a:pt x="207" y="972"/>
                  </a:moveTo>
                  <a:cubicBezTo>
                    <a:pt x="207" y="972"/>
                    <a:pt x="207" y="972"/>
                    <a:pt x="207" y="972"/>
                  </a:cubicBezTo>
                  <a:cubicBezTo>
                    <a:pt x="193" y="969"/>
                    <a:pt x="184" y="980"/>
                    <a:pt x="187" y="995"/>
                  </a:cubicBezTo>
                  <a:cubicBezTo>
                    <a:pt x="187" y="995"/>
                    <a:pt x="187" y="995"/>
                    <a:pt x="187" y="995"/>
                  </a:cubicBezTo>
                  <a:cubicBezTo>
                    <a:pt x="190" y="1010"/>
                    <a:pt x="202" y="1024"/>
                    <a:pt x="216" y="1027"/>
                  </a:cubicBezTo>
                  <a:cubicBezTo>
                    <a:pt x="216" y="1027"/>
                    <a:pt x="216" y="1027"/>
                    <a:pt x="216" y="1027"/>
                  </a:cubicBezTo>
                  <a:cubicBezTo>
                    <a:pt x="230" y="1029"/>
                    <a:pt x="239" y="1020"/>
                    <a:pt x="237" y="1004"/>
                  </a:cubicBezTo>
                  <a:cubicBezTo>
                    <a:pt x="234" y="988"/>
                    <a:pt x="221" y="974"/>
                    <a:pt x="207" y="972"/>
                  </a:cubicBezTo>
                  <a:close/>
                  <a:moveTo>
                    <a:pt x="264" y="980"/>
                  </a:moveTo>
                  <a:cubicBezTo>
                    <a:pt x="264" y="980"/>
                    <a:pt x="264" y="980"/>
                    <a:pt x="264" y="980"/>
                  </a:cubicBezTo>
                  <a:cubicBezTo>
                    <a:pt x="248" y="978"/>
                    <a:pt x="239" y="989"/>
                    <a:pt x="241" y="1005"/>
                  </a:cubicBezTo>
                  <a:cubicBezTo>
                    <a:pt x="241" y="1005"/>
                    <a:pt x="241" y="1005"/>
                    <a:pt x="241" y="1005"/>
                  </a:cubicBezTo>
                  <a:cubicBezTo>
                    <a:pt x="244" y="1021"/>
                    <a:pt x="257" y="1034"/>
                    <a:pt x="272" y="1037"/>
                  </a:cubicBezTo>
                  <a:cubicBezTo>
                    <a:pt x="272" y="1037"/>
                    <a:pt x="272" y="1037"/>
                    <a:pt x="272" y="1037"/>
                  </a:cubicBezTo>
                  <a:cubicBezTo>
                    <a:pt x="287" y="1039"/>
                    <a:pt x="298" y="1029"/>
                    <a:pt x="296" y="1013"/>
                  </a:cubicBezTo>
                  <a:cubicBezTo>
                    <a:pt x="293" y="997"/>
                    <a:pt x="279" y="983"/>
                    <a:pt x="264" y="980"/>
                  </a:cubicBezTo>
                  <a:close/>
                  <a:moveTo>
                    <a:pt x="326" y="988"/>
                  </a:moveTo>
                  <a:cubicBezTo>
                    <a:pt x="326" y="988"/>
                    <a:pt x="326" y="988"/>
                    <a:pt x="326" y="988"/>
                  </a:cubicBezTo>
                  <a:cubicBezTo>
                    <a:pt x="309" y="987"/>
                    <a:pt x="299" y="997"/>
                    <a:pt x="300" y="1014"/>
                  </a:cubicBezTo>
                  <a:cubicBezTo>
                    <a:pt x="300" y="1014"/>
                    <a:pt x="300" y="1014"/>
                    <a:pt x="300" y="1014"/>
                  </a:cubicBezTo>
                  <a:cubicBezTo>
                    <a:pt x="303" y="1030"/>
                    <a:pt x="317" y="1043"/>
                    <a:pt x="333" y="1046"/>
                  </a:cubicBezTo>
                  <a:cubicBezTo>
                    <a:pt x="333" y="1046"/>
                    <a:pt x="333" y="1046"/>
                    <a:pt x="333" y="1046"/>
                  </a:cubicBezTo>
                  <a:cubicBezTo>
                    <a:pt x="349" y="1048"/>
                    <a:pt x="361" y="1037"/>
                    <a:pt x="359" y="1021"/>
                  </a:cubicBezTo>
                  <a:cubicBezTo>
                    <a:pt x="357" y="1005"/>
                    <a:pt x="342" y="991"/>
                    <a:pt x="326" y="988"/>
                  </a:cubicBezTo>
                  <a:close/>
                  <a:moveTo>
                    <a:pt x="393" y="995"/>
                  </a:moveTo>
                  <a:cubicBezTo>
                    <a:pt x="393" y="995"/>
                    <a:pt x="393" y="995"/>
                    <a:pt x="393" y="995"/>
                  </a:cubicBezTo>
                  <a:cubicBezTo>
                    <a:pt x="375" y="993"/>
                    <a:pt x="363" y="1005"/>
                    <a:pt x="364" y="1021"/>
                  </a:cubicBezTo>
                  <a:cubicBezTo>
                    <a:pt x="364" y="1021"/>
                    <a:pt x="364" y="1021"/>
                    <a:pt x="364" y="1021"/>
                  </a:cubicBezTo>
                  <a:cubicBezTo>
                    <a:pt x="367" y="1038"/>
                    <a:pt x="381" y="1051"/>
                    <a:pt x="399" y="1053"/>
                  </a:cubicBezTo>
                  <a:cubicBezTo>
                    <a:pt x="399" y="1053"/>
                    <a:pt x="399" y="1053"/>
                    <a:pt x="399" y="1053"/>
                  </a:cubicBezTo>
                  <a:cubicBezTo>
                    <a:pt x="416" y="1054"/>
                    <a:pt x="429" y="1043"/>
                    <a:pt x="428" y="1027"/>
                  </a:cubicBezTo>
                  <a:cubicBezTo>
                    <a:pt x="426" y="1011"/>
                    <a:pt x="410" y="996"/>
                    <a:pt x="393" y="995"/>
                  </a:cubicBezTo>
                  <a:close/>
                  <a:moveTo>
                    <a:pt x="964" y="981"/>
                  </a:moveTo>
                  <a:cubicBezTo>
                    <a:pt x="964" y="981"/>
                    <a:pt x="964" y="981"/>
                    <a:pt x="964" y="981"/>
                  </a:cubicBezTo>
                  <a:cubicBezTo>
                    <a:pt x="948" y="984"/>
                    <a:pt x="934" y="998"/>
                    <a:pt x="932" y="1014"/>
                  </a:cubicBezTo>
                  <a:cubicBezTo>
                    <a:pt x="932" y="1014"/>
                    <a:pt x="932" y="1014"/>
                    <a:pt x="932" y="1014"/>
                  </a:cubicBezTo>
                  <a:cubicBezTo>
                    <a:pt x="930" y="1031"/>
                    <a:pt x="941" y="1041"/>
                    <a:pt x="956" y="1038"/>
                  </a:cubicBezTo>
                  <a:cubicBezTo>
                    <a:pt x="956" y="1038"/>
                    <a:pt x="956" y="1038"/>
                    <a:pt x="956" y="1038"/>
                  </a:cubicBezTo>
                  <a:cubicBezTo>
                    <a:pt x="972" y="1036"/>
                    <a:pt x="985" y="1022"/>
                    <a:pt x="987" y="1006"/>
                  </a:cubicBezTo>
                  <a:cubicBezTo>
                    <a:pt x="990" y="991"/>
                    <a:pt x="980" y="980"/>
                    <a:pt x="964" y="981"/>
                  </a:cubicBezTo>
                  <a:close/>
                  <a:moveTo>
                    <a:pt x="1022" y="973"/>
                  </a:moveTo>
                  <a:cubicBezTo>
                    <a:pt x="1022" y="973"/>
                    <a:pt x="1022" y="973"/>
                    <a:pt x="1022" y="973"/>
                  </a:cubicBezTo>
                  <a:cubicBezTo>
                    <a:pt x="1007" y="975"/>
                    <a:pt x="994" y="990"/>
                    <a:pt x="992" y="1006"/>
                  </a:cubicBezTo>
                  <a:cubicBezTo>
                    <a:pt x="992" y="1006"/>
                    <a:pt x="992" y="1006"/>
                    <a:pt x="992" y="1006"/>
                  </a:cubicBezTo>
                  <a:cubicBezTo>
                    <a:pt x="990" y="1021"/>
                    <a:pt x="999" y="1031"/>
                    <a:pt x="1013" y="1028"/>
                  </a:cubicBezTo>
                  <a:cubicBezTo>
                    <a:pt x="1013" y="1028"/>
                    <a:pt x="1013" y="1028"/>
                    <a:pt x="1013" y="1028"/>
                  </a:cubicBezTo>
                  <a:cubicBezTo>
                    <a:pt x="1027" y="1025"/>
                    <a:pt x="1040" y="1012"/>
                    <a:pt x="1042" y="997"/>
                  </a:cubicBezTo>
                  <a:cubicBezTo>
                    <a:pt x="1045" y="981"/>
                    <a:pt x="1036" y="971"/>
                    <a:pt x="1022" y="973"/>
                  </a:cubicBezTo>
                  <a:close/>
                  <a:moveTo>
                    <a:pt x="1162" y="944"/>
                  </a:moveTo>
                  <a:cubicBezTo>
                    <a:pt x="1162" y="944"/>
                    <a:pt x="1162" y="944"/>
                    <a:pt x="1162" y="944"/>
                  </a:cubicBezTo>
                  <a:cubicBezTo>
                    <a:pt x="1152" y="947"/>
                    <a:pt x="1142" y="960"/>
                    <a:pt x="1139" y="975"/>
                  </a:cubicBezTo>
                  <a:cubicBezTo>
                    <a:pt x="1139" y="975"/>
                    <a:pt x="1139" y="975"/>
                    <a:pt x="1139" y="975"/>
                  </a:cubicBezTo>
                  <a:cubicBezTo>
                    <a:pt x="1136" y="989"/>
                    <a:pt x="1141" y="997"/>
                    <a:pt x="1152" y="994"/>
                  </a:cubicBezTo>
                  <a:cubicBezTo>
                    <a:pt x="1152" y="994"/>
                    <a:pt x="1152" y="994"/>
                    <a:pt x="1152" y="994"/>
                  </a:cubicBezTo>
                  <a:cubicBezTo>
                    <a:pt x="1161" y="991"/>
                    <a:pt x="1171" y="978"/>
                    <a:pt x="1174" y="964"/>
                  </a:cubicBezTo>
                  <a:cubicBezTo>
                    <a:pt x="1177" y="950"/>
                    <a:pt x="1172" y="941"/>
                    <a:pt x="1162" y="944"/>
                  </a:cubicBezTo>
                  <a:close/>
                  <a:moveTo>
                    <a:pt x="1197" y="933"/>
                  </a:moveTo>
                  <a:cubicBezTo>
                    <a:pt x="1197" y="933"/>
                    <a:pt x="1197" y="933"/>
                    <a:pt x="1197" y="933"/>
                  </a:cubicBezTo>
                  <a:cubicBezTo>
                    <a:pt x="1189" y="936"/>
                    <a:pt x="1180" y="949"/>
                    <a:pt x="1177" y="963"/>
                  </a:cubicBezTo>
                  <a:cubicBezTo>
                    <a:pt x="1177" y="963"/>
                    <a:pt x="1177" y="963"/>
                    <a:pt x="1177" y="963"/>
                  </a:cubicBezTo>
                  <a:cubicBezTo>
                    <a:pt x="1174" y="977"/>
                    <a:pt x="1179" y="985"/>
                    <a:pt x="1187" y="982"/>
                  </a:cubicBezTo>
                  <a:cubicBezTo>
                    <a:pt x="1187" y="982"/>
                    <a:pt x="1187" y="982"/>
                    <a:pt x="1187" y="982"/>
                  </a:cubicBezTo>
                  <a:cubicBezTo>
                    <a:pt x="1195" y="978"/>
                    <a:pt x="1203" y="966"/>
                    <a:pt x="1206" y="952"/>
                  </a:cubicBezTo>
                  <a:cubicBezTo>
                    <a:pt x="1209" y="939"/>
                    <a:pt x="1205" y="930"/>
                    <a:pt x="1197" y="933"/>
                  </a:cubicBezTo>
                  <a:close/>
                  <a:moveTo>
                    <a:pt x="1227" y="922"/>
                  </a:moveTo>
                  <a:cubicBezTo>
                    <a:pt x="1227" y="922"/>
                    <a:pt x="1227" y="922"/>
                    <a:pt x="1227" y="922"/>
                  </a:cubicBezTo>
                  <a:cubicBezTo>
                    <a:pt x="1220" y="925"/>
                    <a:pt x="1211" y="938"/>
                    <a:pt x="1209" y="951"/>
                  </a:cubicBezTo>
                  <a:cubicBezTo>
                    <a:pt x="1209" y="951"/>
                    <a:pt x="1209" y="951"/>
                    <a:pt x="1209" y="951"/>
                  </a:cubicBezTo>
                  <a:cubicBezTo>
                    <a:pt x="1206" y="965"/>
                    <a:pt x="1209" y="972"/>
                    <a:pt x="1216" y="969"/>
                  </a:cubicBezTo>
                  <a:cubicBezTo>
                    <a:pt x="1216" y="969"/>
                    <a:pt x="1216" y="969"/>
                    <a:pt x="1216" y="969"/>
                  </a:cubicBezTo>
                  <a:cubicBezTo>
                    <a:pt x="1223" y="965"/>
                    <a:pt x="1230" y="953"/>
                    <a:pt x="1233" y="940"/>
                  </a:cubicBezTo>
                  <a:cubicBezTo>
                    <a:pt x="1236" y="927"/>
                    <a:pt x="1234" y="919"/>
                    <a:pt x="1227" y="922"/>
                  </a:cubicBezTo>
                  <a:close/>
                  <a:moveTo>
                    <a:pt x="1250" y="911"/>
                  </a:moveTo>
                  <a:cubicBezTo>
                    <a:pt x="1250" y="911"/>
                    <a:pt x="1250" y="911"/>
                    <a:pt x="1250" y="911"/>
                  </a:cubicBezTo>
                  <a:cubicBezTo>
                    <a:pt x="1245" y="914"/>
                    <a:pt x="1238" y="927"/>
                    <a:pt x="1235" y="940"/>
                  </a:cubicBezTo>
                  <a:cubicBezTo>
                    <a:pt x="1235" y="940"/>
                    <a:pt x="1235" y="940"/>
                    <a:pt x="1235" y="940"/>
                  </a:cubicBezTo>
                  <a:cubicBezTo>
                    <a:pt x="1232" y="953"/>
                    <a:pt x="1234" y="959"/>
                    <a:pt x="1239" y="956"/>
                  </a:cubicBezTo>
                  <a:cubicBezTo>
                    <a:pt x="1239" y="956"/>
                    <a:pt x="1239" y="956"/>
                    <a:pt x="1239" y="956"/>
                  </a:cubicBezTo>
                  <a:cubicBezTo>
                    <a:pt x="1245" y="952"/>
                    <a:pt x="1251" y="941"/>
                    <a:pt x="1254" y="928"/>
                  </a:cubicBezTo>
                  <a:cubicBezTo>
                    <a:pt x="1257" y="916"/>
                    <a:pt x="1256" y="909"/>
                    <a:pt x="1250" y="911"/>
                  </a:cubicBezTo>
                  <a:close/>
                  <a:moveTo>
                    <a:pt x="1268" y="900"/>
                  </a:moveTo>
                  <a:cubicBezTo>
                    <a:pt x="1268" y="900"/>
                    <a:pt x="1268" y="900"/>
                    <a:pt x="1268" y="900"/>
                  </a:cubicBezTo>
                  <a:cubicBezTo>
                    <a:pt x="1264" y="903"/>
                    <a:pt x="1258" y="915"/>
                    <a:pt x="1255" y="927"/>
                  </a:cubicBezTo>
                  <a:cubicBezTo>
                    <a:pt x="1255" y="927"/>
                    <a:pt x="1255" y="927"/>
                    <a:pt x="1255" y="927"/>
                  </a:cubicBezTo>
                  <a:cubicBezTo>
                    <a:pt x="1252" y="939"/>
                    <a:pt x="1253" y="946"/>
                    <a:pt x="1257" y="943"/>
                  </a:cubicBezTo>
                  <a:cubicBezTo>
                    <a:pt x="1257" y="943"/>
                    <a:pt x="1257" y="943"/>
                    <a:pt x="1257" y="943"/>
                  </a:cubicBezTo>
                  <a:cubicBezTo>
                    <a:pt x="1261" y="939"/>
                    <a:pt x="1265" y="928"/>
                    <a:pt x="1269" y="916"/>
                  </a:cubicBezTo>
                  <a:cubicBezTo>
                    <a:pt x="1272" y="905"/>
                    <a:pt x="1272" y="898"/>
                    <a:pt x="1268" y="900"/>
                  </a:cubicBezTo>
                  <a:close/>
                  <a:moveTo>
                    <a:pt x="1280" y="889"/>
                  </a:moveTo>
                  <a:cubicBezTo>
                    <a:pt x="1280" y="889"/>
                    <a:pt x="1280" y="889"/>
                    <a:pt x="1280" y="889"/>
                  </a:cubicBezTo>
                  <a:cubicBezTo>
                    <a:pt x="1278" y="892"/>
                    <a:pt x="1273" y="904"/>
                    <a:pt x="1270" y="915"/>
                  </a:cubicBezTo>
                  <a:cubicBezTo>
                    <a:pt x="1270" y="915"/>
                    <a:pt x="1270" y="915"/>
                    <a:pt x="1270" y="915"/>
                  </a:cubicBezTo>
                  <a:cubicBezTo>
                    <a:pt x="1267" y="927"/>
                    <a:pt x="1266" y="932"/>
                    <a:pt x="1269" y="929"/>
                  </a:cubicBezTo>
                  <a:cubicBezTo>
                    <a:pt x="1269" y="929"/>
                    <a:pt x="1269" y="929"/>
                    <a:pt x="1269" y="929"/>
                  </a:cubicBezTo>
                  <a:cubicBezTo>
                    <a:pt x="1271" y="925"/>
                    <a:pt x="1275" y="915"/>
                    <a:pt x="1278" y="904"/>
                  </a:cubicBezTo>
                  <a:cubicBezTo>
                    <a:pt x="1282" y="893"/>
                    <a:pt x="1288" y="881"/>
                    <a:pt x="1280" y="889"/>
                  </a:cubicBezTo>
                  <a:close/>
                  <a:moveTo>
                    <a:pt x="166" y="1020"/>
                  </a:moveTo>
                  <a:cubicBezTo>
                    <a:pt x="166" y="1020"/>
                    <a:pt x="166" y="1020"/>
                    <a:pt x="166" y="1020"/>
                  </a:cubicBezTo>
                  <a:cubicBezTo>
                    <a:pt x="153" y="1018"/>
                    <a:pt x="147" y="1026"/>
                    <a:pt x="150" y="1040"/>
                  </a:cubicBezTo>
                  <a:cubicBezTo>
                    <a:pt x="150" y="1040"/>
                    <a:pt x="150" y="1040"/>
                    <a:pt x="150" y="1040"/>
                  </a:cubicBezTo>
                  <a:cubicBezTo>
                    <a:pt x="153" y="1053"/>
                    <a:pt x="165" y="1067"/>
                    <a:pt x="177" y="1070"/>
                  </a:cubicBezTo>
                  <a:cubicBezTo>
                    <a:pt x="177" y="1070"/>
                    <a:pt x="177" y="1070"/>
                    <a:pt x="177" y="1070"/>
                  </a:cubicBezTo>
                  <a:cubicBezTo>
                    <a:pt x="189" y="1073"/>
                    <a:pt x="197" y="1065"/>
                    <a:pt x="194" y="1051"/>
                  </a:cubicBezTo>
                  <a:cubicBezTo>
                    <a:pt x="190" y="1037"/>
                    <a:pt x="178" y="1023"/>
                    <a:pt x="166" y="1020"/>
                  </a:cubicBezTo>
                  <a:close/>
                  <a:moveTo>
                    <a:pt x="217" y="1031"/>
                  </a:moveTo>
                  <a:cubicBezTo>
                    <a:pt x="217" y="1031"/>
                    <a:pt x="217" y="1031"/>
                    <a:pt x="217" y="1031"/>
                  </a:cubicBezTo>
                  <a:cubicBezTo>
                    <a:pt x="203" y="1028"/>
                    <a:pt x="195" y="1038"/>
                    <a:pt x="198" y="1052"/>
                  </a:cubicBezTo>
                  <a:cubicBezTo>
                    <a:pt x="198" y="1052"/>
                    <a:pt x="198" y="1052"/>
                    <a:pt x="198" y="1052"/>
                  </a:cubicBezTo>
                  <a:cubicBezTo>
                    <a:pt x="201" y="1066"/>
                    <a:pt x="213" y="1079"/>
                    <a:pt x="227" y="1082"/>
                  </a:cubicBezTo>
                  <a:cubicBezTo>
                    <a:pt x="227" y="1082"/>
                    <a:pt x="227" y="1082"/>
                    <a:pt x="227" y="1082"/>
                  </a:cubicBezTo>
                  <a:cubicBezTo>
                    <a:pt x="241" y="1085"/>
                    <a:pt x="249" y="1076"/>
                    <a:pt x="247" y="1062"/>
                  </a:cubicBezTo>
                  <a:cubicBezTo>
                    <a:pt x="244" y="1047"/>
                    <a:pt x="230" y="1034"/>
                    <a:pt x="217" y="1031"/>
                  </a:cubicBezTo>
                  <a:close/>
                  <a:moveTo>
                    <a:pt x="273" y="1041"/>
                  </a:moveTo>
                  <a:cubicBezTo>
                    <a:pt x="273" y="1041"/>
                    <a:pt x="273" y="1041"/>
                    <a:pt x="273" y="1041"/>
                  </a:cubicBezTo>
                  <a:cubicBezTo>
                    <a:pt x="257" y="1039"/>
                    <a:pt x="248" y="1048"/>
                    <a:pt x="251" y="1063"/>
                  </a:cubicBezTo>
                  <a:cubicBezTo>
                    <a:pt x="251" y="1063"/>
                    <a:pt x="251" y="1063"/>
                    <a:pt x="251" y="1063"/>
                  </a:cubicBezTo>
                  <a:cubicBezTo>
                    <a:pt x="254" y="1077"/>
                    <a:pt x="267" y="1090"/>
                    <a:pt x="282" y="1093"/>
                  </a:cubicBezTo>
                  <a:cubicBezTo>
                    <a:pt x="282" y="1093"/>
                    <a:pt x="282" y="1093"/>
                    <a:pt x="282" y="1093"/>
                  </a:cubicBezTo>
                  <a:cubicBezTo>
                    <a:pt x="297" y="1096"/>
                    <a:pt x="307" y="1087"/>
                    <a:pt x="305" y="1072"/>
                  </a:cubicBezTo>
                  <a:cubicBezTo>
                    <a:pt x="302" y="1057"/>
                    <a:pt x="287" y="1044"/>
                    <a:pt x="273" y="1041"/>
                  </a:cubicBezTo>
                  <a:close/>
                  <a:moveTo>
                    <a:pt x="334" y="1050"/>
                  </a:moveTo>
                  <a:cubicBezTo>
                    <a:pt x="334" y="1050"/>
                    <a:pt x="334" y="1050"/>
                    <a:pt x="334" y="1050"/>
                  </a:cubicBezTo>
                  <a:cubicBezTo>
                    <a:pt x="317" y="1048"/>
                    <a:pt x="307" y="1058"/>
                    <a:pt x="309" y="1073"/>
                  </a:cubicBezTo>
                  <a:cubicBezTo>
                    <a:pt x="309" y="1073"/>
                    <a:pt x="309" y="1073"/>
                    <a:pt x="309" y="1073"/>
                  </a:cubicBezTo>
                  <a:cubicBezTo>
                    <a:pt x="312" y="1088"/>
                    <a:pt x="325" y="1101"/>
                    <a:pt x="342" y="1103"/>
                  </a:cubicBezTo>
                  <a:cubicBezTo>
                    <a:pt x="342" y="1103"/>
                    <a:pt x="342" y="1103"/>
                    <a:pt x="342" y="1103"/>
                  </a:cubicBezTo>
                  <a:cubicBezTo>
                    <a:pt x="358" y="1105"/>
                    <a:pt x="369" y="1096"/>
                    <a:pt x="367" y="1081"/>
                  </a:cubicBezTo>
                  <a:cubicBezTo>
                    <a:pt x="365" y="1066"/>
                    <a:pt x="350" y="1052"/>
                    <a:pt x="334" y="1050"/>
                  </a:cubicBezTo>
                  <a:close/>
                  <a:moveTo>
                    <a:pt x="399" y="1057"/>
                  </a:moveTo>
                  <a:cubicBezTo>
                    <a:pt x="399" y="1057"/>
                    <a:pt x="399" y="1057"/>
                    <a:pt x="399" y="1057"/>
                  </a:cubicBezTo>
                  <a:cubicBezTo>
                    <a:pt x="381" y="1056"/>
                    <a:pt x="370" y="1066"/>
                    <a:pt x="372" y="1081"/>
                  </a:cubicBezTo>
                  <a:cubicBezTo>
                    <a:pt x="372" y="1081"/>
                    <a:pt x="372" y="1081"/>
                    <a:pt x="372" y="1081"/>
                  </a:cubicBezTo>
                  <a:cubicBezTo>
                    <a:pt x="374" y="1096"/>
                    <a:pt x="388" y="1109"/>
                    <a:pt x="405" y="1111"/>
                  </a:cubicBezTo>
                  <a:cubicBezTo>
                    <a:pt x="405" y="1111"/>
                    <a:pt x="405" y="1111"/>
                    <a:pt x="405" y="1111"/>
                  </a:cubicBezTo>
                  <a:cubicBezTo>
                    <a:pt x="422" y="1113"/>
                    <a:pt x="435" y="1103"/>
                    <a:pt x="433" y="1088"/>
                  </a:cubicBezTo>
                  <a:cubicBezTo>
                    <a:pt x="432" y="1072"/>
                    <a:pt x="416" y="1059"/>
                    <a:pt x="399" y="1057"/>
                  </a:cubicBezTo>
                  <a:close/>
                  <a:moveTo>
                    <a:pt x="468" y="1063"/>
                  </a:moveTo>
                  <a:cubicBezTo>
                    <a:pt x="468" y="1063"/>
                    <a:pt x="468" y="1063"/>
                    <a:pt x="468" y="1063"/>
                  </a:cubicBezTo>
                  <a:cubicBezTo>
                    <a:pt x="450" y="1062"/>
                    <a:pt x="437" y="1073"/>
                    <a:pt x="438" y="1088"/>
                  </a:cubicBezTo>
                  <a:cubicBezTo>
                    <a:pt x="438" y="1088"/>
                    <a:pt x="438" y="1088"/>
                    <a:pt x="438" y="1088"/>
                  </a:cubicBezTo>
                  <a:cubicBezTo>
                    <a:pt x="440" y="1103"/>
                    <a:pt x="455" y="1116"/>
                    <a:pt x="473" y="1117"/>
                  </a:cubicBezTo>
                  <a:cubicBezTo>
                    <a:pt x="473" y="1117"/>
                    <a:pt x="473" y="1117"/>
                    <a:pt x="473" y="1117"/>
                  </a:cubicBezTo>
                  <a:cubicBezTo>
                    <a:pt x="490" y="1118"/>
                    <a:pt x="503" y="1107"/>
                    <a:pt x="503" y="1093"/>
                  </a:cubicBezTo>
                  <a:cubicBezTo>
                    <a:pt x="501" y="1077"/>
                    <a:pt x="486" y="1064"/>
                    <a:pt x="468" y="1063"/>
                  </a:cubicBezTo>
                  <a:close/>
                  <a:moveTo>
                    <a:pt x="1186" y="985"/>
                  </a:moveTo>
                  <a:cubicBezTo>
                    <a:pt x="1186" y="985"/>
                    <a:pt x="1186" y="985"/>
                    <a:pt x="1186" y="985"/>
                  </a:cubicBezTo>
                  <a:cubicBezTo>
                    <a:pt x="1178" y="989"/>
                    <a:pt x="1168" y="1002"/>
                    <a:pt x="1164" y="1015"/>
                  </a:cubicBezTo>
                  <a:cubicBezTo>
                    <a:pt x="1164" y="1015"/>
                    <a:pt x="1164" y="1015"/>
                    <a:pt x="1164" y="1015"/>
                  </a:cubicBezTo>
                  <a:cubicBezTo>
                    <a:pt x="1161" y="1028"/>
                    <a:pt x="1165" y="1034"/>
                    <a:pt x="1173" y="1031"/>
                  </a:cubicBezTo>
                  <a:cubicBezTo>
                    <a:pt x="1173" y="1031"/>
                    <a:pt x="1173" y="1031"/>
                    <a:pt x="1173" y="1031"/>
                  </a:cubicBezTo>
                  <a:cubicBezTo>
                    <a:pt x="1181" y="1027"/>
                    <a:pt x="1190" y="1014"/>
                    <a:pt x="1194" y="1002"/>
                  </a:cubicBezTo>
                  <a:cubicBezTo>
                    <a:pt x="1197" y="989"/>
                    <a:pt x="1194" y="982"/>
                    <a:pt x="1186" y="985"/>
                  </a:cubicBezTo>
                  <a:close/>
                  <a:moveTo>
                    <a:pt x="1215" y="972"/>
                  </a:moveTo>
                  <a:cubicBezTo>
                    <a:pt x="1215" y="972"/>
                    <a:pt x="1215" y="972"/>
                    <a:pt x="1215" y="972"/>
                  </a:cubicBezTo>
                  <a:cubicBezTo>
                    <a:pt x="1208" y="976"/>
                    <a:pt x="1199" y="989"/>
                    <a:pt x="1196" y="1001"/>
                  </a:cubicBezTo>
                  <a:cubicBezTo>
                    <a:pt x="1196" y="1001"/>
                    <a:pt x="1196" y="1001"/>
                    <a:pt x="1196" y="1001"/>
                  </a:cubicBezTo>
                  <a:cubicBezTo>
                    <a:pt x="1192" y="1013"/>
                    <a:pt x="1195" y="1020"/>
                    <a:pt x="1202" y="1016"/>
                  </a:cubicBezTo>
                  <a:cubicBezTo>
                    <a:pt x="1202" y="1016"/>
                    <a:pt x="1202" y="1016"/>
                    <a:pt x="1202" y="1016"/>
                  </a:cubicBezTo>
                  <a:cubicBezTo>
                    <a:pt x="1209" y="1012"/>
                    <a:pt x="1216" y="1000"/>
                    <a:pt x="1220" y="988"/>
                  </a:cubicBezTo>
                  <a:cubicBezTo>
                    <a:pt x="1224" y="976"/>
                    <a:pt x="1221" y="969"/>
                    <a:pt x="1215" y="972"/>
                  </a:cubicBezTo>
                  <a:close/>
                  <a:moveTo>
                    <a:pt x="1238" y="959"/>
                  </a:moveTo>
                  <a:cubicBezTo>
                    <a:pt x="1238" y="959"/>
                    <a:pt x="1238" y="959"/>
                    <a:pt x="1238" y="959"/>
                  </a:cubicBezTo>
                  <a:cubicBezTo>
                    <a:pt x="1233" y="963"/>
                    <a:pt x="1226" y="975"/>
                    <a:pt x="1222" y="987"/>
                  </a:cubicBezTo>
                  <a:cubicBezTo>
                    <a:pt x="1222" y="987"/>
                    <a:pt x="1222" y="987"/>
                    <a:pt x="1222" y="987"/>
                  </a:cubicBezTo>
                  <a:cubicBezTo>
                    <a:pt x="1218" y="999"/>
                    <a:pt x="1220" y="1004"/>
                    <a:pt x="1225" y="1001"/>
                  </a:cubicBezTo>
                  <a:cubicBezTo>
                    <a:pt x="1225" y="1001"/>
                    <a:pt x="1225" y="1001"/>
                    <a:pt x="1225" y="1001"/>
                  </a:cubicBezTo>
                  <a:cubicBezTo>
                    <a:pt x="1230" y="996"/>
                    <a:pt x="1237" y="985"/>
                    <a:pt x="1241" y="974"/>
                  </a:cubicBezTo>
                  <a:cubicBezTo>
                    <a:pt x="1244" y="962"/>
                    <a:pt x="1244" y="956"/>
                    <a:pt x="1238" y="959"/>
                  </a:cubicBezTo>
                  <a:close/>
                  <a:moveTo>
                    <a:pt x="1256" y="946"/>
                  </a:moveTo>
                  <a:cubicBezTo>
                    <a:pt x="1256" y="946"/>
                    <a:pt x="1256" y="946"/>
                    <a:pt x="1256" y="946"/>
                  </a:cubicBezTo>
                  <a:cubicBezTo>
                    <a:pt x="1252" y="949"/>
                    <a:pt x="1246" y="961"/>
                    <a:pt x="1242" y="972"/>
                  </a:cubicBezTo>
                  <a:cubicBezTo>
                    <a:pt x="1242" y="972"/>
                    <a:pt x="1242" y="972"/>
                    <a:pt x="1242" y="972"/>
                  </a:cubicBezTo>
                  <a:cubicBezTo>
                    <a:pt x="1238" y="984"/>
                    <a:pt x="1239" y="989"/>
                    <a:pt x="1243" y="985"/>
                  </a:cubicBezTo>
                  <a:cubicBezTo>
                    <a:pt x="1243" y="985"/>
                    <a:pt x="1243" y="985"/>
                    <a:pt x="1243" y="985"/>
                  </a:cubicBezTo>
                  <a:cubicBezTo>
                    <a:pt x="1246" y="981"/>
                    <a:pt x="1252" y="970"/>
                    <a:pt x="1256" y="959"/>
                  </a:cubicBezTo>
                  <a:cubicBezTo>
                    <a:pt x="1259" y="948"/>
                    <a:pt x="1260" y="942"/>
                    <a:pt x="1256" y="946"/>
                  </a:cubicBezTo>
                  <a:close/>
                  <a:moveTo>
                    <a:pt x="1268" y="932"/>
                  </a:moveTo>
                  <a:cubicBezTo>
                    <a:pt x="1268" y="932"/>
                    <a:pt x="1268" y="932"/>
                    <a:pt x="1268" y="932"/>
                  </a:cubicBezTo>
                  <a:cubicBezTo>
                    <a:pt x="1265" y="936"/>
                    <a:pt x="1260" y="947"/>
                    <a:pt x="1257" y="958"/>
                  </a:cubicBezTo>
                  <a:cubicBezTo>
                    <a:pt x="1257" y="958"/>
                    <a:pt x="1257" y="958"/>
                    <a:pt x="1257" y="958"/>
                  </a:cubicBezTo>
                  <a:cubicBezTo>
                    <a:pt x="1253" y="969"/>
                    <a:pt x="1252" y="973"/>
                    <a:pt x="1254" y="969"/>
                  </a:cubicBezTo>
                  <a:cubicBezTo>
                    <a:pt x="1254" y="969"/>
                    <a:pt x="1254" y="969"/>
                    <a:pt x="1254" y="969"/>
                  </a:cubicBezTo>
                  <a:cubicBezTo>
                    <a:pt x="1257" y="965"/>
                    <a:pt x="1261" y="955"/>
                    <a:pt x="1265" y="944"/>
                  </a:cubicBezTo>
                  <a:cubicBezTo>
                    <a:pt x="1269" y="934"/>
                    <a:pt x="1270" y="929"/>
                    <a:pt x="1268" y="932"/>
                  </a:cubicBezTo>
                  <a:close/>
                  <a:moveTo>
                    <a:pt x="178" y="1073"/>
                  </a:moveTo>
                  <a:cubicBezTo>
                    <a:pt x="178" y="1073"/>
                    <a:pt x="178" y="1073"/>
                    <a:pt x="178" y="1073"/>
                  </a:cubicBezTo>
                  <a:cubicBezTo>
                    <a:pt x="165" y="1070"/>
                    <a:pt x="159" y="1078"/>
                    <a:pt x="163" y="1090"/>
                  </a:cubicBezTo>
                  <a:cubicBezTo>
                    <a:pt x="163" y="1090"/>
                    <a:pt x="163" y="1090"/>
                    <a:pt x="163" y="1090"/>
                  </a:cubicBezTo>
                  <a:cubicBezTo>
                    <a:pt x="166" y="1103"/>
                    <a:pt x="178" y="1115"/>
                    <a:pt x="190" y="1119"/>
                  </a:cubicBezTo>
                  <a:cubicBezTo>
                    <a:pt x="190" y="1119"/>
                    <a:pt x="190" y="1119"/>
                    <a:pt x="190" y="1119"/>
                  </a:cubicBezTo>
                  <a:cubicBezTo>
                    <a:pt x="202" y="1122"/>
                    <a:pt x="209" y="1115"/>
                    <a:pt x="206" y="1103"/>
                  </a:cubicBezTo>
                  <a:cubicBezTo>
                    <a:pt x="203" y="1090"/>
                    <a:pt x="190" y="1077"/>
                    <a:pt x="178" y="1073"/>
                  </a:cubicBezTo>
                  <a:close/>
                  <a:moveTo>
                    <a:pt x="228" y="1086"/>
                  </a:moveTo>
                  <a:cubicBezTo>
                    <a:pt x="228" y="1086"/>
                    <a:pt x="228" y="1086"/>
                    <a:pt x="228" y="1086"/>
                  </a:cubicBezTo>
                  <a:cubicBezTo>
                    <a:pt x="214" y="1083"/>
                    <a:pt x="207" y="1091"/>
                    <a:pt x="210" y="1104"/>
                  </a:cubicBezTo>
                  <a:cubicBezTo>
                    <a:pt x="210" y="1104"/>
                    <a:pt x="210" y="1104"/>
                    <a:pt x="210" y="1104"/>
                  </a:cubicBezTo>
                  <a:cubicBezTo>
                    <a:pt x="213" y="1117"/>
                    <a:pt x="226" y="1129"/>
                    <a:pt x="239" y="1132"/>
                  </a:cubicBezTo>
                  <a:cubicBezTo>
                    <a:pt x="239" y="1132"/>
                    <a:pt x="239" y="1132"/>
                    <a:pt x="239" y="1132"/>
                  </a:cubicBezTo>
                  <a:cubicBezTo>
                    <a:pt x="252" y="1135"/>
                    <a:pt x="261" y="1129"/>
                    <a:pt x="258" y="1115"/>
                  </a:cubicBezTo>
                  <a:cubicBezTo>
                    <a:pt x="255" y="1102"/>
                    <a:pt x="241" y="1089"/>
                    <a:pt x="228" y="1086"/>
                  </a:cubicBezTo>
                  <a:close/>
                  <a:moveTo>
                    <a:pt x="283" y="1097"/>
                  </a:moveTo>
                  <a:cubicBezTo>
                    <a:pt x="283" y="1097"/>
                    <a:pt x="283" y="1097"/>
                    <a:pt x="283" y="1097"/>
                  </a:cubicBezTo>
                  <a:cubicBezTo>
                    <a:pt x="268" y="1094"/>
                    <a:pt x="259" y="1103"/>
                    <a:pt x="262" y="1116"/>
                  </a:cubicBezTo>
                  <a:cubicBezTo>
                    <a:pt x="262" y="1116"/>
                    <a:pt x="262" y="1116"/>
                    <a:pt x="262" y="1116"/>
                  </a:cubicBezTo>
                  <a:cubicBezTo>
                    <a:pt x="265" y="1129"/>
                    <a:pt x="278" y="1141"/>
                    <a:pt x="293" y="1144"/>
                  </a:cubicBezTo>
                  <a:cubicBezTo>
                    <a:pt x="293" y="1144"/>
                    <a:pt x="293" y="1144"/>
                    <a:pt x="293" y="1144"/>
                  </a:cubicBezTo>
                  <a:cubicBezTo>
                    <a:pt x="307" y="1147"/>
                    <a:pt x="317" y="1139"/>
                    <a:pt x="314" y="1126"/>
                  </a:cubicBezTo>
                  <a:cubicBezTo>
                    <a:pt x="311" y="1112"/>
                    <a:pt x="298" y="1099"/>
                    <a:pt x="283" y="1097"/>
                  </a:cubicBezTo>
                  <a:close/>
                  <a:moveTo>
                    <a:pt x="342" y="1107"/>
                  </a:moveTo>
                  <a:cubicBezTo>
                    <a:pt x="342" y="1107"/>
                    <a:pt x="342" y="1107"/>
                    <a:pt x="342" y="1107"/>
                  </a:cubicBezTo>
                  <a:cubicBezTo>
                    <a:pt x="326" y="1105"/>
                    <a:pt x="316" y="1114"/>
                    <a:pt x="319" y="1127"/>
                  </a:cubicBezTo>
                  <a:cubicBezTo>
                    <a:pt x="319" y="1127"/>
                    <a:pt x="319" y="1127"/>
                    <a:pt x="319" y="1127"/>
                  </a:cubicBezTo>
                  <a:cubicBezTo>
                    <a:pt x="321" y="1140"/>
                    <a:pt x="335" y="1152"/>
                    <a:pt x="351" y="1155"/>
                  </a:cubicBezTo>
                  <a:cubicBezTo>
                    <a:pt x="351" y="1155"/>
                    <a:pt x="351" y="1155"/>
                    <a:pt x="351" y="1155"/>
                  </a:cubicBezTo>
                  <a:cubicBezTo>
                    <a:pt x="366" y="1157"/>
                    <a:pt x="377" y="1149"/>
                    <a:pt x="375" y="1135"/>
                  </a:cubicBezTo>
                  <a:cubicBezTo>
                    <a:pt x="373" y="1122"/>
                    <a:pt x="358" y="1109"/>
                    <a:pt x="342" y="1107"/>
                  </a:cubicBezTo>
                  <a:close/>
                  <a:moveTo>
                    <a:pt x="406" y="1115"/>
                  </a:moveTo>
                  <a:cubicBezTo>
                    <a:pt x="406" y="1115"/>
                    <a:pt x="406" y="1115"/>
                    <a:pt x="406" y="1115"/>
                  </a:cubicBezTo>
                  <a:cubicBezTo>
                    <a:pt x="389" y="1113"/>
                    <a:pt x="378" y="1123"/>
                    <a:pt x="380" y="1136"/>
                  </a:cubicBezTo>
                  <a:cubicBezTo>
                    <a:pt x="380" y="1136"/>
                    <a:pt x="380" y="1136"/>
                    <a:pt x="380" y="1136"/>
                  </a:cubicBezTo>
                  <a:cubicBezTo>
                    <a:pt x="382" y="1150"/>
                    <a:pt x="396" y="1162"/>
                    <a:pt x="413" y="1163"/>
                  </a:cubicBezTo>
                  <a:cubicBezTo>
                    <a:pt x="413" y="1163"/>
                    <a:pt x="413" y="1163"/>
                    <a:pt x="413" y="1163"/>
                  </a:cubicBezTo>
                  <a:cubicBezTo>
                    <a:pt x="429" y="1165"/>
                    <a:pt x="441" y="1156"/>
                    <a:pt x="439" y="1143"/>
                  </a:cubicBezTo>
                  <a:cubicBezTo>
                    <a:pt x="438" y="1129"/>
                    <a:pt x="423" y="1117"/>
                    <a:pt x="406" y="1115"/>
                  </a:cubicBezTo>
                  <a:close/>
                  <a:moveTo>
                    <a:pt x="473" y="1121"/>
                  </a:moveTo>
                  <a:cubicBezTo>
                    <a:pt x="473" y="1121"/>
                    <a:pt x="473" y="1121"/>
                    <a:pt x="473" y="1121"/>
                  </a:cubicBezTo>
                  <a:cubicBezTo>
                    <a:pt x="455" y="1120"/>
                    <a:pt x="443" y="1130"/>
                    <a:pt x="444" y="1143"/>
                  </a:cubicBezTo>
                  <a:cubicBezTo>
                    <a:pt x="444" y="1143"/>
                    <a:pt x="444" y="1143"/>
                    <a:pt x="444" y="1143"/>
                  </a:cubicBezTo>
                  <a:cubicBezTo>
                    <a:pt x="446" y="1157"/>
                    <a:pt x="460" y="1168"/>
                    <a:pt x="478" y="1170"/>
                  </a:cubicBezTo>
                  <a:cubicBezTo>
                    <a:pt x="478" y="1170"/>
                    <a:pt x="478" y="1170"/>
                    <a:pt x="478" y="1170"/>
                  </a:cubicBezTo>
                  <a:cubicBezTo>
                    <a:pt x="495" y="1171"/>
                    <a:pt x="507" y="1162"/>
                    <a:pt x="507" y="1148"/>
                  </a:cubicBezTo>
                  <a:cubicBezTo>
                    <a:pt x="505" y="1135"/>
                    <a:pt x="491" y="1122"/>
                    <a:pt x="473" y="1121"/>
                  </a:cubicBezTo>
                  <a:close/>
                  <a:moveTo>
                    <a:pt x="542" y="1125"/>
                  </a:moveTo>
                  <a:cubicBezTo>
                    <a:pt x="542" y="1125"/>
                    <a:pt x="542" y="1125"/>
                    <a:pt x="542" y="1125"/>
                  </a:cubicBezTo>
                  <a:cubicBezTo>
                    <a:pt x="524" y="1125"/>
                    <a:pt x="511" y="1135"/>
                    <a:pt x="512" y="1149"/>
                  </a:cubicBezTo>
                  <a:cubicBezTo>
                    <a:pt x="512" y="1149"/>
                    <a:pt x="512" y="1149"/>
                    <a:pt x="512" y="1149"/>
                  </a:cubicBezTo>
                  <a:cubicBezTo>
                    <a:pt x="513" y="1162"/>
                    <a:pt x="527" y="1173"/>
                    <a:pt x="545" y="1174"/>
                  </a:cubicBezTo>
                  <a:cubicBezTo>
                    <a:pt x="545" y="1174"/>
                    <a:pt x="545" y="1174"/>
                    <a:pt x="545" y="1174"/>
                  </a:cubicBezTo>
                  <a:cubicBezTo>
                    <a:pt x="563" y="1174"/>
                    <a:pt x="576" y="1165"/>
                    <a:pt x="576" y="1151"/>
                  </a:cubicBezTo>
                  <a:cubicBezTo>
                    <a:pt x="575" y="1137"/>
                    <a:pt x="561" y="1126"/>
                    <a:pt x="542" y="1125"/>
                  </a:cubicBezTo>
                  <a:close/>
                  <a:moveTo>
                    <a:pt x="1172" y="1034"/>
                  </a:moveTo>
                  <a:cubicBezTo>
                    <a:pt x="1172" y="1034"/>
                    <a:pt x="1172" y="1034"/>
                    <a:pt x="1172" y="1034"/>
                  </a:cubicBezTo>
                  <a:cubicBezTo>
                    <a:pt x="1164" y="1038"/>
                    <a:pt x="1154" y="1050"/>
                    <a:pt x="1150" y="1062"/>
                  </a:cubicBezTo>
                  <a:cubicBezTo>
                    <a:pt x="1150" y="1062"/>
                    <a:pt x="1150" y="1062"/>
                    <a:pt x="1150" y="1062"/>
                  </a:cubicBezTo>
                  <a:cubicBezTo>
                    <a:pt x="1146" y="1074"/>
                    <a:pt x="1150" y="1079"/>
                    <a:pt x="1158" y="1075"/>
                  </a:cubicBezTo>
                  <a:cubicBezTo>
                    <a:pt x="1158" y="1075"/>
                    <a:pt x="1158" y="1075"/>
                    <a:pt x="1158" y="1075"/>
                  </a:cubicBezTo>
                  <a:cubicBezTo>
                    <a:pt x="1166" y="1071"/>
                    <a:pt x="1175" y="1059"/>
                    <a:pt x="1179" y="1048"/>
                  </a:cubicBezTo>
                  <a:cubicBezTo>
                    <a:pt x="1183" y="1036"/>
                    <a:pt x="1180" y="1030"/>
                    <a:pt x="1172" y="1034"/>
                  </a:cubicBezTo>
                  <a:close/>
                  <a:moveTo>
                    <a:pt x="1201" y="1019"/>
                  </a:moveTo>
                  <a:cubicBezTo>
                    <a:pt x="1201" y="1019"/>
                    <a:pt x="1201" y="1019"/>
                    <a:pt x="1201" y="1019"/>
                  </a:cubicBezTo>
                  <a:cubicBezTo>
                    <a:pt x="1194" y="1023"/>
                    <a:pt x="1185" y="1035"/>
                    <a:pt x="1181" y="1047"/>
                  </a:cubicBezTo>
                  <a:cubicBezTo>
                    <a:pt x="1181" y="1047"/>
                    <a:pt x="1181" y="1047"/>
                    <a:pt x="1181" y="1047"/>
                  </a:cubicBezTo>
                  <a:cubicBezTo>
                    <a:pt x="1177" y="1058"/>
                    <a:pt x="1179" y="1063"/>
                    <a:pt x="1186" y="1059"/>
                  </a:cubicBezTo>
                  <a:cubicBezTo>
                    <a:pt x="1186" y="1059"/>
                    <a:pt x="1186" y="1059"/>
                    <a:pt x="1186" y="1059"/>
                  </a:cubicBezTo>
                  <a:cubicBezTo>
                    <a:pt x="1192" y="1054"/>
                    <a:pt x="1200" y="1043"/>
                    <a:pt x="1205" y="1032"/>
                  </a:cubicBezTo>
                  <a:cubicBezTo>
                    <a:pt x="1209" y="1021"/>
                    <a:pt x="1208" y="1015"/>
                    <a:pt x="1201" y="1019"/>
                  </a:cubicBezTo>
                  <a:close/>
                  <a:moveTo>
                    <a:pt x="1224" y="1004"/>
                  </a:moveTo>
                  <a:cubicBezTo>
                    <a:pt x="1224" y="1004"/>
                    <a:pt x="1224" y="1004"/>
                    <a:pt x="1224" y="1004"/>
                  </a:cubicBezTo>
                  <a:cubicBezTo>
                    <a:pt x="1219" y="1008"/>
                    <a:pt x="1211" y="1020"/>
                    <a:pt x="1207" y="1031"/>
                  </a:cubicBezTo>
                  <a:cubicBezTo>
                    <a:pt x="1207" y="1031"/>
                    <a:pt x="1207" y="1031"/>
                    <a:pt x="1207" y="1031"/>
                  </a:cubicBezTo>
                  <a:cubicBezTo>
                    <a:pt x="1203" y="1042"/>
                    <a:pt x="1204" y="1046"/>
                    <a:pt x="1209" y="1042"/>
                  </a:cubicBezTo>
                  <a:cubicBezTo>
                    <a:pt x="1209" y="1042"/>
                    <a:pt x="1209" y="1042"/>
                    <a:pt x="1209" y="1042"/>
                  </a:cubicBezTo>
                  <a:cubicBezTo>
                    <a:pt x="1214" y="1037"/>
                    <a:pt x="1221" y="1025"/>
                    <a:pt x="1225" y="1015"/>
                  </a:cubicBezTo>
                  <a:cubicBezTo>
                    <a:pt x="1230" y="1005"/>
                    <a:pt x="1229" y="1000"/>
                    <a:pt x="1224" y="1004"/>
                  </a:cubicBezTo>
                  <a:close/>
                  <a:moveTo>
                    <a:pt x="1241" y="988"/>
                  </a:moveTo>
                  <a:cubicBezTo>
                    <a:pt x="1241" y="988"/>
                    <a:pt x="1241" y="988"/>
                    <a:pt x="1241" y="988"/>
                  </a:cubicBezTo>
                  <a:cubicBezTo>
                    <a:pt x="1238" y="992"/>
                    <a:pt x="1231" y="1004"/>
                    <a:pt x="1227" y="1014"/>
                  </a:cubicBezTo>
                  <a:cubicBezTo>
                    <a:pt x="1227" y="1014"/>
                    <a:pt x="1227" y="1014"/>
                    <a:pt x="1227" y="1014"/>
                  </a:cubicBezTo>
                  <a:cubicBezTo>
                    <a:pt x="1222" y="1025"/>
                    <a:pt x="1223" y="1029"/>
                    <a:pt x="1226" y="1024"/>
                  </a:cubicBezTo>
                  <a:cubicBezTo>
                    <a:pt x="1226" y="1024"/>
                    <a:pt x="1226" y="1024"/>
                    <a:pt x="1226" y="1024"/>
                  </a:cubicBezTo>
                  <a:cubicBezTo>
                    <a:pt x="1230" y="1020"/>
                    <a:pt x="1236" y="1009"/>
                    <a:pt x="1240" y="999"/>
                  </a:cubicBezTo>
                  <a:cubicBezTo>
                    <a:pt x="1244" y="989"/>
                    <a:pt x="1245" y="984"/>
                    <a:pt x="1241" y="988"/>
                  </a:cubicBezTo>
                  <a:close/>
                  <a:moveTo>
                    <a:pt x="191" y="1122"/>
                  </a:moveTo>
                  <a:cubicBezTo>
                    <a:pt x="191" y="1122"/>
                    <a:pt x="191" y="1122"/>
                    <a:pt x="191" y="1122"/>
                  </a:cubicBezTo>
                  <a:cubicBezTo>
                    <a:pt x="179" y="1119"/>
                    <a:pt x="173" y="1125"/>
                    <a:pt x="177" y="1136"/>
                  </a:cubicBezTo>
                  <a:cubicBezTo>
                    <a:pt x="177" y="1136"/>
                    <a:pt x="177" y="1136"/>
                    <a:pt x="177" y="1136"/>
                  </a:cubicBezTo>
                  <a:cubicBezTo>
                    <a:pt x="181" y="1147"/>
                    <a:pt x="192" y="1159"/>
                    <a:pt x="204" y="1163"/>
                  </a:cubicBezTo>
                  <a:cubicBezTo>
                    <a:pt x="204" y="1163"/>
                    <a:pt x="204" y="1163"/>
                    <a:pt x="204" y="1163"/>
                  </a:cubicBezTo>
                  <a:cubicBezTo>
                    <a:pt x="216" y="1167"/>
                    <a:pt x="222" y="1161"/>
                    <a:pt x="219" y="1150"/>
                  </a:cubicBezTo>
                  <a:cubicBezTo>
                    <a:pt x="215" y="1138"/>
                    <a:pt x="203" y="1126"/>
                    <a:pt x="191" y="1122"/>
                  </a:cubicBezTo>
                  <a:close/>
                  <a:moveTo>
                    <a:pt x="240" y="1136"/>
                  </a:moveTo>
                  <a:cubicBezTo>
                    <a:pt x="240" y="1136"/>
                    <a:pt x="240" y="1136"/>
                    <a:pt x="240" y="1136"/>
                  </a:cubicBezTo>
                  <a:cubicBezTo>
                    <a:pt x="226" y="1132"/>
                    <a:pt x="219" y="1139"/>
                    <a:pt x="223" y="1151"/>
                  </a:cubicBezTo>
                  <a:cubicBezTo>
                    <a:pt x="223" y="1151"/>
                    <a:pt x="223" y="1151"/>
                    <a:pt x="223" y="1151"/>
                  </a:cubicBezTo>
                  <a:cubicBezTo>
                    <a:pt x="227" y="1162"/>
                    <a:pt x="239" y="1174"/>
                    <a:pt x="252" y="1177"/>
                  </a:cubicBezTo>
                  <a:cubicBezTo>
                    <a:pt x="252" y="1177"/>
                    <a:pt x="252" y="1177"/>
                    <a:pt x="252" y="1177"/>
                  </a:cubicBezTo>
                  <a:cubicBezTo>
                    <a:pt x="265" y="1181"/>
                    <a:pt x="273" y="1175"/>
                    <a:pt x="270" y="1163"/>
                  </a:cubicBezTo>
                  <a:cubicBezTo>
                    <a:pt x="266" y="1151"/>
                    <a:pt x="253" y="1139"/>
                    <a:pt x="240" y="1136"/>
                  </a:cubicBezTo>
                  <a:close/>
                  <a:moveTo>
                    <a:pt x="293" y="1148"/>
                  </a:moveTo>
                  <a:cubicBezTo>
                    <a:pt x="293" y="1148"/>
                    <a:pt x="293" y="1148"/>
                    <a:pt x="293" y="1148"/>
                  </a:cubicBezTo>
                  <a:cubicBezTo>
                    <a:pt x="279" y="1145"/>
                    <a:pt x="270" y="1152"/>
                    <a:pt x="274" y="1164"/>
                  </a:cubicBezTo>
                  <a:cubicBezTo>
                    <a:pt x="274" y="1164"/>
                    <a:pt x="274" y="1164"/>
                    <a:pt x="274" y="1164"/>
                  </a:cubicBezTo>
                  <a:cubicBezTo>
                    <a:pt x="277" y="1176"/>
                    <a:pt x="290" y="1187"/>
                    <a:pt x="304" y="1190"/>
                  </a:cubicBezTo>
                  <a:cubicBezTo>
                    <a:pt x="304" y="1190"/>
                    <a:pt x="304" y="1190"/>
                    <a:pt x="304" y="1190"/>
                  </a:cubicBezTo>
                  <a:cubicBezTo>
                    <a:pt x="319" y="1193"/>
                    <a:pt x="327" y="1187"/>
                    <a:pt x="325" y="1175"/>
                  </a:cubicBezTo>
                  <a:cubicBezTo>
                    <a:pt x="322" y="1163"/>
                    <a:pt x="308" y="1151"/>
                    <a:pt x="293" y="1148"/>
                  </a:cubicBezTo>
                  <a:close/>
                  <a:moveTo>
                    <a:pt x="351" y="1158"/>
                  </a:moveTo>
                  <a:cubicBezTo>
                    <a:pt x="351" y="1158"/>
                    <a:pt x="351" y="1158"/>
                    <a:pt x="351" y="1158"/>
                  </a:cubicBezTo>
                  <a:cubicBezTo>
                    <a:pt x="336" y="1156"/>
                    <a:pt x="327" y="1164"/>
                    <a:pt x="329" y="1176"/>
                  </a:cubicBezTo>
                  <a:cubicBezTo>
                    <a:pt x="329" y="1176"/>
                    <a:pt x="329" y="1176"/>
                    <a:pt x="329" y="1176"/>
                  </a:cubicBezTo>
                  <a:cubicBezTo>
                    <a:pt x="332" y="1187"/>
                    <a:pt x="346" y="1198"/>
                    <a:pt x="360" y="1201"/>
                  </a:cubicBezTo>
                  <a:cubicBezTo>
                    <a:pt x="360" y="1201"/>
                    <a:pt x="360" y="1201"/>
                    <a:pt x="360" y="1201"/>
                  </a:cubicBezTo>
                  <a:cubicBezTo>
                    <a:pt x="376" y="1204"/>
                    <a:pt x="386" y="1197"/>
                    <a:pt x="384" y="1185"/>
                  </a:cubicBezTo>
                  <a:cubicBezTo>
                    <a:pt x="381" y="1173"/>
                    <a:pt x="367" y="1161"/>
                    <a:pt x="351" y="1158"/>
                  </a:cubicBezTo>
                  <a:close/>
                  <a:moveTo>
                    <a:pt x="413" y="1167"/>
                  </a:moveTo>
                  <a:cubicBezTo>
                    <a:pt x="413" y="1167"/>
                    <a:pt x="413" y="1167"/>
                    <a:pt x="413" y="1167"/>
                  </a:cubicBezTo>
                  <a:cubicBezTo>
                    <a:pt x="397" y="1165"/>
                    <a:pt x="386" y="1173"/>
                    <a:pt x="388" y="1185"/>
                  </a:cubicBezTo>
                  <a:cubicBezTo>
                    <a:pt x="388" y="1185"/>
                    <a:pt x="388" y="1185"/>
                    <a:pt x="388" y="1185"/>
                  </a:cubicBezTo>
                  <a:cubicBezTo>
                    <a:pt x="391" y="1197"/>
                    <a:pt x="404" y="1208"/>
                    <a:pt x="420" y="1210"/>
                  </a:cubicBezTo>
                  <a:cubicBezTo>
                    <a:pt x="420" y="1210"/>
                    <a:pt x="420" y="1210"/>
                    <a:pt x="420" y="1210"/>
                  </a:cubicBezTo>
                  <a:cubicBezTo>
                    <a:pt x="436" y="1212"/>
                    <a:pt x="447" y="1205"/>
                    <a:pt x="446" y="1192"/>
                  </a:cubicBezTo>
                  <a:cubicBezTo>
                    <a:pt x="444" y="1181"/>
                    <a:pt x="430" y="1169"/>
                    <a:pt x="413" y="1167"/>
                  </a:cubicBezTo>
                  <a:close/>
                  <a:moveTo>
                    <a:pt x="478" y="1173"/>
                  </a:moveTo>
                  <a:cubicBezTo>
                    <a:pt x="478" y="1173"/>
                    <a:pt x="478" y="1173"/>
                    <a:pt x="478" y="1173"/>
                  </a:cubicBezTo>
                  <a:cubicBezTo>
                    <a:pt x="461" y="1172"/>
                    <a:pt x="449" y="1181"/>
                    <a:pt x="451" y="1193"/>
                  </a:cubicBezTo>
                  <a:cubicBezTo>
                    <a:pt x="451" y="1193"/>
                    <a:pt x="451" y="1193"/>
                    <a:pt x="451" y="1193"/>
                  </a:cubicBezTo>
                  <a:cubicBezTo>
                    <a:pt x="453" y="1205"/>
                    <a:pt x="467" y="1215"/>
                    <a:pt x="483" y="1217"/>
                  </a:cubicBezTo>
                  <a:cubicBezTo>
                    <a:pt x="483" y="1217"/>
                    <a:pt x="483" y="1217"/>
                    <a:pt x="483" y="1217"/>
                  </a:cubicBezTo>
                  <a:cubicBezTo>
                    <a:pt x="500" y="1218"/>
                    <a:pt x="512" y="1210"/>
                    <a:pt x="511" y="1198"/>
                  </a:cubicBezTo>
                  <a:cubicBezTo>
                    <a:pt x="509" y="1186"/>
                    <a:pt x="495" y="1175"/>
                    <a:pt x="478" y="1173"/>
                  </a:cubicBezTo>
                  <a:close/>
                  <a:moveTo>
                    <a:pt x="545" y="1177"/>
                  </a:moveTo>
                  <a:cubicBezTo>
                    <a:pt x="545" y="1177"/>
                    <a:pt x="545" y="1177"/>
                    <a:pt x="545" y="1177"/>
                  </a:cubicBezTo>
                  <a:cubicBezTo>
                    <a:pt x="527" y="1177"/>
                    <a:pt x="515" y="1186"/>
                    <a:pt x="516" y="1198"/>
                  </a:cubicBezTo>
                  <a:cubicBezTo>
                    <a:pt x="516" y="1198"/>
                    <a:pt x="516" y="1198"/>
                    <a:pt x="516" y="1198"/>
                  </a:cubicBezTo>
                  <a:cubicBezTo>
                    <a:pt x="517" y="1210"/>
                    <a:pt x="531" y="1220"/>
                    <a:pt x="548" y="1221"/>
                  </a:cubicBezTo>
                  <a:cubicBezTo>
                    <a:pt x="548" y="1221"/>
                    <a:pt x="548" y="1221"/>
                    <a:pt x="548" y="1221"/>
                  </a:cubicBezTo>
                  <a:cubicBezTo>
                    <a:pt x="565" y="1221"/>
                    <a:pt x="578" y="1213"/>
                    <a:pt x="577" y="1201"/>
                  </a:cubicBezTo>
                  <a:cubicBezTo>
                    <a:pt x="577" y="1189"/>
                    <a:pt x="562" y="1178"/>
                    <a:pt x="545" y="1177"/>
                  </a:cubicBezTo>
                  <a:close/>
                  <a:moveTo>
                    <a:pt x="613" y="1179"/>
                  </a:moveTo>
                  <a:cubicBezTo>
                    <a:pt x="613" y="1179"/>
                    <a:pt x="613" y="1179"/>
                    <a:pt x="613" y="1179"/>
                  </a:cubicBezTo>
                  <a:cubicBezTo>
                    <a:pt x="595" y="1179"/>
                    <a:pt x="582" y="1189"/>
                    <a:pt x="582" y="1201"/>
                  </a:cubicBezTo>
                  <a:cubicBezTo>
                    <a:pt x="582" y="1201"/>
                    <a:pt x="582" y="1201"/>
                    <a:pt x="582" y="1201"/>
                  </a:cubicBezTo>
                  <a:cubicBezTo>
                    <a:pt x="583" y="1213"/>
                    <a:pt x="596" y="1222"/>
                    <a:pt x="614" y="1223"/>
                  </a:cubicBezTo>
                  <a:cubicBezTo>
                    <a:pt x="614" y="1223"/>
                    <a:pt x="614" y="1223"/>
                    <a:pt x="614" y="1223"/>
                  </a:cubicBezTo>
                  <a:cubicBezTo>
                    <a:pt x="631" y="1222"/>
                    <a:pt x="644" y="1214"/>
                    <a:pt x="645" y="1201"/>
                  </a:cubicBezTo>
                  <a:cubicBezTo>
                    <a:pt x="645" y="1189"/>
                    <a:pt x="631" y="1179"/>
                    <a:pt x="613" y="1179"/>
                  </a:cubicBezTo>
                  <a:close/>
                  <a:moveTo>
                    <a:pt x="1157" y="1078"/>
                  </a:moveTo>
                  <a:cubicBezTo>
                    <a:pt x="1157" y="1078"/>
                    <a:pt x="1157" y="1078"/>
                    <a:pt x="1157" y="1078"/>
                  </a:cubicBezTo>
                  <a:cubicBezTo>
                    <a:pt x="1148" y="1083"/>
                    <a:pt x="1138" y="1095"/>
                    <a:pt x="1134" y="1105"/>
                  </a:cubicBezTo>
                  <a:cubicBezTo>
                    <a:pt x="1134" y="1105"/>
                    <a:pt x="1134" y="1105"/>
                    <a:pt x="1134" y="1105"/>
                  </a:cubicBezTo>
                  <a:cubicBezTo>
                    <a:pt x="1130" y="1116"/>
                    <a:pt x="1133" y="1120"/>
                    <a:pt x="1141" y="1116"/>
                  </a:cubicBezTo>
                  <a:cubicBezTo>
                    <a:pt x="1141" y="1116"/>
                    <a:pt x="1141" y="1116"/>
                    <a:pt x="1141" y="1116"/>
                  </a:cubicBezTo>
                  <a:cubicBezTo>
                    <a:pt x="1149" y="1111"/>
                    <a:pt x="1158" y="1100"/>
                    <a:pt x="1163" y="1090"/>
                  </a:cubicBezTo>
                  <a:cubicBezTo>
                    <a:pt x="1167" y="1079"/>
                    <a:pt x="1165" y="1074"/>
                    <a:pt x="1157" y="1078"/>
                  </a:cubicBezTo>
                  <a:close/>
                  <a:moveTo>
                    <a:pt x="1185" y="1062"/>
                  </a:moveTo>
                  <a:cubicBezTo>
                    <a:pt x="1185" y="1062"/>
                    <a:pt x="1185" y="1062"/>
                    <a:pt x="1185" y="1062"/>
                  </a:cubicBezTo>
                  <a:cubicBezTo>
                    <a:pt x="1179" y="1066"/>
                    <a:pt x="1169" y="1078"/>
                    <a:pt x="1165" y="1088"/>
                  </a:cubicBezTo>
                  <a:cubicBezTo>
                    <a:pt x="1165" y="1088"/>
                    <a:pt x="1165" y="1088"/>
                    <a:pt x="1165" y="1088"/>
                  </a:cubicBezTo>
                  <a:cubicBezTo>
                    <a:pt x="1160" y="1099"/>
                    <a:pt x="1162" y="1102"/>
                    <a:pt x="1169" y="1098"/>
                  </a:cubicBezTo>
                  <a:cubicBezTo>
                    <a:pt x="1169" y="1098"/>
                    <a:pt x="1169" y="1098"/>
                    <a:pt x="1169" y="1098"/>
                  </a:cubicBezTo>
                  <a:cubicBezTo>
                    <a:pt x="1175" y="1093"/>
                    <a:pt x="1183" y="1082"/>
                    <a:pt x="1188" y="1072"/>
                  </a:cubicBezTo>
                  <a:cubicBezTo>
                    <a:pt x="1193" y="1062"/>
                    <a:pt x="1192" y="1057"/>
                    <a:pt x="1185" y="1062"/>
                  </a:cubicBezTo>
                  <a:close/>
                  <a:moveTo>
                    <a:pt x="1208" y="1044"/>
                  </a:moveTo>
                  <a:cubicBezTo>
                    <a:pt x="1208" y="1044"/>
                    <a:pt x="1208" y="1044"/>
                    <a:pt x="1208" y="1044"/>
                  </a:cubicBezTo>
                  <a:cubicBezTo>
                    <a:pt x="1203" y="1049"/>
                    <a:pt x="1195" y="1061"/>
                    <a:pt x="1190" y="1071"/>
                  </a:cubicBezTo>
                  <a:cubicBezTo>
                    <a:pt x="1190" y="1071"/>
                    <a:pt x="1190" y="1071"/>
                    <a:pt x="1190" y="1071"/>
                  </a:cubicBezTo>
                  <a:cubicBezTo>
                    <a:pt x="1186" y="1080"/>
                    <a:pt x="1186" y="1084"/>
                    <a:pt x="1191" y="1079"/>
                  </a:cubicBezTo>
                  <a:cubicBezTo>
                    <a:pt x="1191" y="1079"/>
                    <a:pt x="1191" y="1079"/>
                    <a:pt x="1191" y="1079"/>
                  </a:cubicBezTo>
                  <a:cubicBezTo>
                    <a:pt x="1196" y="1074"/>
                    <a:pt x="1204" y="1064"/>
                    <a:pt x="1208" y="1054"/>
                  </a:cubicBezTo>
                  <a:cubicBezTo>
                    <a:pt x="1213" y="1044"/>
                    <a:pt x="1213" y="1040"/>
                    <a:pt x="1208" y="1044"/>
                  </a:cubicBezTo>
                  <a:close/>
                  <a:moveTo>
                    <a:pt x="1225" y="1027"/>
                  </a:moveTo>
                  <a:cubicBezTo>
                    <a:pt x="1225" y="1027"/>
                    <a:pt x="1225" y="1027"/>
                    <a:pt x="1225" y="1027"/>
                  </a:cubicBezTo>
                  <a:cubicBezTo>
                    <a:pt x="1221" y="1032"/>
                    <a:pt x="1214" y="1043"/>
                    <a:pt x="1209" y="1052"/>
                  </a:cubicBezTo>
                  <a:cubicBezTo>
                    <a:pt x="1209" y="1052"/>
                    <a:pt x="1209" y="1052"/>
                    <a:pt x="1209" y="1052"/>
                  </a:cubicBezTo>
                  <a:cubicBezTo>
                    <a:pt x="1205" y="1062"/>
                    <a:pt x="1204" y="1065"/>
                    <a:pt x="1208" y="1060"/>
                  </a:cubicBezTo>
                  <a:cubicBezTo>
                    <a:pt x="1208" y="1060"/>
                    <a:pt x="1208" y="1060"/>
                    <a:pt x="1208" y="1060"/>
                  </a:cubicBezTo>
                  <a:cubicBezTo>
                    <a:pt x="1212" y="1055"/>
                    <a:pt x="1218" y="1044"/>
                    <a:pt x="1223" y="1035"/>
                  </a:cubicBezTo>
                  <a:cubicBezTo>
                    <a:pt x="1227" y="1026"/>
                    <a:pt x="1228" y="1023"/>
                    <a:pt x="1225" y="1027"/>
                  </a:cubicBezTo>
                  <a:close/>
                  <a:moveTo>
                    <a:pt x="253" y="1180"/>
                  </a:moveTo>
                  <a:cubicBezTo>
                    <a:pt x="253" y="1180"/>
                    <a:pt x="253" y="1180"/>
                    <a:pt x="253" y="1180"/>
                  </a:cubicBezTo>
                  <a:cubicBezTo>
                    <a:pt x="240" y="1177"/>
                    <a:pt x="234" y="1182"/>
                    <a:pt x="237" y="1193"/>
                  </a:cubicBezTo>
                  <a:cubicBezTo>
                    <a:pt x="237" y="1193"/>
                    <a:pt x="237" y="1193"/>
                    <a:pt x="237" y="1193"/>
                  </a:cubicBezTo>
                  <a:cubicBezTo>
                    <a:pt x="241" y="1203"/>
                    <a:pt x="253" y="1213"/>
                    <a:pt x="266" y="1217"/>
                  </a:cubicBezTo>
                  <a:cubicBezTo>
                    <a:pt x="266" y="1217"/>
                    <a:pt x="266" y="1217"/>
                    <a:pt x="266" y="1217"/>
                  </a:cubicBezTo>
                  <a:cubicBezTo>
                    <a:pt x="278" y="1220"/>
                    <a:pt x="286" y="1216"/>
                    <a:pt x="283" y="1205"/>
                  </a:cubicBezTo>
                  <a:cubicBezTo>
                    <a:pt x="279" y="1195"/>
                    <a:pt x="266" y="1184"/>
                    <a:pt x="253" y="1180"/>
                  </a:cubicBezTo>
                  <a:close/>
                  <a:moveTo>
                    <a:pt x="305" y="1193"/>
                  </a:moveTo>
                  <a:cubicBezTo>
                    <a:pt x="305" y="1193"/>
                    <a:pt x="305" y="1193"/>
                    <a:pt x="305" y="1193"/>
                  </a:cubicBezTo>
                  <a:cubicBezTo>
                    <a:pt x="291" y="1190"/>
                    <a:pt x="283" y="1196"/>
                    <a:pt x="286" y="1206"/>
                  </a:cubicBezTo>
                  <a:cubicBezTo>
                    <a:pt x="286" y="1206"/>
                    <a:pt x="286" y="1206"/>
                    <a:pt x="286" y="1206"/>
                  </a:cubicBezTo>
                  <a:cubicBezTo>
                    <a:pt x="290" y="1217"/>
                    <a:pt x="303" y="1226"/>
                    <a:pt x="316" y="1230"/>
                  </a:cubicBezTo>
                  <a:cubicBezTo>
                    <a:pt x="316" y="1230"/>
                    <a:pt x="316" y="1230"/>
                    <a:pt x="316" y="1230"/>
                  </a:cubicBezTo>
                  <a:cubicBezTo>
                    <a:pt x="330" y="1233"/>
                    <a:pt x="339" y="1229"/>
                    <a:pt x="336" y="1218"/>
                  </a:cubicBezTo>
                  <a:cubicBezTo>
                    <a:pt x="333" y="1207"/>
                    <a:pt x="319" y="1196"/>
                    <a:pt x="305" y="1193"/>
                  </a:cubicBezTo>
                  <a:close/>
                  <a:moveTo>
                    <a:pt x="361" y="1204"/>
                  </a:moveTo>
                  <a:cubicBezTo>
                    <a:pt x="361" y="1204"/>
                    <a:pt x="361" y="1204"/>
                    <a:pt x="361" y="1204"/>
                  </a:cubicBezTo>
                  <a:cubicBezTo>
                    <a:pt x="346" y="1202"/>
                    <a:pt x="337" y="1208"/>
                    <a:pt x="340" y="1219"/>
                  </a:cubicBezTo>
                  <a:cubicBezTo>
                    <a:pt x="340" y="1219"/>
                    <a:pt x="340" y="1219"/>
                    <a:pt x="340" y="1219"/>
                  </a:cubicBezTo>
                  <a:cubicBezTo>
                    <a:pt x="343" y="1229"/>
                    <a:pt x="356" y="1239"/>
                    <a:pt x="371" y="1242"/>
                  </a:cubicBezTo>
                  <a:cubicBezTo>
                    <a:pt x="371" y="1242"/>
                    <a:pt x="371" y="1242"/>
                    <a:pt x="371" y="1242"/>
                  </a:cubicBezTo>
                  <a:cubicBezTo>
                    <a:pt x="385" y="1244"/>
                    <a:pt x="395" y="1239"/>
                    <a:pt x="393" y="1228"/>
                  </a:cubicBezTo>
                  <a:cubicBezTo>
                    <a:pt x="390" y="1217"/>
                    <a:pt x="376" y="1207"/>
                    <a:pt x="361" y="1204"/>
                  </a:cubicBezTo>
                  <a:close/>
                  <a:moveTo>
                    <a:pt x="421" y="1213"/>
                  </a:moveTo>
                  <a:cubicBezTo>
                    <a:pt x="421" y="1213"/>
                    <a:pt x="421" y="1213"/>
                    <a:pt x="421" y="1213"/>
                  </a:cubicBezTo>
                  <a:cubicBezTo>
                    <a:pt x="405" y="1211"/>
                    <a:pt x="394" y="1218"/>
                    <a:pt x="397" y="1229"/>
                  </a:cubicBezTo>
                  <a:cubicBezTo>
                    <a:pt x="397" y="1229"/>
                    <a:pt x="397" y="1229"/>
                    <a:pt x="397" y="1229"/>
                  </a:cubicBezTo>
                  <a:cubicBezTo>
                    <a:pt x="400" y="1239"/>
                    <a:pt x="413" y="1249"/>
                    <a:pt x="428" y="1251"/>
                  </a:cubicBezTo>
                  <a:cubicBezTo>
                    <a:pt x="428" y="1251"/>
                    <a:pt x="428" y="1251"/>
                    <a:pt x="428" y="1251"/>
                  </a:cubicBezTo>
                  <a:cubicBezTo>
                    <a:pt x="443" y="1253"/>
                    <a:pt x="454" y="1246"/>
                    <a:pt x="453" y="1236"/>
                  </a:cubicBezTo>
                  <a:cubicBezTo>
                    <a:pt x="451" y="1225"/>
                    <a:pt x="437" y="1215"/>
                    <a:pt x="421" y="1213"/>
                  </a:cubicBezTo>
                  <a:close/>
                  <a:moveTo>
                    <a:pt x="483" y="1220"/>
                  </a:moveTo>
                  <a:cubicBezTo>
                    <a:pt x="483" y="1220"/>
                    <a:pt x="483" y="1220"/>
                    <a:pt x="483" y="1220"/>
                  </a:cubicBezTo>
                  <a:cubicBezTo>
                    <a:pt x="467" y="1219"/>
                    <a:pt x="456" y="1226"/>
                    <a:pt x="457" y="1237"/>
                  </a:cubicBezTo>
                  <a:cubicBezTo>
                    <a:pt x="457" y="1237"/>
                    <a:pt x="457" y="1237"/>
                    <a:pt x="457" y="1237"/>
                  </a:cubicBezTo>
                  <a:cubicBezTo>
                    <a:pt x="459" y="1248"/>
                    <a:pt x="473" y="1256"/>
                    <a:pt x="489" y="1258"/>
                  </a:cubicBezTo>
                  <a:cubicBezTo>
                    <a:pt x="489" y="1258"/>
                    <a:pt x="489" y="1258"/>
                    <a:pt x="489" y="1258"/>
                  </a:cubicBezTo>
                  <a:cubicBezTo>
                    <a:pt x="505" y="1259"/>
                    <a:pt x="516" y="1252"/>
                    <a:pt x="515" y="1242"/>
                  </a:cubicBezTo>
                  <a:cubicBezTo>
                    <a:pt x="514" y="1231"/>
                    <a:pt x="500" y="1222"/>
                    <a:pt x="483" y="1220"/>
                  </a:cubicBezTo>
                  <a:close/>
                  <a:moveTo>
                    <a:pt x="548" y="1224"/>
                  </a:moveTo>
                  <a:cubicBezTo>
                    <a:pt x="548" y="1224"/>
                    <a:pt x="548" y="1224"/>
                    <a:pt x="548" y="1224"/>
                  </a:cubicBezTo>
                  <a:cubicBezTo>
                    <a:pt x="531" y="1224"/>
                    <a:pt x="519" y="1231"/>
                    <a:pt x="520" y="1242"/>
                  </a:cubicBezTo>
                  <a:cubicBezTo>
                    <a:pt x="520" y="1242"/>
                    <a:pt x="520" y="1242"/>
                    <a:pt x="520" y="1242"/>
                  </a:cubicBezTo>
                  <a:cubicBezTo>
                    <a:pt x="521" y="1253"/>
                    <a:pt x="534" y="1261"/>
                    <a:pt x="551" y="1262"/>
                  </a:cubicBezTo>
                  <a:cubicBezTo>
                    <a:pt x="551" y="1262"/>
                    <a:pt x="551" y="1262"/>
                    <a:pt x="551" y="1262"/>
                  </a:cubicBezTo>
                  <a:cubicBezTo>
                    <a:pt x="567" y="1263"/>
                    <a:pt x="579" y="1256"/>
                    <a:pt x="579" y="1245"/>
                  </a:cubicBezTo>
                  <a:cubicBezTo>
                    <a:pt x="578" y="1234"/>
                    <a:pt x="565" y="1225"/>
                    <a:pt x="548" y="1224"/>
                  </a:cubicBezTo>
                  <a:close/>
                  <a:moveTo>
                    <a:pt x="614" y="1226"/>
                  </a:moveTo>
                  <a:cubicBezTo>
                    <a:pt x="614" y="1226"/>
                    <a:pt x="614" y="1226"/>
                    <a:pt x="614" y="1226"/>
                  </a:cubicBezTo>
                  <a:cubicBezTo>
                    <a:pt x="597" y="1226"/>
                    <a:pt x="584" y="1235"/>
                    <a:pt x="584" y="1245"/>
                  </a:cubicBezTo>
                  <a:cubicBezTo>
                    <a:pt x="584" y="1245"/>
                    <a:pt x="584" y="1245"/>
                    <a:pt x="584" y="1245"/>
                  </a:cubicBezTo>
                  <a:cubicBezTo>
                    <a:pt x="584" y="1256"/>
                    <a:pt x="597" y="1264"/>
                    <a:pt x="614" y="1264"/>
                  </a:cubicBezTo>
                  <a:cubicBezTo>
                    <a:pt x="614" y="1264"/>
                    <a:pt x="614" y="1264"/>
                    <a:pt x="614" y="1264"/>
                  </a:cubicBezTo>
                  <a:cubicBezTo>
                    <a:pt x="630" y="1264"/>
                    <a:pt x="643" y="1255"/>
                    <a:pt x="644" y="1245"/>
                  </a:cubicBezTo>
                  <a:cubicBezTo>
                    <a:pt x="643" y="1234"/>
                    <a:pt x="631" y="1226"/>
                    <a:pt x="614" y="1226"/>
                  </a:cubicBezTo>
                  <a:close/>
                  <a:moveTo>
                    <a:pt x="1167" y="1100"/>
                  </a:moveTo>
                  <a:cubicBezTo>
                    <a:pt x="1167" y="1100"/>
                    <a:pt x="1167" y="1100"/>
                    <a:pt x="1167" y="1100"/>
                  </a:cubicBezTo>
                  <a:cubicBezTo>
                    <a:pt x="1161" y="1105"/>
                    <a:pt x="1152" y="1116"/>
                    <a:pt x="1147" y="1126"/>
                  </a:cubicBezTo>
                  <a:cubicBezTo>
                    <a:pt x="1147" y="1126"/>
                    <a:pt x="1147" y="1126"/>
                    <a:pt x="1147" y="1126"/>
                  </a:cubicBezTo>
                  <a:cubicBezTo>
                    <a:pt x="1142" y="1135"/>
                    <a:pt x="1143" y="1137"/>
                    <a:pt x="1150" y="1132"/>
                  </a:cubicBezTo>
                  <a:cubicBezTo>
                    <a:pt x="1150" y="1132"/>
                    <a:pt x="1150" y="1132"/>
                    <a:pt x="1150" y="1132"/>
                  </a:cubicBezTo>
                  <a:cubicBezTo>
                    <a:pt x="1156" y="1127"/>
                    <a:pt x="1165" y="1117"/>
                    <a:pt x="1170" y="1108"/>
                  </a:cubicBezTo>
                  <a:cubicBezTo>
                    <a:pt x="1174" y="1099"/>
                    <a:pt x="1174" y="1096"/>
                    <a:pt x="1167" y="1100"/>
                  </a:cubicBezTo>
                  <a:close/>
                  <a:moveTo>
                    <a:pt x="1190" y="1081"/>
                  </a:moveTo>
                  <a:cubicBezTo>
                    <a:pt x="1190" y="1081"/>
                    <a:pt x="1190" y="1081"/>
                    <a:pt x="1190" y="1081"/>
                  </a:cubicBezTo>
                  <a:cubicBezTo>
                    <a:pt x="1185" y="1086"/>
                    <a:pt x="1176" y="1098"/>
                    <a:pt x="1171" y="1106"/>
                  </a:cubicBezTo>
                  <a:cubicBezTo>
                    <a:pt x="1171" y="1106"/>
                    <a:pt x="1171" y="1106"/>
                    <a:pt x="1171" y="1106"/>
                  </a:cubicBezTo>
                  <a:cubicBezTo>
                    <a:pt x="1166" y="1115"/>
                    <a:pt x="1167" y="1118"/>
                    <a:pt x="1171" y="1112"/>
                  </a:cubicBezTo>
                  <a:cubicBezTo>
                    <a:pt x="1171" y="1112"/>
                    <a:pt x="1171" y="1112"/>
                    <a:pt x="1171" y="1112"/>
                  </a:cubicBezTo>
                  <a:cubicBezTo>
                    <a:pt x="1177" y="1107"/>
                    <a:pt x="1184" y="1096"/>
                    <a:pt x="1189" y="1088"/>
                  </a:cubicBezTo>
                  <a:cubicBezTo>
                    <a:pt x="1194" y="1079"/>
                    <a:pt x="1195" y="1076"/>
                    <a:pt x="1190" y="1081"/>
                  </a:cubicBezTo>
                  <a:close/>
                  <a:moveTo>
                    <a:pt x="317" y="1233"/>
                  </a:moveTo>
                  <a:cubicBezTo>
                    <a:pt x="317" y="1233"/>
                    <a:pt x="317" y="1233"/>
                    <a:pt x="317" y="1233"/>
                  </a:cubicBezTo>
                  <a:cubicBezTo>
                    <a:pt x="303" y="1230"/>
                    <a:pt x="296" y="1235"/>
                    <a:pt x="300" y="1243"/>
                  </a:cubicBezTo>
                  <a:cubicBezTo>
                    <a:pt x="300" y="1243"/>
                    <a:pt x="300" y="1243"/>
                    <a:pt x="300" y="1243"/>
                  </a:cubicBezTo>
                  <a:cubicBezTo>
                    <a:pt x="303" y="1253"/>
                    <a:pt x="316" y="1262"/>
                    <a:pt x="329" y="1265"/>
                  </a:cubicBezTo>
                  <a:cubicBezTo>
                    <a:pt x="329" y="1265"/>
                    <a:pt x="329" y="1265"/>
                    <a:pt x="329" y="1265"/>
                  </a:cubicBezTo>
                  <a:cubicBezTo>
                    <a:pt x="342" y="1268"/>
                    <a:pt x="350" y="1264"/>
                    <a:pt x="347" y="1255"/>
                  </a:cubicBezTo>
                  <a:cubicBezTo>
                    <a:pt x="344" y="1247"/>
                    <a:pt x="331" y="1236"/>
                    <a:pt x="317" y="1233"/>
                  </a:cubicBezTo>
                  <a:close/>
                  <a:moveTo>
                    <a:pt x="371" y="1244"/>
                  </a:moveTo>
                  <a:cubicBezTo>
                    <a:pt x="371" y="1244"/>
                    <a:pt x="371" y="1244"/>
                    <a:pt x="371" y="1244"/>
                  </a:cubicBezTo>
                  <a:cubicBezTo>
                    <a:pt x="357" y="1242"/>
                    <a:pt x="348" y="1247"/>
                    <a:pt x="351" y="1256"/>
                  </a:cubicBezTo>
                  <a:cubicBezTo>
                    <a:pt x="351" y="1256"/>
                    <a:pt x="351" y="1256"/>
                    <a:pt x="351" y="1256"/>
                  </a:cubicBezTo>
                  <a:cubicBezTo>
                    <a:pt x="354" y="1265"/>
                    <a:pt x="367" y="1273"/>
                    <a:pt x="381" y="1277"/>
                  </a:cubicBezTo>
                  <a:cubicBezTo>
                    <a:pt x="381" y="1277"/>
                    <a:pt x="381" y="1277"/>
                    <a:pt x="381" y="1277"/>
                  </a:cubicBezTo>
                  <a:cubicBezTo>
                    <a:pt x="395" y="1279"/>
                    <a:pt x="404" y="1275"/>
                    <a:pt x="402" y="1266"/>
                  </a:cubicBezTo>
                  <a:cubicBezTo>
                    <a:pt x="399" y="1256"/>
                    <a:pt x="386" y="1248"/>
                    <a:pt x="371" y="1244"/>
                  </a:cubicBezTo>
                  <a:close/>
                  <a:moveTo>
                    <a:pt x="429" y="1254"/>
                  </a:moveTo>
                  <a:cubicBezTo>
                    <a:pt x="429" y="1254"/>
                    <a:pt x="429" y="1254"/>
                    <a:pt x="429" y="1254"/>
                  </a:cubicBezTo>
                  <a:cubicBezTo>
                    <a:pt x="414" y="1252"/>
                    <a:pt x="404" y="1258"/>
                    <a:pt x="406" y="1267"/>
                  </a:cubicBezTo>
                  <a:cubicBezTo>
                    <a:pt x="406" y="1267"/>
                    <a:pt x="406" y="1267"/>
                    <a:pt x="406" y="1267"/>
                  </a:cubicBezTo>
                  <a:cubicBezTo>
                    <a:pt x="409" y="1276"/>
                    <a:pt x="422" y="1284"/>
                    <a:pt x="436" y="1286"/>
                  </a:cubicBezTo>
                  <a:cubicBezTo>
                    <a:pt x="436" y="1286"/>
                    <a:pt x="436" y="1286"/>
                    <a:pt x="436" y="1286"/>
                  </a:cubicBezTo>
                  <a:cubicBezTo>
                    <a:pt x="451" y="1288"/>
                    <a:pt x="461" y="1283"/>
                    <a:pt x="460" y="1274"/>
                  </a:cubicBezTo>
                  <a:cubicBezTo>
                    <a:pt x="457" y="1265"/>
                    <a:pt x="444" y="1256"/>
                    <a:pt x="429" y="1254"/>
                  </a:cubicBezTo>
                  <a:close/>
                  <a:moveTo>
                    <a:pt x="489" y="1261"/>
                  </a:moveTo>
                  <a:cubicBezTo>
                    <a:pt x="489" y="1261"/>
                    <a:pt x="489" y="1261"/>
                    <a:pt x="489" y="1261"/>
                  </a:cubicBezTo>
                  <a:cubicBezTo>
                    <a:pt x="473" y="1259"/>
                    <a:pt x="462" y="1265"/>
                    <a:pt x="464" y="1275"/>
                  </a:cubicBezTo>
                  <a:cubicBezTo>
                    <a:pt x="464" y="1275"/>
                    <a:pt x="464" y="1275"/>
                    <a:pt x="464" y="1275"/>
                  </a:cubicBezTo>
                  <a:cubicBezTo>
                    <a:pt x="466" y="1284"/>
                    <a:pt x="479" y="1292"/>
                    <a:pt x="494" y="1293"/>
                  </a:cubicBezTo>
                  <a:cubicBezTo>
                    <a:pt x="494" y="1293"/>
                    <a:pt x="494" y="1293"/>
                    <a:pt x="494" y="1293"/>
                  </a:cubicBezTo>
                  <a:cubicBezTo>
                    <a:pt x="510" y="1295"/>
                    <a:pt x="520" y="1289"/>
                    <a:pt x="519" y="1280"/>
                  </a:cubicBezTo>
                  <a:cubicBezTo>
                    <a:pt x="518" y="1271"/>
                    <a:pt x="505" y="1263"/>
                    <a:pt x="489" y="1261"/>
                  </a:cubicBezTo>
                  <a:close/>
                  <a:moveTo>
                    <a:pt x="551" y="1265"/>
                  </a:moveTo>
                  <a:cubicBezTo>
                    <a:pt x="551" y="1265"/>
                    <a:pt x="551" y="1265"/>
                    <a:pt x="551" y="1265"/>
                  </a:cubicBezTo>
                  <a:cubicBezTo>
                    <a:pt x="535" y="1265"/>
                    <a:pt x="523" y="1271"/>
                    <a:pt x="524" y="1280"/>
                  </a:cubicBezTo>
                  <a:cubicBezTo>
                    <a:pt x="524" y="1280"/>
                    <a:pt x="524" y="1280"/>
                    <a:pt x="524" y="1280"/>
                  </a:cubicBezTo>
                  <a:cubicBezTo>
                    <a:pt x="525" y="1290"/>
                    <a:pt x="538" y="1297"/>
                    <a:pt x="554" y="1298"/>
                  </a:cubicBezTo>
                  <a:cubicBezTo>
                    <a:pt x="554" y="1298"/>
                    <a:pt x="554" y="1298"/>
                    <a:pt x="554" y="1298"/>
                  </a:cubicBezTo>
                  <a:cubicBezTo>
                    <a:pt x="569" y="1298"/>
                    <a:pt x="581" y="1293"/>
                    <a:pt x="581" y="1283"/>
                  </a:cubicBezTo>
                  <a:cubicBezTo>
                    <a:pt x="580" y="1274"/>
                    <a:pt x="567" y="1266"/>
                    <a:pt x="551" y="1265"/>
                  </a:cubicBezTo>
                  <a:close/>
                  <a:moveTo>
                    <a:pt x="1148" y="1135"/>
                  </a:moveTo>
                  <a:cubicBezTo>
                    <a:pt x="1148" y="1135"/>
                    <a:pt x="1148" y="1135"/>
                    <a:pt x="1148" y="1135"/>
                  </a:cubicBezTo>
                  <a:cubicBezTo>
                    <a:pt x="1142" y="1140"/>
                    <a:pt x="1133" y="1150"/>
                    <a:pt x="1127" y="1158"/>
                  </a:cubicBezTo>
                  <a:cubicBezTo>
                    <a:pt x="1127" y="1158"/>
                    <a:pt x="1127" y="1158"/>
                    <a:pt x="1127" y="1158"/>
                  </a:cubicBezTo>
                  <a:cubicBezTo>
                    <a:pt x="1122" y="1166"/>
                    <a:pt x="1124" y="1168"/>
                    <a:pt x="1129" y="1162"/>
                  </a:cubicBezTo>
                  <a:cubicBezTo>
                    <a:pt x="1129" y="1162"/>
                    <a:pt x="1129" y="1162"/>
                    <a:pt x="1129" y="1162"/>
                  </a:cubicBezTo>
                  <a:cubicBezTo>
                    <a:pt x="1136" y="1157"/>
                    <a:pt x="1144" y="1147"/>
                    <a:pt x="1150" y="1139"/>
                  </a:cubicBezTo>
                  <a:cubicBezTo>
                    <a:pt x="1155" y="1132"/>
                    <a:pt x="1155" y="1130"/>
                    <a:pt x="1148" y="1135"/>
                  </a:cubicBezTo>
                  <a:close/>
                  <a:moveTo>
                    <a:pt x="1170" y="1114"/>
                  </a:moveTo>
                  <a:cubicBezTo>
                    <a:pt x="1170" y="1114"/>
                    <a:pt x="1170" y="1114"/>
                    <a:pt x="1170" y="1114"/>
                  </a:cubicBezTo>
                  <a:cubicBezTo>
                    <a:pt x="1165" y="1120"/>
                    <a:pt x="1157" y="1130"/>
                    <a:pt x="1151" y="1138"/>
                  </a:cubicBezTo>
                  <a:cubicBezTo>
                    <a:pt x="1151" y="1138"/>
                    <a:pt x="1151" y="1138"/>
                    <a:pt x="1151" y="1138"/>
                  </a:cubicBezTo>
                  <a:cubicBezTo>
                    <a:pt x="1146" y="1145"/>
                    <a:pt x="1146" y="1146"/>
                    <a:pt x="1150" y="1141"/>
                  </a:cubicBezTo>
                  <a:cubicBezTo>
                    <a:pt x="1150" y="1141"/>
                    <a:pt x="1150" y="1141"/>
                    <a:pt x="1150" y="1141"/>
                  </a:cubicBezTo>
                  <a:cubicBezTo>
                    <a:pt x="1155" y="1135"/>
                    <a:pt x="1175" y="1109"/>
                    <a:pt x="1170" y="1114"/>
                  </a:cubicBezTo>
                  <a:close/>
                  <a:moveTo>
                    <a:pt x="330" y="1267"/>
                  </a:moveTo>
                  <a:cubicBezTo>
                    <a:pt x="330" y="1267"/>
                    <a:pt x="330" y="1267"/>
                    <a:pt x="330" y="1267"/>
                  </a:cubicBezTo>
                  <a:cubicBezTo>
                    <a:pt x="316" y="1264"/>
                    <a:pt x="310" y="1267"/>
                    <a:pt x="313" y="1275"/>
                  </a:cubicBezTo>
                  <a:cubicBezTo>
                    <a:pt x="313" y="1275"/>
                    <a:pt x="313" y="1275"/>
                    <a:pt x="313" y="1275"/>
                  </a:cubicBezTo>
                  <a:cubicBezTo>
                    <a:pt x="317" y="1282"/>
                    <a:pt x="329" y="1290"/>
                    <a:pt x="342" y="1294"/>
                  </a:cubicBezTo>
                  <a:cubicBezTo>
                    <a:pt x="342" y="1294"/>
                    <a:pt x="342" y="1294"/>
                    <a:pt x="342" y="1294"/>
                  </a:cubicBezTo>
                  <a:cubicBezTo>
                    <a:pt x="354" y="1297"/>
                    <a:pt x="362" y="1294"/>
                    <a:pt x="359" y="1287"/>
                  </a:cubicBezTo>
                  <a:cubicBezTo>
                    <a:pt x="355" y="1279"/>
                    <a:pt x="343" y="1271"/>
                    <a:pt x="330" y="1267"/>
                  </a:cubicBezTo>
                  <a:close/>
                  <a:moveTo>
                    <a:pt x="382" y="1279"/>
                  </a:moveTo>
                  <a:cubicBezTo>
                    <a:pt x="382" y="1279"/>
                    <a:pt x="382" y="1279"/>
                    <a:pt x="382" y="1279"/>
                  </a:cubicBezTo>
                  <a:cubicBezTo>
                    <a:pt x="368" y="1277"/>
                    <a:pt x="360" y="1281"/>
                    <a:pt x="363" y="1288"/>
                  </a:cubicBezTo>
                  <a:cubicBezTo>
                    <a:pt x="363" y="1288"/>
                    <a:pt x="363" y="1288"/>
                    <a:pt x="363" y="1288"/>
                  </a:cubicBezTo>
                  <a:cubicBezTo>
                    <a:pt x="366" y="1295"/>
                    <a:pt x="378" y="1303"/>
                    <a:pt x="392" y="1306"/>
                  </a:cubicBezTo>
                  <a:cubicBezTo>
                    <a:pt x="392" y="1306"/>
                    <a:pt x="392" y="1306"/>
                    <a:pt x="392" y="1306"/>
                  </a:cubicBezTo>
                  <a:cubicBezTo>
                    <a:pt x="405" y="1309"/>
                    <a:pt x="414" y="1305"/>
                    <a:pt x="411" y="1298"/>
                  </a:cubicBezTo>
                  <a:cubicBezTo>
                    <a:pt x="409" y="1290"/>
                    <a:pt x="396" y="1282"/>
                    <a:pt x="382" y="1279"/>
                  </a:cubicBezTo>
                  <a:close/>
                  <a:moveTo>
                    <a:pt x="437" y="1289"/>
                  </a:moveTo>
                  <a:cubicBezTo>
                    <a:pt x="437" y="1289"/>
                    <a:pt x="437" y="1289"/>
                    <a:pt x="437" y="1289"/>
                  </a:cubicBezTo>
                  <a:cubicBezTo>
                    <a:pt x="422" y="1286"/>
                    <a:pt x="413" y="1291"/>
                    <a:pt x="415" y="1299"/>
                  </a:cubicBezTo>
                  <a:cubicBezTo>
                    <a:pt x="415" y="1299"/>
                    <a:pt x="415" y="1299"/>
                    <a:pt x="415" y="1299"/>
                  </a:cubicBezTo>
                  <a:cubicBezTo>
                    <a:pt x="418" y="1307"/>
                    <a:pt x="431" y="1313"/>
                    <a:pt x="445" y="1316"/>
                  </a:cubicBezTo>
                  <a:cubicBezTo>
                    <a:pt x="445" y="1316"/>
                    <a:pt x="445" y="1316"/>
                    <a:pt x="445" y="1316"/>
                  </a:cubicBezTo>
                  <a:cubicBezTo>
                    <a:pt x="459" y="1318"/>
                    <a:pt x="468" y="1314"/>
                    <a:pt x="467" y="1306"/>
                  </a:cubicBezTo>
                  <a:cubicBezTo>
                    <a:pt x="465" y="1299"/>
                    <a:pt x="452" y="1291"/>
                    <a:pt x="437" y="1289"/>
                  </a:cubicBezTo>
                  <a:close/>
                  <a:moveTo>
                    <a:pt x="495" y="1296"/>
                  </a:moveTo>
                  <a:cubicBezTo>
                    <a:pt x="495" y="1296"/>
                    <a:pt x="495" y="1296"/>
                    <a:pt x="495" y="1296"/>
                  </a:cubicBezTo>
                  <a:cubicBezTo>
                    <a:pt x="479" y="1294"/>
                    <a:pt x="469" y="1299"/>
                    <a:pt x="471" y="1307"/>
                  </a:cubicBezTo>
                  <a:cubicBezTo>
                    <a:pt x="471" y="1307"/>
                    <a:pt x="471" y="1307"/>
                    <a:pt x="471" y="1307"/>
                  </a:cubicBezTo>
                  <a:cubicBezTo>
                    <a:pt x="473" y="1315"/>
                    <a:pt x="486" y="1321"/>
                    <a:pt x="500" y="1323"/>
                  </a:cubicBezTo>
                  <a:cubicBezTo>
                    <a:pt x="500" y="1323"/>
                    <a:pt x="500" y="1323"/>
                    <a:pt x="500" y="1323"/>
                  </a:cubicBezTo>
                  <a:cubicBezTo>
                    <a:pt x="514" y="1324"/>
                    <a:pt x="525" y="1320"/>
                    <a:pt x="524" y="1312"/>
                  </a:cubicBezTo>
                  <a:cubicBezTo>
                    <a:pt x="523" y="1304"/>
                    <a:pt x="510" y="1297"/>
                    <a:pt x="495" y="1296"/>
                  </a:cubicBezTo>
                  <a:close/>
                  <a:moveTo>
                    <a:pt x="554" y="1300"/>
                  </a:moveTo>
                  <a:cubicBezTo>
                    <a:pt x="554" y="1300"/>
                    <a:pt x="554" y="1300"/>
                    <a:pt x="554" y="1300"/>
                  </a:cubicBezTo>
                  <a:cubicBezTo>
                    <a:pt x="538" y="1299"/>
                    <a:pt x="527" y="1305"/>
                    <a:pt x="528" y="1313"/>
                  </a:cubicBezTo>
                  <a:cubicBezTo>
                    <a:pt x="528" y="1313"/>
                    <a:pt x="528" y="1313"/>
                    <a:pt x="528" y="1313"/>
                  </a:cubicBezTo>
                  <a:cubicBezTo>
                    <a:pt x="530" y="1320"/>
                    <a:pt x="542" y="1327"/>
                    <a:pt x="557" y="1327"/>
                  </a:cubicBezTo>
                  <a:cubicBezTo>
                    <a:pt x="557" y="1327"/>
                    <a:pt x="557" y="1327"/>
                    <a:pt x="557" y="1327"/>
                  </a:cubicBezTo>
                  <a:cubicBezTo>
                    <a:pt x="571" y="1328"/>
                    <a:pt x="583" y="1323"/>
                    <a:pt x="582" y="1315"/>
                  </a:cubicBezTo>
                  <a:cubicBezTo>
                    <a:pt x="582" y="1308"/>
                    <a:pt x="569" y="1301"/>
                    <a:pt x="554" y="1300"/>
                  </a:cubicBezTo>
                  <a:close/>
                  <a:moveTo>
                    <a:pt x="1128" y="1164"/>
                  </a:moveTo>
                  <a:cubicBezTo>
                    <a:pt x="1128" y="1164"/>
                    <a:pt x="1128" y="1164"/>
                    <a:pt x="1128" y="1164"/>
                  </a:cubicBezTo>
                  <a:cubicBezTo>
                    <a:pt x="1122" y="1170"/>
                    <a:pt x="1112" y="1180"/>
                    <a:pt x="1107" y="1186"/>
                  </a:cubicBezTo>
                  <a:cubicBezTo>
                    <a:pt x="1107" y="1186"/>
                    <a:pt x="1107" y="1186"/>
                    <a:pt x="1107" y="1186"/>
                  </a:cubicBezTo>
                  <a:cubicBezTo>
                    <a:pt x="1102" y="1193"/>
                    <a:pt x="1102" y="1193"/>
                    <a:pt x="1108" y="1187"/>
                  </a:cubicBezTo>
                  <a:cubicBezTo>
                    <a:pt x="1108" y="1187"/>
                    <a:pt x="1108" y="1187"/>
                    <a:pt x="1108" y="1187"/>
                  </a:cubicBezTo>
                  <a:cubicBezTo>
                    <a:pt x="1114" y="1181"/>
                    <a:pt x="1123" y="1172"/>
                    <a:pt x="1128" y="1166"/>
                  </a:cubicBezTo>
                  <a:cubicBezTo>
                    <a:pt x="1134" y="1159"/>
                    <a:pt x="1134" y="1158"/>
                    <a:pt x="1128" y="1164"/>
                  </a:cubicBezTo>
                  <a:close/>
                  <a:moveTo>
                    <a:pt x="343" y="1296"/>
                  </a:moveTo>
                  <a:cubicBezTo>
                    <a:pt x="343" y="1296"/>
                    <a:pt x="343" y="1296"/>
                    <a:pt x="343" y="1296"/>
                  </a:cubicBezTo>
                  <a:cubicBezTo>
                    <a:pt x="330" y="1293"/>
                    <a:pt x="324" y="1295"/>
                    <a:pt x="327" y="1301"/>
                  </a:cubicBezTo>
                  <a:cubicBezTo>
                    <a:pt x="327" y="1301"/>
                    <a:pt x="327" y="1301"/>
                    <a:pt x="327" y="1301"/>
                  </a:cubicBezTo>
                  <a:cubicBezTo>
                    <a:pt x="331" y="1307"/>
                    <a:pt x="343" y="1314"/>
                    <a:pt x="355" y="1317"/>
                  </a:cubicBezTo>
                  <a:cubicBezTo>
                    <a:pt x="355" y="1317"/>
                    <a:pt x="355" y="1317"/>
                    <a:pt x="355" y="1317"/>
                  </a:cubicBezTo>
                  <a:cubicBezTo>
                    <a:pt x="367" y="1321"/>
                    <a:pt x="374" y="1319"/>
                    <a:pt x="371" y="1313"/>
                  </a:cubicBezTo>
                  <a:cubicBezTo>
                    <a:pt x="368" y="1307"/>
                    <a:pt x="355" y="1299"/>
                    <a:pt x="343" y="1296"/>
                  </a:cubicBezTo>
                  <a:close/>
                  <a:moveTo>
                    <a:pt x="392" y="1308"/>
                  </a:moveTo>
                  <a:cubicBezTo>
                    <a:pt x="392" y="1308"/>
                    <a:pt x="392" y="1308"/>
                    <a:pt x="392" y="1308"/>
                  </a:cubicBezTo>
                  <a:cubicBezTo>
                    <a:pt x="379" y="1305"/>
                    <a:pt x="372" y="1308"/>
                    <a:pt x="375" y="1314"/>
                  </a:cubicBezTo>
                  <a:cubicBezTo>
                    <a:pt x="375" y="1314"/>
                    <a:pt x="375" y="1314"/>
                    <a:pt x="375" y="1314"/>
                  </a:cubicBezTo>
                  <a:cubicBezTo>
                    <a:pt x="378" y="1320"/>
                    <a:pt x="390" y="1326"/>
                    <a:pt x="403" y="1330"/>
                  </a:cubicBezTo>
                  <a:cubicBezTo>
                    <a:pt x="403" y="1330"/>
                    <a:pt x="403" y="1330"/>
                    <a:pt x="403" y="1330"/>
                  </a:cubicBezTo>
                  <a:cubicBezTo>
                    <a:pt x="415" y="1332"/>
                    <a:pt x="424" y="1330"/>
                    <a:pt x="421" y="1324"/>
                  </a:cubicBezTo>
                  <a:cubicBezTo>
                    <a:pt x="418" y="1318"/>
                    <a:pt x="406" y="1311"/>
                    <a:pt x="392" y="1308"/>
                  </a:cubicBezTo>
                  <a:close/>
                  <a:moveTo>
                    <a:pt x="445" y="1318"/>
                  </a:moveTo>
                  <a:cubicBezTo>
                    <a:pt x="445" y="1318"/>
                    <a:pt x="445" y="1318"/>
                    <a:pt x="445" y="1318"/>
                  </a:cubicBezTo>
                  <a:cubicBezTo>
                    <a:pt x="431" y="1316"/>
                    <a:pt x="423" y="1318"/>
                    <a:pt x="425" y="1325"/>
                  </a:cubicBezTo>
                  <a:cubicBezTo>
                    <a:pt x="425" y="1325"/>
                    <a:pt x="425" y="1325"/>
                    <a:pt x="425" y="1325"/>
                  </a:cubicBezTo>
                  <a:cubicBezTo>
                    <a:pt x="428" y="1331"/>
                    <a:pt x="440" y="1338"/>
                    <a:pt x="453" y="1339"/>
                  </a:cubicBezTo>
                  <a:cubicBezTo>
                    <a:pt x="453" y="1339"/>
                    <a:pt x="453" y="1339"/>
                    <a:pt x="453" y="1339"/>
                  </a:cubicBezTo>
                  <a:cubicBezTo>
                    <a:pt x="466" y="1341"/>
                    <a:pt x="475" y="1339"/>
                    <a:pt x="474" y="1333"/>
                  </a:cubicBezTo>
                  <a:cubicBezTo>
                    <a:pt x="472" y="1327"/>
                    <a:pt x="460" y="1320"/>
                    <a:pt x="445" y="1318"/>
                  </a:cubicBezTo>
                  <a:close/>
                  <a:moveTo>
                    <a:pt x="500" y="1325"/>
                  </a:moveTo>
                  <a:cubicBezTo>
                    <a:pt x="500" y="1325"/>
                    <a:pt x="500" y="1325"/>
                    <a:pt x="500" y="1325"/>
                  </a:cubicBezTo>
                  <a:cubicBezTo>
                    <a:pt x="486" y="1324"/>
                    <a:pt x="476" y="1327"/>
                    <a:pt x="478" y="1333"/>
                  </a:cubicBezTo>
                  <a:cubicBezTo>
                    <a:pt x="478" y="1333"/>
                    <a:pt x="478" y="1333"/>
                    <a:pt x="478" y="1333"/>
                  </a:cubicBezTo>
                  <a:cubicBezTo>
                    <a:pt x="480" y="1339"/>
                    <a:pt x="492" y="1345"/>
                    <a:pt x="506" y="1347"/>
                  </a:cubicBezTo>
                  <a:cubicBezTo>
                    <a:pt x="506" y="1347"/>
                    <a:pt x="506" y="1347"/>
                    <a:pt x="506" y="1347"/>
                  </a:cubicBezTo>
                  <a:cubicBezTo>
                    <a:pt x="520" y="1348"/>
                    <a:pt x="529" y="1345"/>
                    <a:pt x="528" y="1339"/>
                  </a:cubicBezTo>
                  <a:cubicBezTo>
                    <a:pt x="527" y="1332"/>
                    <a:pt x="515" y="1326"/>
                    <a:pt x="500" y="1325"/>
                  </a:cubicBezTo>
                  <a:close/>
                  <a:moveTo>
                    <a:pt x="311" y="1304"/>
                  </a:moveTo>
                  <a:cubicBezTo>
                    <a:pt x="311" y="1304"/>
                    <a:pt x="311" y="1304"/>
                    <a:pt x="311" y="1304"/>
                  </a:cubicBezTo>
                  <a:cubicBezTo>
                    <a:pt x="300" y="1300"/>
                    <a:pt x="295" y="1301"/>
                    <a:pt x="300" y="1305"/>
                  </a:cubicBezTo>
                  <a:cubicBezTo>
                    <a:pt x="300" y="1305"/>
                    <a:pt x="300" y="1305"/>
                    <a:pt x="300" y="1305"/>
                  </a:cubicBezTo>
                  <a:cubicBezTo>
                    <a:pt x="304" y="1310"/>
                    <a:pt x="315" y="1316"/>
                    <a:pt x="326" y="1320"/>
                  </a:cubicBezTo>
                  <a:cubicBezTo>
                    <a:pt x="326" y="1320"/>
                    <a:pt x="326" y="1320"/>
                    <a:pt x="326" y="1320"/>
                  </a:cubicBezTo>
                  <a:cubicBezTo>
                    <a:pt x="336" y="1324"/>
                    <a:pt x="342" y="1324"/>
                    <a:pt x="338" y="1320"/>
                  </a:cubicBezTo>
                  <a:cubicBezTo>
                    <a:pt x="334" y="1315"/>
                    <a:pt x="323" y="1308"/>
                    <a:pt x="311" y="1304"/>
                  </a:cubicBezTo>
                  <a:close/>
                  <a:moveTo>
                    <a:pt x="356" y="1319"/>
                  </a:moveTo>
                  <a:cubicBezTo>
                    <a:pt x="356" y="1319"/>
                    <a:pt x="356" y="1319"/>
                    <a:pt x="356" y="1319"/>
                  </a:cubicBezTo>
                  <a:cubicBezTo>
                    <a:pt x="344" y="1315"/>
                    <a:pt x="337" y="1317"/>
                    <a:pt x="341" y="1321"/>
                  </a:cubicBezTo>
                  <a:cubicBezTo>
                    <a:pt x="341" y="1321"/>
                    <a:pt x="341" y="1321"/>
                    <a:pt x="341" y="1321"/>
                  </a:cubicBezTo>
                  <a:cubicBezTo>
                    <a:pt x="345" y="1326"/>
                    <a:pt x="357" y="1331"/>
                    <a:pt x="368" y="1335"/>
                  </a:cubicBezTo>
                  <a:cubicBezTo>
                    <a:pt x="368" y="1335"/>
                    <a:pt x="368" y="1335"/>
                    <a:pt x="368" y="1335"/>
                  </a:cubicBezTo>
                  <a:cubicBezTo>
                    <a:pt x="380" y="1338"/>
                    <a:pt x="386" y="1338"/>
                    <a:pt x="383" y="1333"/>
                  </a:cubicBezTo>
                  <a:cubicBezTo>
                    <a:pt x="380" y="1329"/>
                    <a:pt x="368" y="1323"/>
                    <a:pt x="356" y="1319"/>
                  </a:cubicBezTo>
                  <a:close/>
                  <a:moveTo>
                    <a:pt x="403" y="1331"/>
                  </a:moveTo>
                  <a:cubicBezTo>
                    <a:pt x="403" y="1331"/>
                    <a:pt x="403" y="1331"/>
                    <a:pt x="403" y="1331"/>
                  </a:cubicBezTo>
                  <a:cubicBezTo>
                    <a:pt x="391" y="1328"/>
                    <a:pt x="384" y="1330"/>
                    <a:pt x="387" y="1334"/>
                  </a:cubicBezTo>
                  <a:cubicBezTo>
                    <a:pt x="387" y="1334"/>
                    <a:pt x="387" y="1334"/>
                    <a:pt x="387" y="1334"/>
                  </a:cubicBezTo>
                  <a:cubicBezTo>
                    <a:pt x="390" y="1339"/>
                    <a:pt x="402" y="1345"/>
                    <a:pt x="414" y="1347"/>
                  </a:cubicBezTo>
                  <a:cubicBezTo>
                    <a:pt x="414" y="1347"/>
                    <a:pt x="414" y="1347"/>
                    <a:pt x="414" y="1347"/>
                  </a:cubicBezTo>
                  <a:cubicBezTo>
                    <a:pt x="426" y="1350"/>
                    <a:pt x="433" y="1350"/>
                    <a:pt x="431" y="1345"/>
                  </a:cubicBezTo>
                  <a:cubicBezTo>
                    <a:pt x="428" y="1340"/>
                    <a:pt x="416" y="1334"/>
                    <a:pt x="403" y="1331"/>
                  </a:cubicBezTo>
                  <a:close/>
                  <a:moveTo>
                    <a:pt x="454" y="1341"/>
                  </a:moveTo>
                  <a:cubicBezTo>
                    <a:pt x="454" y="1341"/>
                    <a:pt x="454" y="1341"/>
                    <a:pt x="454" y="1341"/>
                  </a:cubicBezTo>
                  <a:cubicBezTo>
                    <a:pt x="440" y="1338"/>
                    <a:pt x="432" y="1340"/>
                    <a:pt x="435" y="1345"/>
                  </a:cubicBezTo>
                  <a:cubicBezTo>
                    <a:pt x="435" y="1345"/>
                    <a:pt x="435" y="1345"/>
                    <a:pt x="435" y="1345"/>
                  </a:cubicBezTo>
                  <a:cubicBezTo>
                    <a:pt x="437" y="1350"/>
                    <a:pt x="449" y="1355"/>
                    <a:pt x="462" y="1357"/>
                  </a:cubicBezTo>
                  <a:cubicBezTo>
                    <a:pt x="462" y="1357"/>
                    <a:pt x="462" y="1357"/>
                    <a:pt x="462" y="1357"/>
                  </a:cubicBezTo>
                  <a:cubicBezTo>
                    <a:pt x="474" y="1359"/>
                    <a:pt x="483" y="1358"/>
                    <a:pt x="481" y="1353"/>
                  </a:cubicBezTo>
                  <a:cubicBezTo>
                    <a:pt x="479" y="1349"/>
                    <a:pt x="467" y="1343"/>
                    <a:pt x="454" y="1341"/>
                  </a:cubicBezTo>
                  <a:close/>
                  <a:moveTo>
                    <a:pt x="327" y="1321"/>
                  </a:moveTo>
                  <a:cubicBezTo>
                    <a:pt x="327" y="1321"/>
                    <a:pt x="327" y="1321"/>
                    <a:pt x="327" y="1321"/>
                  </a:cubicBezTo>
                  <a:cubicBezTo>
                    <a:pt x="316" y="1317"/>
                    <a:pt x="312" y="1317"/>
                    <a:pt x="316" y="1320"/>
                  </a:cubicBezTo>
                  <a:cubicBezTo>
                    <a:pt x="316" y="1320"/>
                    <a:pt x="316" y="1320"/>
                    <a:pt x="316" y="1320"/>
                  </a:cubicBezTo>
                  <a:cubicBezTo>
                    <a:pt x="321" y="1323"/>
                    <a:pt x="331" y="1328"/>
                    <a:pt x="341" y="1332"/>
                  </a:cubicBezTo>
                  <a:cubicBezTo>
                    <a:pt x="341" y="1332"/>
                    <a:pt x="341" y="1332"/>
                    <a:pt x="341" y="1332"/>
                  </a:cubicBezTo>
                  <a:cubicBezTo>
                    <a:pt x="351" y="1336"/>
                    <a:pt x="356" y="1338"/>
                    <a:pt x="353" y="1334"/>
                  </a:cubicBezTo>
                  <a:cubicBezTo>
                    <a:pt x="349" y="1332"/>
                    <a:pt x="337" y="1325"/>
                    <a:pt x="327" y="1321"/>
                  </a:cubicBezTo>
                  <a:close/>
                  <a:moveTo>
                    <a:pt x="369" y="1336"/>
                  </a:moveTo>
                  <a:cubicBezTo>
                    <a:pt x="369" y="1336"/>
                    <a:pt x="369" y="1336"/>
                    <a:pt x="369" y="1336"/>
                  </a:cubicBezTo>
                  <a:cubicBezTo>
                    <a:pt x="358" y="1333"/>
                    <a:pt x="352" y="1332"/>
                    <a:pt x="356" y="1336"/>
                  </a:cubicBezTo>
                  <a:cubicBezTo>
                    <a:pt x="356" y="1336"/>
                    <a:pt x="356" y="1336"/>
                    <a:pt x="356" y="1336"/>
                  </a:cubicBezTo>
                  <a:cubicBezTo>
                    <a:pt x="360" y="1339"/>
                    <a:pt x="371" y="1344"/>
                    <a:pt x="382" y="1347"/>
                  </a:cubicBezTo>
                  <a:cubicBezTo>
                    <a:pt x="382" y="1347"/>
                    <a:pt x="382" y="1347"/>
                    <a:pt x="382" y="1347"/>
                  </a:cubicBezTo>
                  <a:cubicBezTo>
                    <a:pt x="392" y="1350"/>
                    <a:pt x="399" y="1351"/>
                    <a:pt x="395" y="1348"/>
                  </a:cubicBezTo>
                  <a:cubicBezTo>
                    <a:pt x="392" y="1345"/>
                    <a:pt x="380" y="1340"/>
                    <a:pt x="369" y="133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031" y="494"/>
                  </a:moveTo>
                  <a:cubicBezTo>
                    <a:pt x="1031" y="494"/>
                    <a:pt x="1031" y="494"/>
                    <a:pt x="1031" y="494"/>
                  </a:cubicBezTo>
                  <a:cubicBezTo>
                    <a:pt x="1017" y="493"/>
                    <a:pt x="1007" y="505"/>
                    <a:pt x="1007" y="523"/>
                  </a:cubicBezTo>
                  <a:cubicBezTo>
                    <a:pt x="1007" y="523"/>
                    <a:pt x="1007" y="523"/>
                    <a:pt x="1007" y="523"/>
                  </a:cubicBezTo>
                  <a:cubicBezTo>
                    <a:pt x="1009" y="540"/>
                    <a:pt x="1022" y="555"/>
                    <a:pt x="1036" y="557"/>
                  </a:cubicBezTo>
                  <a:cubicBezTo>
                    <a:pt x="1036" y="557"/>
                    <a:pt x="1036" y="557"/>
                    <a:pt x="1036" y="557"/>
                  </a:cubicBezTo>
                  <a:cubicBezTo>
                    <a:pt x="1051" y="558"/>
                    <a:pt x="1061" y="545"/>
                    <a:pt x="1059" y="528"/>
                  </a:cubicBezTo>
                  <a:cubicBezTo>
                    <a:pt x="1058" y="511"/>
                    <a:pt x="1046" y="496"/>
                    <a:pt x="1031" y="494"/>
                  </a:cubicBezTo>
                  <a:close/>
                  <a:moveTo>
                    <a:pt x="147" y="901"/>
                  </a:moveTo>
                  <a:cubicBezTo>
                    <a:pt x="147" y="901"/>
                    <a:pt x="147" y="901"/>
                    <a:pt x="147" y="901"/>
                  </a:cubicBezTo>
                  <a:cubicBezTo>
                    <a:pt x="134" y="899"/>
                    <a:pt x="126" y="910"/>
                    <a:pt x="128" y="926"/>
                  </a:cubicBezTo>
                  <a:cubicBezTo>
                    <a:pt x="128" y="926"/>
                    <a:pt x="128" y="926"/>
                    <a:pt x="128" y="926"/>
                  </a:cubicBezTo>
                  <a:cubicBezTo>
                    <a:pt x="131" y="942"/>
                    <a:pt x="142" y="956"/>
                    <a:pt x="155" y="958"/>
                  </a:cubicBezTo>
                  <a:cubicBezTo>
                    <a:pt x="155" y="958"/>
                    <a:pt x="155" y="958"/>
                    <a:pt x="155" y="958"/>
                  </a:cubicBezTo>
                  <a:cubicBezTo>
                    <a:pt x="168" y="960"/>
                    <a:pt x="176" y="950"/>
                    <a:pt x="174" y="934"/>
                  </a:cubicBezTo>
                  <a:cubicBezTo>
                    <a:pt x="171" y="917"/>
                    <a:pt x="159" y="903"/>
                    <a:pt x="147" y="901"/>
                  </a:cubicBezTo>
                  <a:close/>
                  <a:moveTo>
                    <a:pt x="325" y="415"/>
                  </a:moveTo>
                  <a:cubicBezTo>
                    <a:pt x="325" y="415"/>
                    <a:pt x="325" y="415"/>
                    <a:pt x="325" y="415"/>
                  </a:cubicBezTo>
                  <a:cubicBezTo>
                    <a:pt x="308" y="417"/>
                    <a:pt x="294" y="432"/>
                    <a:pt x="292" y="449"/>
                  </a:cubicBezTo>
                  <a:cubicBezTo>
                    <a:pt x="292" y="449"/>
                    <a:pt x="292" y="449"/>
                    <a:pt x="292" y="449"/>
                  </a:cubicBezTo>
                  <a:cubicBezTo>
                    <a:pt x="291" y="466"/>
                    <a:pt x="302" y="479"/>
                    <a:pt x="319" y="478"/>
                  </a:cubicBezTo>
                  <a:cubicBezTo>
                    <a:pt x="319" y="478"/>
                    <a:pt x="319" y="478"/>
                    <a:pt x="319" y="478"/>
                  </a:cubicBezTo>
                  <a:cubicBezTo>
                    <a:pt x="336" y="476"/>
                    <a:pt x="351" y="461"/>
                    <a:pt x="352" y="443"/>
                  </a:cubicBezTo>
                  <a:cubicBezTo>
                    <a:pt x="354" y="425"/>
                    <a:pt x="341" y="414"/>
                    <a:pt x="325" y="415"/>
                  </a:cubicBezTo>
                  <a:close/>
                  <a:moveTo>
                    <a:pt x="332" y="353"/>
                  </a:moveTo>
                  <a:cubicBezTo>
                    <a:pt x="332" y="353"/>
                    <a:pt x="332" y="353"/>
                    <a:pt x="332" y="353"/>
                  </a:cubicBezTo>
                  <a:cubicBezTo>
                    <a:pt x="316" y="355"/>
                    <a:pt x="302" y="369"/>
                    <a:pt x="299" y="385"/>
                  </a:cubicBezTo>
                  <a:cubicBezTo>
                    <a:pt x="299" y="385"/>
                    <a:pt x="299" y="385"/>
                    <a:pt x="299" y="385"/>
                  </a:cubicBezTo>
                  <a:cubicBezTo>
                    <a:pt x="298" y="401"/>
                    <a:pt x="308" y="412"/>
                    <a:pt x="325" y="411"/>
                  </a:cubicBezTo>
                  <a:cubicBezTo>
                    <a:pt x="325" y="411"/>
                    <a:pt x="325" y="411"/>
                    <a:pt x="325" y="411"/>
                  </a:cubicBezTo>
                  <a:cubicBezTo>
                    <a:pt x="342" y="409"/>
                    <a:pt x="357" y="394"/>
                    <a:pt x="359" y="378"/>
                  </a:cubicBezTo>
                  <a:cubicBezTo>
                    <a:pt x="360" y="361"/>
                    <a:pt x="349" y="351"/>
                    <a:pt x="332" y="35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1E2BC">
                    <a:alpha val="20000"/>
                  </a:srgbClr>
                </a:gs>
                <a:gs pos="100000">
                  <a:srgbClr val="01E2B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01E2BC"/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-1670695" y="3276145"/>
            <a:ext cx="5136244" cy="5136242"/>
          </a:xfrm>
          <a:prstGeom prst="ellipse">
            <a:avLst/>
          </a:prstGeom>
          <a:noFill/>
          <a:ln>
            <a:solidFill>
              <a:srgbClr val="01E2BC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2310972" y="2635868"/>
            <a:ext cx="6416798" cy="6416796"/>
          </a:xfrm>
          <a:prstGeom prst="ellipse">
            <a:avLst/>
          </a:prstGeom>
          <a:noFill/>
          <a:ln>
            <a:solidFill>
              <a:srgbClr val="01E2BC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3006009" y="1940831"/>
            <a:ext cx="7806872" cy="7806870"/>
          </a:xfrm>
          <a:prstGeom prst="ellipse">
            <a:avLst/>
          </a:prstGeom>
          <a:noFill/>
          <a:ln>
            <a:solidFill>
              <a:srgbClr val="01E2B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3934923" y="1011917"/>
            <a:ext cx="9664700" cy="9664698"/>
          </a:xfrm>
          <a:prstGeom prst="ellipse">
            <a:avLst/>
          </a:prstGeom>
          <a:noFill/>
          <a:ln>
            <a:solidFill>
              <a:srgbClr val="01E2B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KSO_Shape"/>
          <p:cNvSpPr/>
          <p:nvPr/>
        </p:nvSpPr>
        <p:spPr>
          <a:xfrm rot="6300000">
            <a:off x="1358522" y="1860580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KSO_Shape"/>
          <p:cNvSpPr/>
          <p:nvPr/>
        </p:nvSpPr>
        <p:spPr>
          <a:xfrm rot="11700000">
            <a:off x="3271406" y="6265359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KSO_Shape"/>
          <p:cNvSpPr/>
          <p:nvPr/>
        </p:nvSpPr>
        <p:spPr>
          <a:xfrm rot="211823">
            <a:off x="-1493224" y="5592236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98"/>
          <p:cNvSpPr txBox="1"/>
          <p:nvPr/>
        </p:nvSpPr>
        <p:spPr>
          <a:xfrm>
            <a:off x="5295138" y="2831419"/>
            <a:ext cx="6361132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dirty="0">
                <a:solidFill>
                  <a:schemeClr val="bg1"/>
                </a:solidFill>
              </a:rPr>
              <a:t>浏览器对于</a:t>
            </a:r>
            <a:r>
              <a:rPr lang="en" altLang="zh-CN" dirty="0" err="1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的同源策略（协议、域名、端口）的限制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dirty="0">
                <a:solidFill>
                  <a:schemeClr val="bg1"/>
                </a:solidFill>
              </a:rPr>
              <a:t>例如：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" altLang="zh-C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http://localhost/</a:t>
            </a:r>
            <a:r>
              <a:rPr lang="zh-CN" altLang="en-US" dirty="0">
                <a:solidFill>
                  <a:schemeClr val="bg1"/>
                </a:solidFill>
              </a:rPr>
              <a:t>  下面的</a:t>
            </a:r>
            <a:r>
              <a:rPr lang="en" altLang="zh-CN" dirty="0" err="1">
                <a:solidFill>
                  <a:schemeClr val="bg1"/>
                </a:solidFill>
              </a:rPr>
              <a:t>js</a:t>
            </a:r>
            <a:r>
              <a:rPr lang="zh-CN" altLang="en-US" dirty="0">
                <a:solidFill>
                  <a:schemeClr val="bg1"/>
                </a:solidFill>
              </a:rPr>
              <a:t>不能调用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http://192.168.2.18:8080</a:t>
            </a:r>
            <a:r>
              <a:rPr lang="zh-CN" altLang="en-US" dirty="0">
                <a:solidFill>
                  <a:schemeClr val="bg1"/>
                </a:solidFill>
              </a:rPr>
              <a:t>  中的</a:t>
            </a:r>
            <a:r>
              <a:rPr lang="en" altLang="zh-CN" dirty="0" err="1">
                <a:solidFill>
                  <a:schemeClr val="bg1"/>
                </a:solidFill>
              </a:rPr>
              <a:t>js</a:t>
            </a:r>
            <a:r>
              <a:rPr lang="en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对象或数据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0480" y="212915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什么是跨域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8" name="任意多边形 37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134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>
          <a:xfrm>
            <a:off x="330480" y="212915"/>
            <a:ext cx="3089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一、</a:t>
            </a:r>
            <a:r>
              <a:rPr lang="en-US" altLang="zh-CN" sz="2400" dirty="0" err="1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jsonp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、</a:t>
            </a: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CORS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347293DA-E7EA-8344-B5EA-5E7301903F54}"/>
              </a:ext>
            </a:extLst>
          </p:cNvPr>
          <p:cNvSpPr txBox="1"/>
          <p:nvPr/>
        </p:nvSpPr>
        <p:spPr>
          <a:xfrm>
            <a:off x="1941688" y="2249904"/>
            <a:ext cx="5156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</a:rPr>
              <a:t>jsonp</a:t>
            </a:r>
            <a:r>
              <a:rPr kumimoji="1" lang="zh-CN" altLang="en-US" dirty="0">
                <a:solidFill>
                  <a:schemeClr val="bg1"/>
                </a:solidFill>
              </a:rPr>
              <a:t>和</a:t>
            </a:r>
            <a:r>
              <a:rPr kumimoji="1" lang="en-US" altLang="zh-CN" dirty="0">
                <a:solidFill>
                  <a:schemeClr val="bg1"/>
                </a:solidFill>
              </a:rPr>
              <a:t>CORS</a:t>
            </a:r>
            <a:r>
              <a:rPr kumimoji="1" lang="zh-CN" altLang="en-US" dirty="0">
                <a:solidFill>
                  <a:schemeClr val="bg1"/>
                </a:solidFill>
              </a:rPr>
              <a:t>跨域都需要服务器进行配合</a:t>
            </a:r>
            <a:endParaRPr kumimoji="1" lang="en-US" altLang="zh-CN" dirty="0">
              <a:solidFill>
                <a:schemeClr val="bg1"/>
              </a:solidFill>
            </a:endParaRPr>
          </a:p>
          <a:p>
            <a:br>
              <a:rPr kumimoji="1" lang="en-US" altLang="zh-CN" dirty="0">
                <a:solidFill>
                  <a:schemeClr val="bg1"/>
                </a:solidFill>
              </a:rPr>
            </a:br>
            <a:r>
              <a:rPr kumimoji="1" lang="en-US" altLang="zh-CN" dirty="0" err="1">
                <a:solidFill>
                  <a:schemeClr val="bg1"/>
                </a:solidFill>
              </a:rPr>
              <a:t>jsonp</a:t>
            </a:r>
            <a:r>
              <a:rPr kumimoji="1" lang="zh-CN" altLang="en-US" dirty="0">
                <a:solidFill>
                  <a:schemeClr val="bg1"/>
                </a:solidFill>
              </a:rPr>
              <a:t>需要服务器添加回调函数</a:t>
            </a:r>
            <a:endParaRPr kumimoji="1" lang="en-US" altLang="zh-CN" dirty="0">
              <a:solidFill>
                <a:schemeClr val="bg1"/>
              </a:solidFill>
            </a:endParaRPr>
          </a:p>
          <a:p>
            <a:br>
              <a:rPr kumimoji="1" lang="en-US" altLang="zh-CN" dirty="0">
                <a:solidFill>
                  <a:schemeClr val="bg1"/>
                </a:solidFill>
              </a:rPr>
            </a:br>
            <a:r>
              <a:rPr kumimoji="1" lang="en-US" altLang="zh-CN" dirty="0">
                <a:solidFill>
                  <a:schemeClr val="bg1"/>
                </a:solidFill>
              </a:rPr>
              <a:t>CORS</a:t>
            </a:r>
            <a:r>
              <a:rPr kumimoji="1" lang="zh-CN" altLang="en-US" dirty="0">
                <a:solidFill>
                  <a:schemeClr val="bg1"/>
                </a:solidFill>
              </a:rPr>
              <a:t>需要服务器</a:t>
            </a:r>
            <a:r>
              <a:rPr lang="zh-CN" altLang="en-US" dirty="0">
                <a:solidFill>
                  <a:schemeClr val="bg1"/>
                </a:solidFill>
              </a:rPr>
              <a:t>设置</a:t>
            </a:r>
            <a:r>
              <a:rPr lang="en" altLang="zh-CN" dirty="0">
                <a:solidFill>
                  <a:schemeClr val="bg1"/>
                </a:solidFill>
              </a:rPr>
              <a:t>Access-Control-Allow-Origin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811935-B051-7147-8142-8C0D4CC6635A}"/>
              </a:ext>
            </a:extLst>
          </p:cNvPr>
          <p:cNvSpPr txBox="1"/>
          <p:nvPr/>
        </p:nvSpPr>
        <p:spPr>
          <a:xfrm>
            <a:off x="5636934" y="485739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有没有办法不需要服务器配合我们前端自己搞定？</a:t>
            </a:r>
          </a:p>
        </p:txBody>
      </p:sp>
    </p:spTree>
    <p:extLst>
      <p:ext uri="{BB962C8B-B14F-4D97-AF65-F5344CB8AC3E}">
        <p14:creationId xmlns:p14="http://schemas.microsoft.com/office/powerpoint/2010/main" val="4005918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336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二、</a:t>
            </a: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VUE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设置代理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2845D84C-5BB6-8E4B-8768-BEEBB444E7D6}"/>
              </a:ext>
            </a:extLst>
          </p:cNvPr>
          <p:cNvSpPr txBox="1"/>
          <p:nvPr/>
        </p:nvSpPr>
        <p:spPr>
          <a:xfrm>
            <a:off x="421105" y="1179095"/>
            <a:ext cx="541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" altLang="zh-CN" dirty="0" err="1">
                <a:solidFill>
                  <a:schemeClr val="bg1"/>
                </a:solidFill>
              </a:rPr>
              <a:t>vue</a:t>
            </a:r>
            <a:r>
              <a:rPr lang="en" altLang="zh-CN" dirty="0">
                <a:solidFill>
                  <a:schemeClr val="bg1"/>
                </a:solidFill>
              </a:rPr>
              <a:t>-cli</a:t>
            </a:r>
            <a:r>
              <a:rPr lang="zh-CN" altLang="en-US" dirty="0">
                <a:solidFill>
                  <a:schemeClr val="bg1"/>
                </a:solidFill>
              </a:rPr>
              <a:t>项目中的</a:t>
            </a:r>
            <a:r>
              <a:rPr lang="en" altLang="zh-CN" dirty="0">
                <a:solidFill>
                  <a:schemeClr val="bg1"/>
                </a:solidFill>
              </a:rPr>
              <a:t>config</a:t>
            </a:r>
            <a:r>
              <a:rPr lang="zh-CN" altLang="en-US" dirty="0">
                <a:solidFill>
                  <a:schemeClr val="bg1"/>
                </a:solidFill>
              </a:rPr>
              <a:t>文件夹下的</a:t>
            </a:r>
            <a:r>
              <a:rPr lang="en" altLang="zh-CN" dirty="0" err="1">
                <a:solidFill>
                  <a:schemeClr val="bg1"/>
                </a:solidFill>
              </a:rPr>
              <a:t>index.js</a:t>
            </a:r>
            <a:r>
              <a:rPr lang="zh-CN" altLang="en" dirty="0">
                <a:solidFill>
                  <a:schemeClr val="bg1"/>
                </a:solidFill>
              </a:rPr>
              <a:t>进行</a:t>
            </a:r>
            <a:r>
              <a:rPr lang="zh-CN" altLang="en-US" dirty="0">
                <a:solidFill>
                  <a:schemeClr val="bg1"/>
                </a:solidFill>
              </a:rPr>
              <a:t>配置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8895CE1-2901-B64B-9C0A-631E1E18333A}"/>
              </a:ext>
            </a:extLst>
          </p:cNvPr>
          <p:cNvSpPr txBox="1"/>
          <p:nvPr/>
        </p:nvSpPr>
        <p:spPr>
          <a:xfrm>
            <a:off x="539143" y="1792442"/>
            <a:ext cx="40997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1" dirty="0">
                <a:solidFill>
                  <a:schemeClr val="bg1"/>
                </a:solidFill>
              </a:rPr>
              <a:t>dev</a:t>
            </a:r>
            <a:r>
              <a:rPr lang="en" altLang="zh-CN" dirty="0">
                <a:solidFill>
                  <a:schemeClr val="bg1"/>
                </a:solidFill>
              </a:rPr>
              <a:t>: {</a:t>
            </a:r>
            <a:br>
              <a:rPr lang="en" altLang="zh-CN" dirty="0">
                <a:solidFill>
                  <a:schemeClr val="bg1"/>
                </a:solidFill>
              </a:rPr>
            </a:br>
            <a:r>
              <a:rPr lang="en" altLang="zh-CN" dirty="0">
                <a:solidFill>
                  <a:schemeClr val="bg1"/>
                </a:solidFill>
              </a:rPr>
              <a:t>  </a:t>
            </a:r>
            <a:r>
              <a:rPr lang="en" altLang="zh-CN" b="1" dirty="0" err="1">
                <a:solidFill>
                  <a:schemeClr val="bg1"/>
                </a:solidFill>
              </a:rPr>
              <a:t>proxyTable</a:t>
            </a:r>
            <a:r>
              <a:rPr lang="en" altLang="zh-CN" dirty="0">
                <a:solidFill>
                  <a:schemeClr val="bg1"/>
                </a:solidFill>
              </a:rPr>
              <a:t>: {</a:t>
            </a:r>
            <a:br>
              <a:rPr lang="en" altLang="zh-CN" dirty="0">
                <a:solidFill>
                  <a:schemeClr val="bg1"/>
                </a:solidFill>
              </a:rPr>
            </a:br>
            <a:r>
              <a:rPr lang="en" altLang="zh-CN" dirty="0">
                <a:solidFill>
                  <a:schemeClr val="bg1"/>
                </a:solidFill>
              </a:rPr>
              <a:t>      </a:t>
            </a:r>
            <a:r>
              <a:rPr lang="en" altLang="zh-CN" b="1" dirty="0">
                <a:solidFill>
                  <a:schemeClr val="bg1"/>
                </a:solidFill>
              </a:rPr>
              <a:t>'/</a:t>
            </a:r>
            <a:r>
              <a:rPr lang="en" altLang="zh-CN" b="1" dirty="0" err="1">
                <a:solidFill>
                  <a:schemeClr val="bg1"/>
                </a:solidFill>
              </a:rPr>
              <a:t>api</a:t>
            </a:r>
            <a:r>
              <a:rPr lang="en" altLang="zh-CN" b="1" dirty="0">
                <a:solidFill>
                  <a:schemeClr val="bg1"/>
                </a:solidFill>
              </a:rPr>
              <a:t>'</a:t>
            </a:r>
            <a:r>
              <a:rPr lang="en" altLang="zh-CN" dirty="0">
                <a:solidFill>
                  <a:schemeClr val="bg1"/>
                </a:solidFill>
              </a:rPr>
              <a:t>: {</a:t>
            </a:r>
            <a:br>
              <a:rPr lang="en" altLang="zh-CN" dirty="0">
                <a:solidFill>
                  <a:schemeClr val="bg1"/>
                </a:solidFill>
              </a:rPr>
            </a:br>
            <a:r>
              <a:rPr lang="en" altLang="zh-CN" dirty="0">
                <a:solidFill>
                  <a:schemeClr val="bg1"/>
                </a:solidFill>
              </a:rPr>
              <a:t>          </a:t>
            </a:r>
            <a:r>
              <a:rPr lang="en" altLang="zh-CN" b="1" dirty="0">
                <a:solidFill>
                  <a:schemeClr val="bg1"/>
                </a:solidFill>
              </a:rPr>
              <a:t>target</a:t>
            </a:r>
            <a:r>
              <a:rPr lang="en" altLang="zh-CN" dirty="0">
                <a:solidFill>
                  <a:schemeClr val="bg1"/>
                </a:solidFill>
              </a:rPr>
              <a:t>: </a:t>
            </a:r>
            <a:r>
              <a:rPr lang="en" altLang="zh-CN" b="1" dirty="0">
                <a:solidFill>
                  <a:schemeClr val="bg1"/>
                </a:solidFill>
              </a:rPr>
              <a:t>'http://192.168.2.18:8080/'</a:t>
            </a:r>
            <a:r>
              <a:rPr lang="en" altLang="zh-CN" dirty="0">
                <a:solidFill>
                  <a:schemeClr val="bg1"/>
                </a:solidFill>
              </a:rPr>
              <a:t>,</a:t>
            </a:r>
            <a:br>
              <a:rPr lang="en" altLang="zh-CN" dirty="0">
                <a:solidFill>
                  <a:schemeClr val="bg1"/>
                </a:solidFill>
              </a:rPr>
            </a:br>
            <a:r>
              <a:rPr lang="en" altLang="zh-CN" dirty="0">
                <a:solidFill>
                  <a:schemeClr val="bg1"/>
                </a:solidFill>
              </a:rPr>
              <a:t>          </a:t>
            </a:r>
            <a:r>
              <a:rPr lang="en" altLang="zh-CN" b="1" dirty="0" err="1">
                <a:solidFill>
                  <a:schemeClr val="bg1"/>
                </a:solidFill>
              </a:rPr>
              <a:t>changeOrigin</a:t>
            </a:r>
            <a:r>
              <a:rPr lang="en" altLang="zh-CN" dirty="0">
                <a:solidFill>
                  <a:schemeClr val="bg1"/>
                </a:solidFill>
              </a:rPr>
              <a:t>: </a:t>
            </a:r>
            <a:r>
              <a:rPr lang="en" altLang="zh-CN" b="1" dirty="0">
                <a:solidFill>
                  <a:schemeClr val="bg1"/>
                </a:solidFill>
              </a:rPr>
              <a:t>true</a:t>
            </a:r>
            <a:r>
              <a:rPr lang="en" altLang="zh-CN" dirty="0">
                <a:solidFill>
                  <a:schemeClr val="bg1"/>
                </a:solidFill>
              </a:rPr>
              <a:t>,</a:t>
            </a:r>
            <a:br>
              <a:rPr lang="en" altLang="zh-CN" dirty="0">
                <a:solidFill>
                  <a:schemeClr val="bg1"/>
                </a:solidFill>
              </a:rPr>
            </a:br>
            <a:r>
              <a:rPr lang="en" altLang="zh-CN" dirty="0">
                <a:solidFill>
                  <a:schemeClr val="bg1"/>
                </a:solidFill>
              </a:rPr>
              <a:t>          </a:t>
            </a:r>
            <a:r>
              <a:rPr lang="en" altLang="zh-CN" b="1" dirty="0" err="1">
                <a:solidFill>
                  <a:schemeClr val="bg1"/>
                </a:solidFill>
              </a:rPr>
              <a:t>pathRewrite</a:t>
            </a:r>
            <a:r>
              <a:rPr lang="en" altLang="zh-CN" dirty="0">
                <a:solidFill>
                  <a:schemeClr val="bg1"/>
                </a:solidFill>
              </a:rPr>
              <a:t>: {</a:t>
            </a:r>
            <a:br>
              <a:rPr lang="en" altLang="zh-CN" dirty="0">
                <a:solidFill>
                  <a:schemeClr val="bg1"/>
                </a:solidFill>
              </a:rPr>
            </a:br>
            <a:r>
              <a:rPr lang="en" altLang="zh-CN" dirty="0">
                <a:solidFill>
                  <a:schemeClr val="bg1"/>
                </a:solidFill>
              </a:rPr>
              <a:t>              </a:t>
            </a:r>
            <a:r>
              <a:rPr lang="en" altLang="zh-CN" b="1" dirty="0">
                <a:solidFill>
                  <a:schemeClr val="bg1"/>
                </a:solidFill>
              </a:rPr>
              <a:t>'^/</a:t>
            </a:r>
            <a:r>
              <a:rPr lang="en" altLang="zh-CN" b="1" dirty="0" err="1">
                <a:solidFill>
                  <a:schemeClr val="bg1"/>
                </a:solidFill>
              </a:rPr>
              <a:t>api</a:t>
            </a:r>
            <a:r>
              <a:rPr lang="en" altLang="zh-CN" b="1" dirty="0">
                <a:solidFill>
                  <a:schemeClr val="bg1"/>
                </a:solidFill>
              </a:rPr>
              <a:t>'</a:t>
            </a:r>
            <a:r>
              <a:rPr lang="en" altLang="zh-CN" dirty="0">
                <a:solidFill>
                  <a:schemeClr val="bg1"/>
                </a:solidFill>
              </a:rPr>
              <a:t>: </a:t>
            </a:r>
            <a:r>
              <a:rPr lang="en" altLang="zh-CN" b="1" dirty="0">
                <a:solidFill>
                  <a:schemeClr val="bg1"/>
                </a:solidFill>
              </a:rPr>
              <a:t>''</a:t>
            </a:r>
            <a:br>
              <a:rPr lang="en" altLang="zh-CN" b="1" dirty="0">
                <a:solidFill>
                  <a:schemeClr val="bg1"/>
                </a:solidFill>
              </a:rPr>
            </a:br>
            <a:r>
              <a:rPr lang="en" altLang="zh-CN" b="1" dirty="0">
                <a:solidFill>
                  <a:schemeClr val="bg1"/>
                </a:solidFill>
              </a:rPr>
              <a:t>          </a:t>
            </a:r>
            <a:r>
              <a:rPr lang="en" altLang="zh-CN" dirty="0">
                <a:solidFill>
                  <a:schemeClr val="bg1"/>
                </a:solidFill>
              </a:rPr>
              <a:t>}</a:t>
            </a:r>
            <a:br>
              <a:rPr lang="en" altLang="zh-CN" dirty="0">
                <a:solidFill>
                  <a:schemeClr val="bg1"/>
                </a:solidFill>
              </a:rPr>
            </a:br>
            <a:r>
              <a:rPr lang="en" altLang="zh-CN" dirty="0">
                <a:solidFill>
                  <a:schemeClr val="bg1"/>
                </a:solidFill>
              </a:rPr>
              <a:t>      }</a:t>
            </a:r>
            <a:br>
              <a:rPr lang="en" altLang="zh-CN" dirty="0">
                <a:solidFill>
                  <a:schemeClr val="bg1"/>
                </a:solidFill>
              </a:rPr>
            </a:br>
            <a:r>
              <a:rPr lang="en" altLang="zh-CN" dirty="0">
                <a:solidFill>
                  <a:schemeClr val="bg1"/>
                </a:solidFill>
              </a:rPr>
              <a:t>  }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E84E9263-0971-7F46-8088-9656EA92D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398" y="3952373"/>
            <a:ext cx="72263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60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330480" y="212915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二、</a:t>
            </a: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VUE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设置代理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F43D2D21-E7CB-334C-8CFC-FAF7B6E74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986"/>
            <a:ext cx="12192000" cy="245550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CC1C9D2-D670-6841-A85A-6B0FA8504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98" y="3549316"/>
            <a:ext cx="7223458" cy="330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330480" y="212915"/>
            <a:ext cx="326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三、</a:t>
            </a:r>
            <a:r>
              <a:rPr lang="en-US" altLang="zh-CN" sz="2400" dirty="0" err="1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nginx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反向代理</a:t>
            </a:r>
          </a:p>
        </p:txBody>
      </p:sp>
      <p:cxnSp>
        <p:nvCxnSpPr>
          <p:cNvPr id="94" name="直接连接符 93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96" name="任意多边形 95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平行四边形 97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平行四边形 98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平行四边形 99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平行四边形 100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65F9F207-59AF-7F4F-B3AB-D837A51F9ECE}"/>
              </a:ext>
            </a:extLst>
          </p:cNvPr>
          <p:cNvSpPr txBox="1"/>
          <p:nvPr/>
        </p:nvSpPr>
        <p:spPr>
          <a:xfrm>
            <a:off x="549896" y="1371600"/>
            <a:ext cx="407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本地安装</a:t>
            </a:r>
            <a:r>
              <a:rPr kumimoji="1" lang="en-US" altLang="zh-CN" dirty="0" err="1">
                <a:solidFill>
                  <a:schemeClr val="bg1"/>
                </a:solidFill>
              </a:rPr>
              <a:t>nginx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打开</a:t>
            </a:r>
            <a:r>
              <a:rPr lang="en" altLang="zh-CN" dirty="0" err="1">
                <a:solidFill>
                  <a:schemeClr val="bg1"/>
                </a:solidFill>
              </a:rPr>
              <a:t>nginx.conf</a:t>
            </a:r>
            <a:r>
              <a:rPr lang="en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进行配置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5EA4928-F2E2-5A4B-9656-2146A952CED8}"/>
              </a:ext>
            </a:extLst>
          </p:cNvPr>
          <p:cNvSpPr txBox="1"/>
          <p:nvPr/>
        </p:nvSpPr>
        <p:spPr>
          <a:xfrm>
            <a:off x="832826" y="1864895"/>
            <a:ext cx="446231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chemeClr val="bg1"/>
                </a:solidFill>
              </a:rPr>
              <a:t>server {</a:t>
            </a:r>
            <a:br>
              <a:rPr lang="en" altLang="zh-CN" dirty="0">
                <a:solidFill>
                  <a:schemeClr val="bg1"/>
                </a:solidFill>
              </a:rPr>
            </a:br>
            <a:r>
              <a:rPr lang="en" altLang="zh-CN" dirty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本地地址设置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      </a:t>
            </a:r>
            <a:r>
              <a:rPr lang="en" altLang="zh-CN" dirty="0">
                <a:solidFill>
                  <a:schemeClr val="bg1"/>
                </a:solidFill>
              </a:rPr>
              <a:t>location / {</a:t>
            </a:r>
            <a:br>
              <a:rPr lang="en" altLang="zh-CN" dirty="0">
                <a:solidFill>
                  <a:schemeClr val="bg1"/>
                </a:solidFill>
              </a:rPr>
            </a:br>
            <a:r>
              <a:rPr lang="en" altLang="zh-CN" dirty="0">
                <a:solidFill>
                  <a:schemeClr val="bg1"/>
                </a:solidFill>
              </a:rPr>
              <a:t>          root   /Users/</a:t>
            </a:r>
            <a:r>
              <a:rPr lang="en" altLang="zh-CN" dirty="0" err="1">
                <a:solidFill>
                  <a:schemeClr val="bg1"/>
                </a:solidFill>
              </a:rPr>
              <a:t>zhouyanwei</a:t>
            </a:r>
            <a:r>
              <a:rPr lang="en" altLang="zh-CN" dirty="0">
                <a:solidFill>
                  <a:schemeClr val="bg1"/>
                </a:solidFill>
              </a:rPr>
              <a:t>/Desktop;</a:t>
            </a:r>
            <a:br>
              <a:rPr lang="en" altLang="zh-CN" dirty="0">
                <a:solidFill>
                  <a:schemeClr val="bg1"/>
                </a:solidFill>
              </a:rPr>
            </a:br>
            <a:r>
              <a:rPr lang="en" altLang="zh-CN" dirty="0">
                <a:solidFill>
                  <a:schemeClr val="bg1"/>
                </a:solidFill>
              </a:rPr>
              <a:t>          index  </a:t>
            </a:r>
            <a:r>
              <a:rPr lang="en" altLang="zh-CN" dirty="0" err="1">
                <a:solidFill>
                  <a:schemeClr val="bg1"/>
                </a:solidFill>
              </a:rPr>
              <a:t>index.html</a:t>
            </a:r>
            <a:r>
              <a:rPr lang="en" altLang="zh-CN" dirty="0">
                <a:solidFill>
                  <a:schemeClr val="bg1"/>
                </a:solidFill>
              </a:rPr>
              <a:t> </a:t>
            </a:r>
            <a:r>
              <a:rPr lang="en" altLang="zh-CN" dirty="0" err="1">
                <a:solidFill>
                  <a:schemeClr val="bg1"/>
                </a:solidFill>
              </a:rPr>
              <a:t>index.htm</a:t>
            </a:r>
            <a:r>
              <a:rPr lang="en" altLang="zh-CN" dirty="0">
                <a:solidFill>
                  <a:schemeClr val="bg1"/>
                </a:solidFill>
              </a:rPr>
              <a:t>;</a:t>
            </a:r>
            <a:br>
              <a:rPr lang="en" altLang="zh-CN" dirty="0">
                <a:solidFill>
                  <a:schemeClr val="bg1"/>
                </a:solidFill>
              </a:rPr>
            </a:br>
            <a:r>
              <a:rPr lang="en" altLang="zh-CN" dirty="0">
                <a:solidFill>
                  <a:schemeClr val="bg1"/>
                </a:solidFill>
              </a:rPr>
              <a:t>      }</a:t>
            </a:r>
            <a:br>
              <a:rPr lang="en" altLang="zh-CN" dirty="0">
                <a:solidFill>
                  <a:schemeClr val="bg1"/>
                </a:solidFill>
              </a:rPr>
            </a:br>
            <a:br>
              <a:rPr lang="en" altLang="zh-CN" dirty="0">
                <a:solidFill>
                  <a:schemeClr val="bg1"/>
                </a:solidFill>
              </a:rPr>
            </a:br>
            <a:r>
              <a:rPr lang="en" altLang="zh-CN" dirty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代理地址设置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      </a:t>
            </a:r>
            <a:r>
              <a:rPr lang="en" altLang="zh-CN" dirty="0">
                <a:solidFill>
                  <a:schemeClr val="bg1"/>
                </a:solidFill>
              </a:rPr>
              <a:t>location ^~ /</a:t>
            </a:r>
            <a:r>
              <a:rPr lang="en" altLang="zh-CN" dirty="0" err="1">
                <a:solidFill>
                  <a:schemeClr val="bg1"/>
                </a:solidFill>
              </a:rPr>
              <a:t>api</a:t>
            </a:r>
            <a:r>
              <a:rPr lang="en" altLang="zh-CN" dirty="0">
                <a:solidFill>
                  <a:schemeClr val="bg1"/>
                </a:solidFill>
              </a:rPr>
              <a:t>/ {</a:t>
            </a:r>
            <a:br>
              <a:rPr lang="en" altLang="zh-CN" dirty="0">
                <a:solidFill>
                  <a:schemeClr val="bg1"/>
                </a:solidFill>
              </a:rPr>
            </a:br>
            <a:r>
              <a:rPr lang="en" altLang="zh-CN" dirty="0">
                <a:solidFill>
                  <a:schemeClr val="bg1"/>
                </a:solidFill>
              </a:rPr>
              <a:t>          #rewrite ^/proxy/html/(.*)$ /$1 break;</a:t>
            </a:r>
            <a:br>
              <a:rPr lang="en" altLang="zh-CN" dirty="0">
                <a:solidFill>
                  <a:schemeClr val="bg1"/>
                </a:solidFill>
              </a:rPr>
            </a:br>
            <a:r>
              <a:rPr lang="en" altLang="zh-CN" dirty="0">
                <a:solidFill>
                  <a:schemeClr val="bg1"/>
                </a:solidFill>
              </a:rPr>
              <a:t>          </a:t>
            </a:r>
            <a:r>
              <a:rPr lang="en" altLang="zh-CN" dirty="0" err="1">
                <a:solidFill>
                  <a:schemeClr val="bg1"/>
                </a:solidFill>
              </a:rPr>
              <a:t>proxy_pass</a:t>
            </a:r>
            <a:r>
              <a:rPr lang="en" altLang="zh-CN" dirty="0">
                <a:solidFill>
                  <a:schemeClr val="bg1"/>
                </a:solidFill>
              </a:rPr>
              <a:t>   http://192.168.2.18:8080/;</a:t>
            </a:r>
            <a:br>
              <a:rPr lang="en" altLang="zh-CN" dirty="0">
                <a:solidFill>
                  <a:schemeClr val="bg1"/>
                </a:solidFill>
              </a:rPr>
            </a:br>
            <a:r>
              <a:rPr lang="en" altLang="zh-CN" dirty="0">
                <a:solidFill>
                  <a:schemeClr val="bg1"/>
                </a:solidFill>
              </a:rPr>
              <a:t>      }</a:t>
            </a:r>
            <a:br>
              <a:rPr lang="en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FFC7234E-955B-D449-8F3A-B00CDF7B1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776" y="1011521"/>
            <a:ext cx="6570592" cy="3664629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B4207874-1FE0-2640-A26D-3C69F166B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30" y="2484346"/>
            <a:ext cx="5759489" cy="400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5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86" grpId="1"/>
      <p:bldP spid="8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30480" y="212915"/>
            <a:ext cx="463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四、</a:t>
            </a:r>
            <a:r>
              <a:rPr lang="en" altLang="zh-CN" sz="2400" dirty="0" err="1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ea typeface="经典综艺体简" panose="02010609000101010101" pitchFamily="49" charset="-122"/>
              </a:rPr>
              <a:t>nodejs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ea typeface="经典综艺体简" panose="02010609000101010101" pitchFamily="49" charset="-122"/>
              </a:rPr>
              <a:t>配合</a:t>
            </a:r>
            <a:r>
              <a:rPr lang="en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ea typeface="经典综艺体简" panose="02010609000101010101" pitchFamily="49" charset="-122"/>
              </a:rPr>
              <a:t>node-http-proxy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ea typeface="经典综艺体简" panose="0201060900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26" name="任意多边形 25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8314A02-FB37-A04D-9846-17B78ADACF2D}"/>
              </a:ext>
            </a:extLst>
          </p:cNvPr>
          <p:cNvSpPr txBox="1"/>
          <p:nvPr/>
        </p:nvSpPr>
        <p:spPr>
          <a:xfrm>
            <a:off x="742384" y="1158844"/>
            <a:ext cx="49611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chemeClr val="bg1"/>
                </a:solidFill>
              </a:rPr>
              <a:t>1. </a:t>
            </a:r>
            <a:r>
              <a:rPr lang="en" altLang="zh-CN" dirty="0" err="1">
                <a:solidFill>
                  <a:schemeClr val="bg1"/>
                </a:solidFill>
              </a:rPr>
              <a:t>npm</a:t>
            </a:r>
            <a:r>
              <a:rPr lang="zh-CN" altLang="en-US" dirty="0">
                <a:solidFill>
                  <a:schemeClr val="bg1"/>
                </a:solidFill>
              </a:rPr>
              <a:t>初始化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npm</a:t>
            </a:r>
            <a:r>
              <a:rPr lang="en" altLang="zh-CN" dirty="0">
                <a:solidFill>
                  <a:schemeClr val="bg1"/>
                </a:solidFill>
              </a:rPr>
              <a:t> </a:t>
            </a:r>
            <a:r>
              <a:rPr lang="en" altLang="zh-CN" dirty="0" err="1">
                <a:solidFill>
                  <a:schemeClr val="bg1"/>
                </a:solidFill>
              </a:rPr>
              <a:t>init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安装</a:t>
            </a:r>
            <a:r>
              <a:rPr lang="en" altLang="zh-CN" dirty="0">
                <a:solidFill>
                  <a:schemeClr val="bg1"/>
                </a:solidFill>
              </a:rPr>
              <a:t>node-http-proxy</a:t>
            </a:r>
            <a:r>
              <a:rPr lang="zh-CN" altLang="en-US" dirty="0">
                <a:solidFill>
                  <a:schemeClr val="bg1"/>
                </a:solidFill>
              </a:rPr>
              <a:t>模块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npm</a:t>
            </a:r>
            <a:r>
              <a:rPr lang="en" altLang="zh-CN" dirty="0">
                <a:solidFill>
                  <a:schemeClr val="bg1"/>
                </a:solidFill>
              </a:rPr>
              <a:t> install http-proxy --save-dev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项目结构</a:t>
            </a:r>
            <a:endParaRPr lang="en-US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114AB74-92E9-A241-A0D6-3D46B615A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73" y="2727990"/>
            <a:ext cx="2463800" cy="18161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F9F5005-B978-864D-8115-07DAB85EAF33}"/>
              </a:ext>
            </a:extLst>
          </p:cNvPr>
          <p:cNvSpPr txBox="1"/>
          <p:nvPr/>
        </p:nvSpPr>
        <p:spPr>
          <a:xfrm>
            <a:off x="5546558" y="15761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B86EE7D1-2586-E54A-B143-F241BF9CF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12" y="0"/>
            <a:ext cx="5194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4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>
          <a:xfrm>
            <a:off x="330480" y="212915"/>
            <a:ext cx="463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四、</a:t>
            </a:r>
            <a:r>
              <a:rPr lang="en" altLang="zh-CN" sz="2400" dirty="0" err="1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ea typeface="经典综艺体简" panose="02010609000101010101" pitchFamily="49" charset="-122"/>
              </a:rPr>
              <a:t>nodejs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ea typeface="经典综艺体简" panose="02010609000101010101" pitchFamily="49" charset="-122"/>
              </a:rPr>
              <a:t>配合</a:t>
            </a:r>
            <a:r>
              <a:rPr lang="en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ea typeface="经典综艺体简" panose="02010609000101010101" pitchFamily="49" charset="-122"/>
              </a:rPr>
              <a:t>node-http-proxy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ea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C6BBB9E-BE49-5945-9135-AA142A02DDB1}"/>
              </a:ext>
            </a:extLst>
          </p:cNvPr>
          <p:cNvSpPr txBox="1"/>
          <p:nvPr/>
        </p:nvSpPr>
        <p:spPr>
          <a:xfrm>
            <a:off x="2649897" y="4353912"/>
            <a:ext cx="3785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定位到项目目录，运行 </a:t>
            </a:r>
            <a:r>
              <a:rPr lang="en" altLang="zh-CN" dirty="0">
                <a:solidFill>
                  <a:schemeClr val="bg1"/>
                </a:solidFill>
              </a:rPr>
              <a:t>node </a:t>
            </a:r>
            <a:r>
              <a:rPr lang="en" altLang="zh-CN" dirty="0" err="1">
                <a:solidFill>
                  <a:schemeClr val="bg1"/>
                </a:solidFill>
              </a:rPr>
              <a:t>proxy.js</a:t>
            </a:r>
            <a:endParaRPr lang="en" altLang="zh-CN" dirty="0">
              <a:solidFill>
                <a:schemeClr val="bg1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chemeClr val="bg1"/>
                </a:solidFill>
              </a:rPr>
              <a:t>打开</a:t>
            </a:r>
            <a:r>
              <a:rPr kumimoji="1" lang="en" altLang="zh-CN" dirty="0">
                <a:solidFill>
                  <a:schemeClr val="bg1"/>
                </a:solidFill>
              </a:rPr>
              <a:t>http://localhost:3000/</a:t>
            </a:r>
            <a:r>
              <a:rPr kumimoji="1" lang="en" altLang="zh-CN" dirty="0" err="1">
                <a:solidFill>
                  <a:schemeClr val="bg1"/>
                </a:solidFill>
              </a:rPr>
              <a:t>index.html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38FDC0-AEF0-E244-8C76-243B3ECB7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514" y="935079"/>
            <a:ext cx="7796972" cy="27887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186F79-840B-A648-B6A4-1E4B6C898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97" y="1011521"/>
            <a:ext cx="9408424" cy="569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66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/>
          <p:cNvSpPr/>
          <p:nvPr/>
        </p:nvSpPr>
        <p:spPr>
          <a:xfrm>
            <a:off x="330480" y="212915"/>
            <a:ext cx="6518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五、谷歌插件 </a:t>
            </a:r>
            <a:r>
              <a:rPr lang="en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Allow-Control-Allow-Origin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133" name="直接连接符 132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135" name="任意多边形 134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平行四边形 135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平行四边形 136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平行四边形 137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平行四边形 138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平行四边形 139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>
            <a:extLst>
              <a:ext uri="{FF2B5EF4-FFF2-40B4-BE49-F238E27FC236}">
                <a16:creationId xmlns:a16="http://schemas.microsoft.com/office/drawing/2014/main" id="{58A80345-4532-E046-A83A-D58556BA5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58639"/>
            <a:ext cx="9542353" cy="2856496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9081A558-1D34-6D4D-8529-54E1D36E6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67" y="3634422"/>
            <a:ext cx="10770583" cy="360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65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167</Words>
  <Application>Microsoft Macintosh PowerPoint</Application>
  <PresentationFormat>宽屏</PresentationFormat>
  <Paragraphs>42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经典综艺体简</vt:lpstr>
      <vt:lpstr>迷你简菱心</vt:lpstr>
      <vt:lpstr>时尚中黑简体</vt:lpstr>
      <vt:lpstr>宋体</vt:lpstr>
      <vt:lpstr>微软雅黑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星空</dc:title>
  <dc:creator>第一PPT</dc:creator>
  <cp:keywords>www.1ppt.com</cp:keywords>
  <dc:description>www.1ppt.com</dc:description>
  <cp:lastModifiedBy>周 艳伟</cp:lastModifiedBy>
  <cp:revision>115</cp:revision>
  <dcterms:created xsi:type="dcterms:W3CDTF">2017-03-10T09:23:09Z</dcterms:created>
  <dcterms:modified xsi:type="dcterms:W3CDTF">2018-09-25T08:09:10Z</dcterms:modified>
</cp:coreProperties>
</file>