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86387" autoAdjust="0"/>
  </p:normalViewPr>
  <p:slideViewPr>
    <p:cSldViewPr snapToGrid="0">
      <p:cViewPr varScale="1">
        <p:scale>
          <a:sx n="100" d="100"/>
          <a:sy n="100" d="100"/>
        </p:scale>
        <p:origin x="17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114-D4EC-4FC4-90A3-B6E3F0C38B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367528"/>
            <a:ext cx="8436864" cy="31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1952" y="1042924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方法区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Method Area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1952" y="2256028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Heap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9808" y="1042924"/>
            <a:ext cx="227380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虚拟机栈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VM Stack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2592" y="1042924"/>
            <a:ext cx="2584704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本地方法栈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Native Method Stack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9808" y="2256028"/>
            <a:ext cx="504748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程序计数器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Program Counter Register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1600" y="43863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运行时数据区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1952" y="3899527"/>
            <a:ext cx="634449" cy="28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3190" y="3888861"/>
            <a:ext cx="634449" cy="28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18816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线程共享的数据区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504432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线程隔离的数据区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6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55523" y="111206"/>
            <a:ext cx="1029730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不可</a:t>
            </a:r>
            <a:r>
              <a:rPr lang="zh-CN" altLang="en-US" sz="1200" dirty="0" smtClean="0"/>
              <a:t>达对象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320746" y="1149179"/>
            <a:ext cx="1499287" cy="64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对象被第一次标记</a:t>
            </a:r>
            <a:endParaRPr lang="zh-CN" altLang="en-US" sz="1200" dirty="0"/>
          </a:p>
        </p:txBody>
      </p:sp>
      <p:sp>
        <p:nvSpPr>
          <p:cNvPr id="7" name="流程图: 决策 6"/>
          <p:cNvSpPr/>
          <p:nvPr/>
        </p:nvSpPr>
        <p:spPr>
          <a:xfrm>
            <a:off x="4098324" y="2104773"/>
            <a:ext cx="1944130" cy="10050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是否有必要执行</a:t>
            </a:r>
            <a:r>
              <a:rPr lang="en-US" altLang="zh-CN" sz="1200" dirty="0" smtClean="0"/>
              <a:t>finalize()</a:t>
            </a:r>
            <a:r>
              <a:rPr lang="zh-CN" altLang="en-US" sz="1200" dirty="0" smtClean="0"/>
              <a:t>方法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320742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对象被加入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F-Queue</a:t>
            </a:r>
            <a:r>
              <a:rPr lang="zh-CN" altLang="en-US" sz="1200" dirty="0" smtClean="0"/>
              <a:t>队列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6911544" y="4658518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对象被第二次标记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911544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对象回收</a:t>
            </a:r>
            <a:endParaRPr lang="zh-CN" altLang="en-US" sz="1200" dirty="0"/>
          </a:p>
        </p:txBody>
      </p:sp>
      <p:sp>
        <p:nvSpPr>
          <p:cNvPr id="11" name="流程图: 决策 10"/>
          <p:cNvSpPr/>
          <p:nvPr/>
        </p:nvSpPr>
        <p:spPr>
          <a:xfrm>
            <a:off x="4125093" y="4491698"/>
            <a:ext cx="1890584" cy="1005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对象在</a:t>
            </a:r>
            <a:r>
              <a:rPr lang="en-US" altLang="zh-CN" sz="1200" dirty="0" smtClean="0"/>
              <a:t>finalize()</a:t>
            </a:r>
            <a:r>
              <a:rPr lang="zh-CN" altLang="en-US" sz="1200" dirty="0" smtClean="0"/>
              <a:t>方法中自救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911544" y="2275709"/>
            <a:ext cx="1499287" cy="66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>
            <a:off x="5070388" y="836136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0386" y="1791730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5070386" y="3109789"/>
            <a:ext cx="3" cy="3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070386" y="4100388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1"/>
          </p:cNvCxnSpPr>
          <p:nvPr/>
        </p:nvCxnSpPr>
        <p:spPr>
          <a:xfrm flipV="1">
            <a:off x="6015678" y="2607281"/>
            <a:ext cx="895866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0" idx="0"/>
          </p:cNvCxnSpPr>
          <p:nvPr/>
        </p:nvCxnSpPr>
        <p:spPr>
          <a:xfrm>
            <a:off x="7661188" y="2938853"/>
            <a:ext cx="0" cy="49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61186" y="4100390"/>
            <a:ext cx="1" cy="5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42454" y="4990090"/>
            <a:ext cx="869089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59841" y="2335943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039493" y="3050056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9841" y="4742435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320742" y="5888024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对象被移出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回收队列</a:t>
            </a:r>
            <a:endParaRPr lang="zh-CN" altLang="en-US" sz="12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070385" y="5496714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70385" y="5488482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8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82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32136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65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609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53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97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2383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93811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77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32136" y="136982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465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09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753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97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02383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93811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7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65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09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53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9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02383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90939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148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292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43664" y="19963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580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724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868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9036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90939" y="4816260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存活对象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1586" y="481641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可回收</a:t>
            </a:r>
          </a:p>
        </p:txBody>
      </p:sp>
      <p:sp>
        <p:nvSpPr>
          <p:cNvPr id="40" name="矩形 39"/>
          <p:cNvSpPr/>
          <p:nvPr/>
        </p:nvSpPr>
        <p:spPr>
          <a:xfrm>
            <a:off x="3992233" y="48162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未使用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9700" y="628650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回收前状态：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409700" y="2648147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回收后状态：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332136" y="1687292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08211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321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2465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1609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075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9897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02383" y="307360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5033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4177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32136" y="3389548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2465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609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0753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9897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902383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5033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417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2465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1609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0753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89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902383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500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4148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3292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243664" y="4016084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1580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72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9868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909036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32136" y="3707016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503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105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吴璋洋</dc:creator>
  <cp:lastModifiedBy>吴璋洋</cp:lastModifiedBy>
  <cp:revision>16</cp:revision>
  <dcterms:created xsi:type="dcterms:W3CDTF">2019-01-11T02:15:27Z</dcterms:created>
  <dcterms:modified xsi:type="dcterms:W3CDTF">2019-01-19T08:14:57Z</dcterms:modified>
</cp:coreProperties>
</file>