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>
    <p:restoredLeft sz="5225" autoAdjust="0"/>
    <p:restoredTop sz="86387" autoAdjust="0"/>
  </p:normalViewPr>
  <p:slideViewPr>
    <p:cSldViewPr snapToGrid="0">
      <p:cViewPr varScale="1">
        <p:scale>
          <a:sx n="100" d="100"/>
          <a:sy n="100" d="100"/>
        </p:scale>
        <p:origin x="173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52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40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66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37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9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3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34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45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87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21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25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97114-D4EC-4FC4-90A3-B6E3F0C38B6C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7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63040" y="367528"/>
            <a:ext cx="8436864" cy="3125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01952" y="1042924"/>
            <a:ext cx="1962912" cy="9265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方法区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Method Area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1952" y="2256028"/>
            <a:ext cx="1962912" cy="9265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Heap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59808" y="1042924"/>
            <a:ext cx="2273808" cy="926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虚拟机栈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VM Stack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22592" y="1042924"/>
            <a:ext cx="2584704" cy="926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本地方法栈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Native Method Stack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59808" y="2256028"/>
            <a:ext cx="5047488" cy="926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程序计数器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Program Counter Register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81600" y="438634"/>
            <a:ext cx="264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运行时数据区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01952" y="4444492"/>
            <a:ext cx="1962912" cy="9265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执行引擎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60848" y="4444492"/>
            <a:ext cx="1962912" cy="9265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本地库接口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上箭头 12"/>
          <p:cNvSpPr/>
          <p:nvPr/>
        </p:nvSpPr>
        <p:spPr>
          <a:xfrm>
            <a:off x="3099816" y="3594100"/>
            <a:ext cx="329184" cy="7193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上箭头 13"/>
          <p:cNvSpPr/>
          <p:nvPr/>
        </p:nvSpPr>
        <p:spPr>
          <a:xfrm rot="10800000">
            <a:off x="2378964" y="3609340"/>
            <a:ext cx="329184" cy="7193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上箭头 14"/>
          <p:cNvSpPr/>
          <p:nvPr/>
        </p:nvSpPr>
        <p:spPr>
          <a:xfrm rot="5400000">
            <a:off x="4203192" y="4481068"/>
            <a:ext cx="329184" cy="7193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上箭头 15"/>
          <p:cNvSpPr/>
          <p:nvPr/>
        </p:nvSpPr>
        <p:spPr>
          <a:xfrm rot="10800000">
            <a:off x="5682996" y="3624580"/>
            <a:ext cx="329184" cy="7193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上箭头 17"/>
          <p:cNvSpPr/>
          <p:nvPr/>
        </p:nvSpPr>
        <p:spPr>
          <a:xfrm>
            <a:off x="6504432" y="3594100"/>
            <a:ext cx="329184" cy="7193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上箭头 18"/>
          <p:cNvSpPr/>
          <p:nvPr/>
        </p:nvSpPr>
        <p:spPr>
          <a:xfrm rot="5400000">
            <a:off x="7662672" y="4481068"/>
            <a:ext cx="329184" cy="7193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430769" y="4635992"/>
            <a:ext cx="264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本地方法库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562099" y="5618237"/>
            <a:ext cx="634449" cy="28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562099" y="6083389"/>
            <a:ext cx="634449" cy="2880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78963" y="5577754"/>
            <a:ext cx="264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线程共享的数据区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393341" y="6053572"/>
            <a:ext cx="264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线程隔离的数据区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64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555523" y="111206"/>
            <a:ext cx="1029730" cy="724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不可</a:t>
            </a:r>
            <a:r>
              <a:rPr lang="zh-CN" altLang="en-US" sz="1200" dirty="0" smtClean="0"/>
              <a:t>达对象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4320746" y="1149179"/>
            <a:ext cx="1499287" cy="646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对象被第一次标记</a:t>
            </a:r>
            <a:endParaRPr lang="zh-CN" altLang="en-US" sz="1200" dirty="0"/>
          </a:p>
        </p:txBody>
      </p:sp>
      <p:sp>
        <p:nvSpPr>
          <p:cNvPr id="7" name="流程图: 决策 6"/>
          <p:cNvSpPr/>
          <p:nvPr/>
        </p:nvSpPr>
        <p:spPr>
          <a:xfrm>
            <a:off x="4098324" y="2104773"/>
            <a:ext cx="1944130" cy="1005016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是否有必要执行</a:t>
            </a:r>
            <a:r>
              <a:rPr lang="en-US" altLang="zh-CN" sz="1200" dirty="0" smtClean="0"/>
              <a:t>finalize()</a:t>
            </a:r>
            <a:r>
              <a:rPr lang="zh-CN" altLang="en-US" sz="1200" dirty="0" smtClean="0"/>
              <a:t>方法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4320742" y="3437245"/>
            <a:ext cx="1499287" cy="66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对象被加入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F-Queue</a:t>
            </a:r>
            <a:r>
              <a:rPr lang="zh-CN" altLang="en-US" sz="1200" dirty="0" smtClean="0"/>
              <a:t>队列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6911544" y="4658518"/>
            <a:ext cx="1499287" cy="66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对象被第二次标记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6911544" y="3437245"/>
            <a:ext cx="1499287" cy="66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对象回收</a:t>
            </a:r>
            <a:endParaRPr lang="zh-CN" altLang="en-US" sz="1200" dirty="0"/>
          </a:p>
        </p:txBody>
      </p:sp>
      <p:sp>
        <p:nvSpPr>
          <p:cNvPr id="11" name="流程图: 决策 10"/>
          <p:cNvSpPr/>
          <p:nvPr/>
        </p:nvSpPr>
        <p:spPr>
          <a:xfrm>
            <a:off x="4125093" y="4491698"/>
            <a:ext cx="1890584" cy="1005016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对象在</a:t>
            </a:r>
            <a:r>
              <a:rPr lang="en-US" altLang="zh-CN" sz="1200" dirty="0" smtClean="0"/>
              <a:t>finalize()</a:t>
            </a:r>
            <a:r>
              <a:rPr lang="zh-CN" altLang="en-US" sz="1200" dirty="0" smtClean="0"/>
              <a:t>方法中自救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6911544" y="2275709"/>
            <a:ext cx="1499287" cy="663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对象被第二次标记</a:t>
            </a:r>
          </a:p>
        </p:txBody>
      </p:sp>
      <p:cxnSp>
        <p:nvCxnSpPr>
          <p:cNvPr id="14" name="直接箭头连接符 13"/>
          <p:cNvCxnSpPr>
            <a:stCxn id="5" idx="4"/>
            <a:endCxn id="6" idx="0"/>
          </p:cNvCxnSpPr>
          <p:nvPr/>
        </p:nvCxnSpPr>
        <p:spPr>
          <a:xfrm>
            <a:off x="5070388" y="836136"/>
            <a:ext cx="2" cy="31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070386" y="1791730"/>
            <a:ext cx="2" cy="31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8" idx="0"/>
          </p:cNvCxnSpPr>
          <p:nvPr/>
        </p:nvCxnSpPr>
        <p:spPr>
          <a:xfrm flipH="1">
            <a:off x="5070386" y="3109789"/>
            <a:ext cx="3" cy="32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2"/>
          </p:cNvCxnSpPr>
          <p:nvPr/>
        </p:nvCxnSpPr>
        <p:spPr>
          <a:xfrm>
            <a:off x="5070386" y="4100388"/>
            <a:ext cx="0" cy="39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2" idx="1"/>
          </p:cNvCxnSpPr>
          <p:nvPr/>
        </p:nvCxnSpPr>
        <p:spPr>
          <a:xfrm flipV="1">
            <a:off x="6015678" y="2607281"/>
            <a:ext cx="895866" cy="4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2"/>
            <a:endCxn id="10" idx="0"/>
          </p:cNvCxnSpPr>
          <p:nvPr/>
        </p:nvCxnSpPr>
        <p:spPr>
          <a:xfrm>
            <a:off x="7661188" y="2938853"/>
            <a:ext cx="0" cy="49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7661186" y="4100390"/>
            <a:ext cx="1" cy="52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6042454" y="4990090"/>
            <a:ext cx="869089" cy="4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159841" y="2335943"/>
            <a:ext cx="317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N</a:t>
            </a:r>
            <a:endParaRPr lang="zh-CN" altLang="en-US" sz="1200" dirty="0"/>
          </a:p>
        </p:txBody>
      </p:sp>
      <p:sp>
        <p:nvSpPr>
          <p:cNvPr id="35" name="文本框 34"/>
          <p:cNvSpPr txBox="1"/>
          <p:nvPr/>
        </p:nvSpPr>
        <p:spPr>
          <a:xfrm>
            <a:off x="5039493" y="3050056"/>
            <a:ext cx="317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Y</a:t>
            </a:r>
            <a:endParaRPr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6159841" y="4742435"/>
            <a:ext cx="317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N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4320742" y="5888024"/>
            <a:ext cx="1499287" cy="66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对象被移出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回收队列</a:t>
            </a:r>
            <a:endParaRPr lang="zh-CN" altLang="en-US" sz="1200" dirty="0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5070385" y="5496714"/>
            <a:ext cx="0" cy="39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070385" y="5488482"/>
            <a:ext cx="317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Y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8370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93811" y="1053885"/>
            <a:ext cx="914400" cy="3254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08211" y="1053885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32136" y="1053885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46536" y="105388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160936" y="105388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75336" y="105388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989736" y="105388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902383" y="105388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493811" y="137934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417736" y="1379349"/>
            <a:ext cx="914400" cy="3254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332136" y="1369824"/>
            <a:ext cx="914400" cy="3254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246536" y="137934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160936" y="137934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075336" y="137934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989736" y="137934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902383" y="1379349"/>
            <a:ext cx="914400" cy="3254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493811" y="16893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417736" y="1689315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246536" y="16893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160936" y="16893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075336" y="1689315"/>
            <a:ext cx="914400" cy="3254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989736" y="1689315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902383" y="16893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490939" y="1996991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414864" y="1996991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329264" y="1996991"/>
            <a:ext cx="914400" cy="3254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243664" y="1996360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158064" y="1996991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72464" y="1996991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986864" y="1996991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909036" y="1996991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490939" y="4816260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存活对象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741586" y="4816414"/>
            <a:ext cx="914400" cy="3254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可回收</a:t>
            </a:r>
          </a:p>
        </p:txBody>
      </p:sp>
      <p:sp>
        <p:nvSpPr>
          <p:cNvPr id="40" name="矩形 39"/>
          <p:cNvSpPr/>
          <p:nvPr/>
        </p:nvSpPr>
        <p:spPr>
          <a:xfrm>
            <a:off x="3992233" y="4816260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未使用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09700" y="628650"/>
            <a:ext cx="1789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回收前状态：</a:t>
            </a:r>
            <a:endParaRPr lang="zh-CN" altLang="en-US" sz="1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1409700" y="2648147"/>
            <a:ext cx="1789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回收后状态：</a:t>
            </a:r>
            <a:endParaRPr lang="zh-CN" altLang="en-US" sz="1200" dirty="0"/>
          </a:p>
        </p:txBody>
      </p:sp>
      <p:sp>
        <p:nvSpPr>
          <p:cNvPr id="77" name="矩形 76"/>
          <p:cNvSpPr/>
          <p:nvPr/>
        </p:nvSpPr>
        <p:spPr>
          <a:xfrm>
            <a:off x="3332136" y="1687292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2408211" y="307360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3332136" y="307360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4246536" y="307360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5160936" y="307360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6075336" y="307360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6989736" y="307360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7902383" y="307360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1503336" y="3399073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2417736" y="3399073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3332136" y="3389548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4246536" y="3399073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5160936" y="3399073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075336" y="3399073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6989736" y="3399073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7902383" y="3399073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1503336" y="370903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2417736" y="3709039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4246536" y="370903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5160936" y="370903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6075336" y="3709039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6989736" y="3709039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7902383" y="370903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1500464" y="40167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2414864" y="4016715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3329264" y="4016715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4243664" y="4016084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5158064" y="40167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6072464" y="40167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6986864" y="40167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7909036" y="40167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3332136" y="3707016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1503336" y="307360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3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112</Words>
  <Application>Microsoft Office PowerPoint</Application>
  <PresentationFormat>宽屏</PresentationFormat>
  <Paragraphs>36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吴璋洋</dc:creator>
  <cp:lastModifiedBy>吴璋洋</cp:lastModifiedBy>
  <cp:revision>15</cp:revision>
  <dcterms:created xsi:type="dcterms:W3CDTF">2019-01-11T02:15:27Z</dcterms:created>
  <dcterms:modified xsi:type="dcterms:W3CDTF">2019-01-16T05:50:08Z</dcterms:modified>
</cp:coreProperties>
</file>