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EAF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7" autoAdjust="0"/>
    <p:restoredTop sz="86387" autoAdjust="0"/>
  </p:normalViewPr>
  <p:slideViewPr>
    <p:cSldViewPr snapToGrid="0">
      <p:cViewPr varScale="1">
        <p:scale>
          <a:sx n="74" d="100"/>
          <a:sy n="74" d="100"/>
        </p:scale>
        <p:origin x="128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1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7114-D4EC-4FC4-90A3-B6E3F0C38B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FD6F-EB7B-4330-B915-C5AC6FA5E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3040" y="367528"/>
            <a:ext cx="8436864" cy="3125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1952" y="1042924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方法区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Method Area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1901952" y="2256028"/>
            <a:ext cx="1962912" cy="926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Heap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4559808" y="1042924"/>
            <a:ext cx="227380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虚拟机栈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VM Stack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7022592" y="1042924"/>
            <a:ext cx="2584704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本地方法栈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Native Method Stack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4559808" y="2256028"/>
            <a:ext cx="5047488" cy="92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程序计数器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Program Counter Register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81600" y="43863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运行时数据区</a:t>
            </a:r>
          </a:p>
        </p:txBody>
      </p:sp>
      <p:sp>
        <p:nvSpPr>
          <p:cNvPr id="21" name="矩形 20"/>
          <p:cNvSpPr/>
          <p:nvPr/>
        </p:nvSpPr>
        <p:spPr>
          <a:xfrm>
            <a:off x="1901952" y="3899527"/>
            <a:ext cx="634449" cy="28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73190" y="3888861"/>
            <a:ext cx="634449" cy="2880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18816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线程共享的数据区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04432" y="3859044"/>
            <a:ext cx="264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线程隔离的数据区</a:t>
            </a:r>
          </a:p>
        </p:txBody>
      </p:sp>
    </p:spTree>
    <p:extLst>
      <p:ext uri="{BB962C8B-B14F-4D97-AF65-F5344CB8AC3E}">
        <p14:creationId xmlns:p14="http://schemas.microsoft.com/office/powerpoint/2010/main" val="109164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8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555523" y="111206"/>
            <a:ext cx="1029730" cy="724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不可达对象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4320746" y="1149179"/>
            <a:ext cx="1499287" cy="64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对象被第一次标记</a:t>
            </a:r>
          </a:p>
        </p:txBody>
      </p:sp>
      <p:sp>
        <p:nvSpPr>
          <p:cNvPr id="7" name="流程图: 决策 6"/>
          <p:cNvSpPr/>
          <p:nvPr/>
        </p:nvSpPr>
        <p:spPr>
          <a:xfrm>
            <a:off x="4098324" y="2104773"/>
            <a:ext cx="1944130" cy="100501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是否有必要执行</a:t>
            </a:r>
            <a:r>
              <a:rPr lang="en-US" altLang="zh-CN" sz="1200" dirty="0"/>
              <a:t>finalize()</a:t>
            </a:r>
            <a:r>
              <a:rPr lang="zh-CN" altLang="en-US" sz="1200" dirty="0"/>
              <a:t>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4320742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对象被加入</a:t>
            </a:r>
            <a:endParaRPr lang="en-US" altLang="zh-CN" sz="1200" dirty="0"/>
          </a:p>
          <a:p>
            <a:pPr algn="ctr"/>
            <a:r>
              <a:rPr lang="en-US" altLang="zh-CN" sz="1200" dirty="0"/>
              <a:t>F-Queue</a:t>
            </a:r>
            <a:r>
              <a:rPr lang="zh-CN" altLang="en-US" sz="1200" dirty="0"/>
              <a:t>队列</a:t>
            </a:r>
          </a:p>
        </p:txBody>
      </p:sp>
      <p:sp>
        <p:nvSpPr>
          <p:cNvPr id="9" name="矩形 8"/>
          <p:cNvSpPr/>
          <p:nvPr/>
        </p:nvSpPr>
        <p:spPr>
          <a:xfrm>
            <a:off x="6911544" y="4658518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sp>
        <p:nvSpPr>
          <p:cNvPr id="10" name="矩形 9"/>
          <p:cNvSpPr/>
          <p:nvPr/>
        </p:nvSpPr>
        <p:spPr>
          <a:xfrm>
            <a:off x="6911544" y="3437245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对象回收</a:t>
            </a:r>
          </a:p>
        </p:txBody>
      </p:sp>
      <p:sp>
        <p:nvSpPr>
          <p:cNvPr id="11" name="流程图: 决策 10"/>
          <p:cNvSpPr/>
          <p:nvPr/>
        </p:nvSpPr>
        <p:spPr>
          <a:xfrm>
            <a:off x="4125093" y="4491698"/>
            <a:ext cx="1890584" cy="1005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对象在</a:t>
            </a:r>
            <a:r>
              <a:rPr lang="en-US" altLang="zh-CN" sz="1200" dirty="0"/>
              <a:t>finalize()</a:t>
            </a:r>
            <a:r>
              <a:rPr lang="zh-CN" altLang="en-US" sz="1200" dirty="0"/>
              <a:t>方法中自救</a:t>
            </a:r>
          </a:p>
        </p:txBody>
      </p:sp>
      <p:sp>
        <p:nvSpPr>
          <p:cNvPr id="12" name="矩形 11"/>
          <p:cNvSpPr/>
          <p:nvPr/>
        </p:nvSpPr>
        <p:spPr>
          <a:xfrm>
            <a:off x="6911544" y="2275709"/>
            <a:ext cx="1499287" cy="66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对象被第二次标记</a:t>
            </a:r>
          </a:p>
        </p:txBody>
      </p:sp>
      <p:cxnSp>
        <p:nvCxnSpPr>
          <p:cNvPr id="14" name="直接箭头连接符 13"/>
          <p:cNvCxnSpPr>
            <a:stCxn id="5" idx="4"/>
            <a:endCxn id="6" idx="0"/>
          </p:cNvCxnSpPr>
          <p:nvPr/>
        </p:nvCxnSpPr>
        <p:spPr>
          <a:xfrm>
            <a:off x="5070388" y="836136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070386" y="1791730"/>
            <a:ext cx="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5070386" y="3109789"/>
            <a:ext cx="3" cy="32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>
            <a:off x="5070386" y="4100388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1"/>
          </p:cNvCxnSpPr>
          <p:nvPr/>
        </p:nvCxnSpPr>
        <p:spPr>
          <a:xfrm flipV="1">
            <a:off x="6015678" y="2607281"/>
            <a:ext cx="895866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0" idx="0"/>
          </p:cNvCxnSpPr>
          <p:nvPr/>
        </p:nvCxnSpPr>
        <p:spPr>
          <a:xfrm>
            <a:off x="7661188" y="2938853"/>
            <a:ext cx="0" cy="49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61186" y="4100390"/>
            <a:ext cx="1" cy="5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42454" y="4990090"/>
            <a:ext cx="869089" cy="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159841" y="2335943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039493" y="3050056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9841" y="4742435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320742" y="5888024"/>
            <a:ext cx="1499287" cy="66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对象被移出</a:t>
            </a:r>
            <a:endParaRPr lang="en-US" altLang="zh-CN" sz="1200" dirty="0"/>
          </a:p>
          <a:p>
            <a:pPr algn="ctr"/>
            <a:r>
              <a:rPr lang="zh-CN" altLang="en-US" sz="1200" dirty="0"/>
              <a:t>回收队列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070385" y="5496714"/>
            <a:ext cx="0" cy="39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70385" y="5488482"/>
            <a:ext cx="317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37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38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08211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32136" y="105388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465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609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753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9736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02383" y="105388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93811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177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32136" y="136982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465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09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75336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89736" y="137934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902383" y="1379349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93811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7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465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60936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753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89736" y="1689315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02383" y="16893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90939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4148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329264" y="1996991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243664" y="19963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580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724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86864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09036" y="1996991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90939" y="4816260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存活对象</a:t>
            </a:r>
          </a:p>
        </p:txBody>
      </p:sp>
      <p:sp>
        <p:nvSpPr>
          <p:cNvPr id="38" name="矩形 37"/>
          <p:cNvSpPr/>
          <p:nvPr/>
        </p:nvSpPr>
        <p:spPr>
          <a:xfrm>
            <a:off x="2741586" y="4816414"/>
            <a:ext cx="914400" cy="3254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可回收</a:t>
            </a:r>
          </a:p>
        </p:txBody>
      </p:sp>
      <p:sp>
        <p:nvSpPr>
          <p:cNvPr id="40" name="矩形 39"/>
          <p:cNvSpPr/>
          <p:nvPr/>
        </p:nvSpPr>
        <p:spPr>
          <a:xfrm>
            <a:off x="3992233" y="4816260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未使用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409700" y="628650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回收前状态：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409700" y="2648147"/>
            <a:ext cx="178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回收后状态：</a:t>
            </a:r>
          </a:p>
        </p:txBody>
      </p:sp>
      <p:sp>
        <p:nvSpPr>
          <p:cNvPr id="77" name="矩形 76"/>
          <p:cNvSpPr/>
          <p:nvPr/>
        </p:nvSpPr>
        <p:spPr>
          <a:xfrm>
            <a:off x="3332136" y="1687292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408211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3321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2465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1609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075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9897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902383" y="307360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5033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4177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332136" y="3389548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2465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1609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075336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989736" y="3399073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902383" y="3399073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5033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417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2465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160936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0753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989736" y="3709039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902383" y="3709039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500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4148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329264" y="4016715"/>
            <a:ext cx="914400" cy="3254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243664" y="4016084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1580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60724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986864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909036" y="4016715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332136" y="3707016"/>
            <a:ext cx="914400" cy="32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503336" y="3073609"/>
            <a:ext cx="914400" cy="32546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364B44-65BF-4B76-9C78-F3EA50840076}"/>
              </a:ext>
            </a:extLst>
          </p:cNvPr>
          <p:cNvSpPr/>
          <p:nvPr/>
        </p:nvSpPr>
        <p:spPr>
          <a:xfrm>
            <a:off x="1180730" y="896644"/>
            <a:ext cx="3053918" cy="4314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2C6ED1-4D53-4364-95C7-DD8C827AF266}"/>
              </a:ext>
            </a:extLst>
          </p:cNvPr>
          <p:cNvSpPr/>
          <p:nvPr/>
        </p:nvSpPr>
        <p:spPr>
          <a:xfrm>
            <a:off x="5971342" y="927796"/>
            <a:ext cx="3053918" cy="4314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894674-613B-4C24-BD83-E0A2275E0A4D}"/>
              </a:ext>
            </a:extLst>
          </p:cNvPr>
          <p:cNvSpPr/>
          <p:nvPr/>
        </p:nvSpPr>
        <p:spPr>
          <a:xfrm>
            <a:off x="1809937" y="4065970"/>
            <a:ext cx="1740764" cy="514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TransferActivity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8CDF67-DBA9-4CE7-9C8E-3755F3B0F684}"/>
              </a:ext>
            </a:extLst>
          </p:cNvPr>
          <p:cNvSpPr/>
          <p:nvPr/>
        </p:nvSpPr>
        <p:spPr>
          <a:xfrm>
            <a:off x="6575456" y="4065970"/>
            <a:ext cx="1740764" cy="514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TransferActivity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A3829A-3A0A-4C5D-A943-0468855B533A}"/>
              </a:ext>
            </a:extLst>
          </p:cNvPr>
          <p:cNvSpPr/>
          <p:nvPr/>
        </p:nvSpPr>
        <p:spPr>
          <a:xfrm>
            <a:off x="1805867" y="1390738"/>
            <a:ext cx="1740764" cy="1864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3A2EBE-70CE-46D1-8FD2-B12694DAD77D}"/>
              </a:ext>
            </a:extLst>
          </p:cNvPr>
          <p:cNvSpPr/>
          <p:nvPr/>
        </p:nvSpPr>
        <p:spPr>
          <a:xfrm>
            <a:off x="6575456" y="1390738"/>
            <a:ext cx="1740764" cy="1864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77156-F1B3-491F-8DD9-3076E32F2A70}"/>
              </a:ext>
            </a:extLst>
          </p:cNvPr>
          <p:cNvSpPr txBox="1"/>
          <p:nvPr/>
        </p:nvSpPr>
        <p:spPr>
          <a:xfrm>
            <a:off x="4472313" y="1996856"/>
            <a:ext cx="13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bindService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6DB166-98A8-4500-A094-4A36D97CA7EC}"/>
              </a:ext>
            </a:extLst>
          </p:cNvPr>
          <p:cNvSpPr/>
          <p:nvPr/>
        </p:nvSpPr>
        <p:spPr>
          <a:xfrm>
            <a:off x="1180730" y="5471156"/>
            <a:ext cx="7844530" cy="846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Binder </a:t>
            </a:r>
            <a:r>
              <a:rPr lang="zh-CN" altLang="en-US" dirty="0">
                <a:solidFill>
                  <a:schemeClr val="tx1"/>
                </a:solidFill>
              </a:rPr>
              <a:t>驱动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A7CA61-3217-4286-A806-23894391D24D}"/>
              </a:ext>
            </a:extLst>
          </p:cNvPr>
          <p:cNvSpPr txBox="1"/>
          <p:nvPr/>
        </p:nvSpPr>
        <p:spPr>
          <a:xfrm>
            <a:off x="1878923" y="1615657"/>
            <a:ext cx="17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RemoteService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EC3FFF-31E9-4C61-936E-DB3367CE9A75}"/>
              </a:ext>
            </a:extLst>
          </p:cNvPr>
          <p:cNvSpPr/>
          <p:nvPr/>
        </p:nvSpPr>
        <p:spPr>
          <a:xfrm>
            <a:off x="1930339" y="2584348"/>
            <a:ext cx="149182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Binder</a:t>
            </a:r>
            <a:r>
              <a:rPr lang="zh-CN" altLang="en-US" sz="1400" dirty="0"/>
              <a:t>服务实体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793591-2A5C-42EB-B885-9F321E0F87E3}"/>
              </a:ext>
            </a:extLst>
          </p:cNvPr>
          <p:cNvSpPr/>
          <p:nvPr/>
        </p:nvSpPr>
        <p:spPr>
          <a:xfrm>
            <a:off x="6719162" y="2584348"/>
            <a:ext cx="145335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Binder</a:t>
            </a:r>
            <a:r>
              <a:rPr lang="zh-CN" altLang="en-US" sz="1400" dirty="0"/>
              <a:t>服务实体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0B2F17-A9EA-4C4A-A0A2-7CF6CAB0D003}"/>
              </a:ext>
            </a:extLst>
          </p:cNvPr>
          <p:cNvSpPr txBox="1"/>
          <p:nvPr/>
        </p:nvSpPr>
        <p:spPr>
          <a:xfrm>
            <a:off x="6796221" y="1615657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LocalService</a:t>
            </a:r>
            <a:endParaRPr lang="zh-CN" altLang="en-US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2E436CC-39FB-4692-9904-DD786543B3C3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5087419" y="2831461"/>
            <a:ext cx="31152" cy="4790612"/>
          </a:xfrm>
          <a:prstGeom prst="curvedConnector3">
            <a:avLst>
              <a:gd name="adj1" fmla="val 1147297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EEF617A-1B7E-44FA-8021-9D2865AF17C4}"/>
              </a:ext>
            </a:extLst>
          </p:cNvPr>
          <p:cNvCxnSpPr>
            <a:cxnSpLocks/>
          </p:cNvCxnSpPr>
          <p:nvPr/>
        </p:nvCxnSpPr>
        <p:spPr>
          <a:xfrm flipH="1" flipV="1">
            <a:off x="3546630" y="1878170"/>
            <a:ext cx="30288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92C9865-9954-4E62-894E-E0CDC0373D15}"/>
              </a:ext>
            </a:extLst>
          </p:cNvPr>
          <p:cNvCxnSpPr>
            <a:cxnSpLocks/>
          </p:cNvCxnSpPr>
          <p:nvPr/>
        </p:nvCxnSpPr>
        <p:spPr>
          <a:xfrm>
            <a:off x="3546630" y="2584348"/>
            <a:ext cx="3028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C43AD99-4C1A-4D90-9897-A8B739BA39D0}"/>
              </a:ext>
            </a:extLst>
          </p:cNvPr>
          <p:cNvCxnSpPr>
            <a:cxnSpLocks/>
          </p:cNvCxnSpPr>
          <p:nvPr/>
        </p:nvCxnSpPr>
        <p:spPr>
          <a:xfrm>
            <a:off x="3127712" y="3266835"/>
            <a:ext cx="4070" cy="81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15253FB-7D66-4DBA-AB51-292CF9F1B588}"/>
              </a:ext>
            </a:extLst>
          </p:cNvPr>
          <p:cNvCxnSpPr>
            <a:cxnSpLocks/>
          </p:cNvCxnSpPr>
          <p:nvPr/>
        </p:nvCxnSpPr>
        <p:spPr>
          <a:xfrm>
            <a:off x="3546630" y="4205421"/>
            <a:ext cx="30288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C4EEC5-F155-41CE-8AF8-4AC845BD104D}"/>
              </a:ext>
            </a:extLst>
          </p:cNvPr>
          <p:cNvCxnSpPr>
            <a:cxnSpLocks/>
          </p:cNvCxnSpPr>
          <p:nvPr/>
        </p:nvCxnSpPr>
        <p:spPr>
          <a:xfrm flipV="1">
            <a:off x="7259407" y="3255049"/>
            <a:ext cx="0" cy="810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ECE1D6-04EE-4CBC-8D51-39BF3B0CE256}"/>
              </a:ext>
            </a:extLst>
          </p:cNvPr>
          <p:cNvCxnSpPr>
            <a:cxnSpLocks/>
          </p:cNvCxnSpPr>
          <p:nvPr/>
        </p:nvCxnSpPr>
        <p:spPr>
          <a:xfrm flipH="1">
            <a:off x="3546630" y="4438833"/>
            <a:ext cx="30288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8B88B10-7ACA-47D2-96B5-E34061456039}"/>
              </a:ext>
            </a:extLst>
          </p:cNvPr>
          <p:cNvCxnSpPr/>
          <p:nvPr/>
        </p:nvCxnSpPr>
        <p:spPr>
          <a:xfrm flipV="1">
            <a:off x="2317072" y="3255048"/>
            <a:ext cx="0" cy="8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E433EE7-6317-4167-B463-550F8412D30B}"/>
              </a:ext>
            </a:extLst>
          </p:cNvPr>
          <p:cNvSpPr txBox="1"/>
          <p:nvPr/>
        </p:nvSpPr>
        <p:spPr>
          <a:xfrm>
            <a:off x="4514296" y="5152009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Binder </a:t>
            </a:r>
            <a:r>
              <a:rPr lang="zh-CN" altLang="en-US" sz="1600" dirty="0"/>
              <a:t>讣告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DD4FCE3-95CF-474E-BEA3-3C3AA8341DD1}"/>
              </a:ext>
            </a:extLst>
          </p:cNvPr>
          <p:cNvCxnSpPr>
            <a:cxnSpLocks/>
          </p:cNvCxnSpPr>
          <p:nvPr/>
        </p:nvCxnSpPr>
        <p:spPr>
          <a:xfrm>
            <a:off x="7756126" y="3255048"/>
            <a:ext cx="0" cy="810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D9C18DB-7496-48DB-98EC-AA4683B41D42}"/>
              </a:ext>
            </a:extLst>
          </p:cNvPr>
          <p:cNvSpPr txBox="1"/>
          <p:nvPr/>
        </p:nvSpPr>
        <p:spPr>
          <a:xfrm>
            <a:off x="2120470" y="528500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守护进程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B102524-3FBB-49FA-A8D6-7AF04C5EDC12}"/>
              </a:ext>
            </a:extLst>
          </p:cNvPr>
          <p:cNvSpPr txBox="1"/>
          <p:nvPr/>
        </p:nvSpPr>
        <p:spPr>
          <a:xfrm>
            <a:off x="6847456" y="528500"/>
            <a:ext cx="130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保活进程</a:t>
            </a:r>
          </a:p>
        </p:txBody>
      </p:sp>
    </p:spTree>
    <p:extLst>
      <p:ext uri="{BB962C8B-B14F-4D97-AF65-F5344CB8AC3E}">
        <p14:creationId xmlns:p14="http://schemas.microsoft.com/office/powerpoint/2010/main" val="948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4F1B76-C2AF-4AC4-9F27-20384AD8103E}"/>
              </a:ext>
            </a:extLst>
          </p:cNvPr>
          <p:cNvCxnSpPr>
            <a:cxnSpLocks/>
          </p:cNvCxnSpPr>
          <p:nvPr/>
        </p:nvCxnSpPr>
        <p:spPr>
          <a:xfrm flipV="1">
            <a:off x="2556770" y="292965"/>
            <a:ext cx="0" cy="647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E2611AA-F6FA-4B2C-8A9F-DAE1E698BE6D}"/>
              </a:ext>
            </a:extLst>
          </p:cNvPr>
          <p:cNvCxnSpPr>
            <a:cxnSpLocks/>
          </p:cNvCxnSpPr>
          <p:nvPr/>
        </p:nvCxnSpPr>
        <p:spPr>
          <a:xfrm>
            <a:off x="2556770" y="5353235"/>
            <a:ext cx="7457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CD70E7-B448-4129-8436-181EDEE423F2}"/>
              </a:ext>
            </a:extLst>
          </p:cNvPr>
          <p:cNvCxnSpPr>
            <a:cxnSpLocks/>
          </p:cNvCxnSpPr>
          <p:nvPr/>
        </p:nvCxnSpPr>
        <p:spPr>
          <a:xfrm>
            <a:off x="3462293" y="1251752"/>
            <a:ext cx="0" cy="55130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A67EE62-D906-440E-A540-D271ABC47641}"/>
              </a:ext>
            </a:extLst>
          </p:cNvPr>
          <p:cNvSpPr/>
          <p:nvPr/>
        </p:nvSpPr>
        <p:spPr>
          <a:xfrm>
            <a:off x="2556771" y="739066"/>
            <a:ext cx="7078460" cy="4598633"/>
          </a:xfrm>
          <a:custGeom>
            <a:avLst/>
            <a:gdLst>
              <a:gd name="connsiteX0" fmla="*/ 0 w 7457243"/>
              <a:gd name="connsiteY0" fmla="*/ 4598633 h 4598633"/>
              <a:gd name="connsiteX1" fmla="*/ 816746 w 7457243"/>
              <a:gd name="connsiteY1" fmla="*/ 452761 h 4598633"/>
              <a:gd name="connsiteX2" fmla="*/ 2476870 w 7457243"/>
              <a:gd name="connsiteY2" fmla="*/ 4208015 h 4598633"/>
              <a:gd name="connsiteX3" fmla="*/ 4589756 w 7457243"/>
              <a:gd name="connsiteY3" fmla="*/ 905522 h 4598633"/>
              <a:gd name="connsiteX4" fmla="*/ 7457243 w 7457243"/>
              <a:gd name="connsiteY4" fmla="*/ 0 h 4598633"/>
              <a:gd name="connsiteX5" fmla="*/ 7457243 w 7457243"/>
              <a:gd name="connsiteY5" fmla="*/ 0 h 459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57243" h="4598633">
                <a:moveTo>
                  <a:pt x="0" y="4598633"/>
                </a:moveTo>
                <a:cubicBezTo>
                  <a:pt x="201967" y="2558248"/>
                  <a:pt x="403934" y="517864"/>
                  <a:pt x="816746" y="452761"/>
                </a:cubicBezTo>
                <a:cubicBezTo>
                  <a:pt x="1229558" y="387658"/>
                  <a:pt x="1848035" y="4132555"/>
                  <a:pt x="2476870" y="4208015"/>
                </a:cubicBezTo>
                <a:cubicBezTo>
                  <a:pt x="3105705" y="4283475"/>
                  <a:pt x="3759694" y="1606858"/>
                  <a:pt x="4589756" y="905522"/>
                </a:cubicBezTo>
                <a:cubicBezTo>
                  <a:pt x="5419818" y="204186"/>
                  <a:pt x="7457243" y="0"/>
                  <a:pt x="7457243" y="0"/>
                </a:cubicBezTo>
                <a:lnTo>
                  <a:pt x="745724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93E31E-2E98-4D4A-8C18-3041354FCEEC}"/>
              </a:ext>
            </a:extLst>
          </p:cNvPr>
          <p:cNvSpPr txBox="1"/>
          <p:nvPr/>
        </p:nvSpPr>
        <p:spPr>
          <a:xfrm>
            <a:off x="2778712" y="700428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愚昧之巅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4124E8-32D6-49F3-93A7-0D56DF6E864B}"/>
              </a:ext>
            </a:extLst>
          </p:cNvPr>
          <p:cNvSpPr txBox="1"/>
          <p:nvPr/>
        </p:nvSpPr>
        <p:spPr>
          <a:xfrm rot="16200000">
            <a:off x="1557123" y="2760955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自信程度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6DD459-74BF-4036-B863-ED537C5ABE93}"/>
              </a:ext>
            </a:extLst>
          </p:cNvPr>
          <p:cNvSpPr txBox="1"/>
          <p:nvPr/>
        </p:nvSpPr>
        <p:spPr>
          <a:xfrm rot="16200000">
            <a:off x="2366471" y="3306930"/>
            <a:ext cx="14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自信爆棚区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FCA0A9-E0B3-4B01-A10E-E26DD8EA203E}"/>
              </a:ext>
            </a:extLst>
          </p:cNvPr>
          <p:cNvSpPr txBox="1"/>
          <p:nvPr/>
        </p:nvSpPr>
        <p:spPr>
          <a:xfrm>
            <a:off x="4527612" y="4968367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绝望之谷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0DD4A8C-50F5-4642-9102-C846D93EAB22}"/>
              </a:ext>
            </a:extLst>
          </p:cNvPr>
          <p:cNvSpPr txBox="1"/>
          <p:nvPr/>
        </p:nvSpPr>
        <p:spPr>
          <a:xfrm rot="17997526">
            <a:off x="5377649" y="2589318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开悟之坡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47BE340-19CE-4ADE-AC1B-81D8F6BE38FB}"/>
              </a:ext>
            </a:extLst>
          </p:cNvPr>
          <p:cNvCxnSpPr>
            <a:cxnSpLocks/>
          </p:cNvCxnSpPr>
          <p:nvPr/>
        </p:nvCxnSpPr>
        <p:spPr>
          <a:xfrm>
            <a:off x="7867096" y="1145791"/>
            <a:ext cx="0" cy="561899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4349BA1-913E-410D-815F-53DB1E78ADB7}"/>
              </a:ext>
            </a:extLst>
          </p:cNvPr>
          <p:cNvSpPr txBox="1"/>
          <p:nvPr/>
        </p:nvSpPr>
        <p:spPr>
          <a:xfrm>
            <a:off x="8532921" y="1145791"/>
            <a:ext cx="156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持续平稳高原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B3CC57-508F-471F-AC91-057E0CE5AC58}"/>
              </a:ext>
            </a:extLst>
          </p:cNvPr>
          <p:cNvSpPr txBox="1"/>
          <p:nvPr/>
        </p:nvSpPr>
        <p:spPr>
          <a:xfrm>
            <a:off x="5113538" y="608095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攻击辱骂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0AB6EEC-A98A-47C5-BADB-6FA1414DA107}"/>
              </a:ext>
            </a:extLst>
          </p:cNvPr>
          <p:cNvCxnSpPr/>
          <p:nvPr/>
        </p:nvCxnSpPr>
        <p:spPr>
          <a:xfrm>
            <a:off x="3834414" y="885095"/>
            <a:ext cx="420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BF469AD-CE32-4BF3-84BD-EB1C5EB36C65}"/>
              </a:ext>
            </a:extLst>
          </p:cNvPr>
          <p:cNvCxnSpPr>
            <a:cxnSpLocks/>
          </p:cNvCxnSpPr>
          <p:nvPr/>
        </p:nvCxnSpPr>
        <p:spPr>
          <a:xfrm>
            <a:off x="4958919" y="1344968"/>
            <a:ext cx="0" cy="54198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DDB405-B891-4116-9A07-B1842F958E1E}"/>
              </a:ext>
            </a:extLst>
          </p:cNvPr>
          <p:cNvCxnSpPr>
            <a:cxnSpLocks/>
          </p:cNvCxnSpPr>
          <p:nvPr/>
        </p:nvCxnSpPr>
        <p:spPr>
          <a:xfrm flipH="1" flipV="1">
            <a:off x="2556770" y="6157572"/>
            <a:ext cx="7332955" cy="39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4035B89-C4F6-4E83-9525-44314E88A8EA}"/>
              </a:ext>
            </a:extLst>
          </p:cNvPr>
          <p:cNvSpPr txBox="1"/>
          <p:nvPr/>
        </p:nvSpPr>
        <p:spPr>
          <a:xfrm>
            <a:off x="2482963" y="6287794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不知道不知道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4F941D-E23A-4504-8001-A4FBD4929DD4}"/>
              </a:ext>
            </a:extLst>
          </p:cNvPr>
          <p:cNvSpPr txBox="1"/>
          <p:nvPr/>
        </p:nvSpPr>
        <p:spPr>
          <a:xfrm>
            <a:off x="3739096" y="6287795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知道不知道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7389BA0-89E0-404D-86B9-C76189F4DD7C}"/>
              </a:ext>
            </a:extLst>
          </p:cNvPr>
          <p:cNvSpPr txBox="1"/>
          <p:nvPr/>
        </p:nvSpPr>
        <p:spPr>
          <a:xfrm>
            <a:off x="5958511" y="6287796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知道知道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0DB7F1-B82F-42CE-ACDC-37AC5C6954CA}"/>
              </a:ext>
            </a:extLst>
          </p:cNvPr>
          <p:cNvSpPr txBox="1"/>
          <p:nvPr/>
        </p:nvSpPr>
        <p:spPr>
          <a:xfrm>
            <a:off x="8292484" y="6287797"/>
            <a:ext cx="1171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不知道知道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916A03-D144-4CD7-B730-9B1A311E64CE}"/>
              </a:ext>
            </a:extLst>
          </p:cNvPr>
          <p:cNvSpPr txBox="1"/>
          <p:nvPr/>
        </p:nvSpPr>
        <p:spPr>
          <a:xfrm>
            <a:off x="2636325" y="5487085"/>
            <a:ext cx="82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绝大多数中国人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8AE94A-1229-47DE-BF96-017F39C3AC42}"/>
              </a:ext>
            </a:extLst>
          </p:cNvPr>
          <p:cNvSpPr txBox="1"/>
          <p:nvPr/>
        </p:nvSpPr>
        <p:spPr>
          <a:xfrm>
            <a:off x="5450153" y="5455533"/>
            <a:ext cx="16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智慧</a:t>
            </a:r>
            <a:r>
              <a:rPr lang="en-US" altLang="zh-CN" dirty="0"/>
              <a:t>/</a:t>
            </a:r>
            <a:r>
              <a:rPr lang="zh-CN" altLang="en-US" dirty="0"/>
              <a:t>认知</a:t>
            </a:r>
            <a:endParaRPr lang="en-US" altLang="zh-CN" dirty="0"/>
          </a:p>
          <a:p>
            <a:r>
              <a:rPr lang="zh-CN" altLang="en-US" dirty="0"/>
              <a:t>（知识</a:t>
            </a:r>
            <a:r>
              <a:rPr lang="en-US" altLang="zh-CN" dirty="0"/>
              <a:t>+</a:t>
            </a:r>
            <a:r>
              <a:rPr lang="zh-CN" altLang="en-US" dirty="0"/>
              <a:t>经验）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F570005-FC33-4F64-9C52-9A3BA87968C7}"/>
              </a:ext>
            </a:extLst>
          </p:cNvPr>
          <p:cNvSpPr txBox="1"/>
          <p:nvPr/>
        </p:nvSpPr>
        <p:spPr>
          <a:xfrm>
            <a:off x="9500190" y="5478404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大师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E91981C-7E7A-4864-877D-B37545D88BD6}"/>
              </a:ext>
            </a:extLst>
          </p:cNvPr>
          <p:cNvSpPr txBox="1"/>
          <p:nvPr/>
        </p:nvSpPr>
        <p:spPr>
          <a:xfrm>
            <a:off x="4457504" y="2269102"/>
            <a:ext cx="501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自信崩溃区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793485-6599-4978-A44C-3EC33AF681C2}"/>
              </a:ext>
            </a:extLst>
          </p:cNvPr>
          <p:cNvSpPr txBox="1"/>
          <p:nvPr/>
        </p:nvSpPr>
        <p:spPr>
          <a:xfrm>
            <a:off x="2144610" y="5254907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低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88EC9A-7D27-4AC8-A255-76A1B4F9C400}"/>
              </a:ext>
            </a:extLst>
          </p:cNvPr>
          <p:cNvSpPr txBox="1"/>
          <p:nvPr/>
        </p:nvSpPr>
        <p:spPr>
          <a:xfrm>
            <a:off x="2126513" y="522886"/>
            <a:ext cx="910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308255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6BE865-7B21-4250-BFFD-86A8E0F8ADB5}"/>
              </a:ext>
            </a:extLst>
          </p:cNvPr>
          <p:cNvSpPr/>
          <p:nvPr/>
        </p:nvSpPr>
        <p:spPr>
          <a:xfrm>
            <a:off x="2477977" y="1615735"/>
            <a:ext cx="1597980" cy="32847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E5F9F8-EF44-4CF4-99F9-2EDEBC55E358}"/>
              </a:ext>
            </a:extLst>
          </p:cNvPr>
          <p:cNvSpPr/>
          <p:nvPr/>
        </p:nvSpPr>
        <p:spPr>
          <a:xfrm>
            <a:off x="4736233" y="1604644"/>
            <a:ext cx="3372039" cy="3295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E10CBA-46D3-469F-A072-36780CD609E5}"/>
              </a:ext>
            </a:extLst>
          </p:cNvPr>
          <p:cNvSpPr/>
          <p:nvPr/>
        </p:nvSpPr>
        <p:spPr>
          <a:xfrm>
            <a:off x="2721008" y="3826274"/>
            <a:ext cx="112746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18D491-FADC-474C-9156-D320BCFD8427}"/>
              </a:ext>
            </a:extLst>
          </p:cNvPr>
          <p:cNvSpPr/>
          <p:nvPr/>
        </p:nvSpPr>
        <p:spPr>
          <a:xfrm>
            <a:off x="2721008" y="3191521"/>
            <a:ext cx="1127464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48BB24-B392-4997-AFE2-CA12C454718E}"/>
              </a:ext>
            </a:extLst>
          </p:cNvPr>
          <p:cNvSpPr/>
          <p:nvPr/>
        </p:nvSpPr>
        <p:spPr>
          <a:xfrm>
            <a:off x="5433133" y="3497800"/>
            <a:ext cx="2041865" cy="101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A72F5E-A07A-490B-8CB4-7122FCD51667}"/>
              </a:ext>
            </a:extLst>
          </p:cNvPr>
          <p:cNvSpPr/>
          <p:nvPr/>
        </p:nvSpPr>
        <p:spPr>
          <a:xfrm>
            <a:off x="5433133" y="2007839"/>
            <a:ext cx="2041865" cy="101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0AA065-6C54-460E-B387-AE3988EC908A}"/>
              </a:ext>
            </a:extLst>
          </p:cNvPr>
          <p:cNvSpPr/>
          <p:nvPr/>
        </p:nvSpPr>
        <p:spPr>
          <a:xfrm>
            <a:off x="5528565" y="2533835"/>
            <a:ext cx="99429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50990A-5C6C-4688-BC71-E8158F04F2EA}"/>
              </a:ext>
            </a:extLst>
          </p:cNvPr>
          <p:cNvSpPr/>
          <p:nvPr/>
        </p:nvSpPr>
        <p:spPr>
          <a:xfrm>
            <a:off x="6415592" y="3590289"/>
            <a:ext cx="994299" cy="363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572BE0-C6FE-4D19-B0DE-77F09A93650E}"/>
              </a:ext>
            </a:extLst>
          </p:cNvPr>
          <p:cNvSpPr txBox="1"/>
          <p:nvPr/>
        </p:nvSpPr>
        <p:spPr>
          <a:xfrm>
            <a:off x="4749552" y="1604644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DE6424-7F7B-4601-ADC1-53126EBCADF1}"/>
              </a:ext>
            </a:extLst>
          </p:cNvPr>
          <p:cNvSpPr txBox="1"/>
          <p:nvPr/>
        </p:nvSpPr>
        <p:spPr>
          <a:xfrm>
            <a:off x="2629270" y="1615735"/>
            <a:ext cx="68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栈帧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FDD6FE9-561B-4CFC-AFFF-4C2776509DDA}"/>
              </a:ext>
            </a:extLst>
          </p:cNvPr>
          <p:cNvCxnSpPr>
            <a:cxnSpLocks/>
          </p:cNvCxnSpPr>
          <p:nvPr/>
        </p:nvCxnSpPr>
        <p:spPr>
          <a:xfrm>
            <a:off x="6043469" y="2897819"/>
            <a:ext cx="0" cy="599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5C6D190-FFB5-4BB0-98B3-76E18E8031D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12742" y="3019889"/>
            <a:ext cx="0" cy="57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A0632E5-6F3A-4CB4-9B64-8C84859E75EE}"/>
              </a:ext>
            </a:extLst>
          </p:cNvPr>
          <p:cNvSpPr txBox="1"/>
          <p:nvPr/>
        </p:nvSpPr>
        <p:spPr>
          <a:xfrm>
            <a:off x="5628445" y="2015981"/>
            <a:ext cx="184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GCObject</a:t>
            </a:r>
            <a:r>
              <a:rPr lang="zh-CN" altLang="en-US" dirty="0"/>
              <a:t>实例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742029E-3F86-4E94-9E81-4DB3C8948AFB}"/>
              </a:ext>
            </a:extLst>
          </p:cNvPr>
          <p:cNvSpPr txBox="1"/>
          <p:nvPr/>
        </p:nvSpPr>
        <p:spPr>
          <a:xfrm>
            <a:off x="5628445" y="4080521"/>
            <a:ext cx="184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GCObject</a:t>
            </a:r>
            <a:r>
              <a:rPr lang="zh-CN" altLang="en-US" dirty="0"/>
              <a:t>实例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FE0152-73AD-40F9-8C67-D8D51F2BEBDB}"/>
              </a:ext>
            </a:extLst>
          </p:cNvPr>
          <p:cNvSpPr txBox="1"/>
          <p:nvPr/>
        </p:nvSpPr>
        <p:spPr>
          <a:xfrm>
            <a:off x="6956030" y="306262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41959A7-12C4-4694-92E1-5DDAC3C07EB6}"/>
              </a:ext>
            </a:extLst>
          </p:cNvPr>
          <p:cNvSpPr txBox="1"/>
          <p:nvPr/>
        </p:nvSpPr>
        <p:spPr>
          <a:xfrm>
            <a:off x="5712779" y="3062627"/>
            <a:ext cx="4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55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B8082A-F6DF-4EC1-BF40-3BD6C0FB7965}"/>
              </a:ext>
            </a:extLst>
          </p:cNvPr>
          <p:cNvSpPr/>
          <p:nvPr/>
        </p:nvSpPr>
        <p:spPr>
          <a:xfrm>
            <a:off x="4424715" y="1080724"/>
            <a:ext cx="1278648" cy="47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Throwable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D3D09A-C59D-431A-B00A-0186FE499A40}"/>
              </a:ext>
            </a:extLst>
          </p:cNvPr>
          <p:cNvSpPr/>
          <p:nvPr/>
        </p:nvSpPr>
        <p:spPr>
          <a:xfrm>
            <a:off x="2829234" y="2014492"/>
            <a:ext cx="1278648" cy="504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3B8D48-6E4F-4B38-B435-52FC28C2B954}"/>
              </a:ext>
            </a:extLst>
          </p:cNvPr>
          <p:cNvSpPr/>
          <p:nvPr/>
        </p:nvSpPr>
        <p:spPr>
          <a:xfrm>
            <a:off x="1468928" y="3088684"/>
            <a:ext cx="1700399" cy="86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LinkageError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NoClassDefFoundError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UnsatisfiedLinkError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6FCF57-0AFF-457F-A590-5B98AA683D17}"/>
              </a:ext>
            </a:extLst>
          </p:cNvPr>
          <p:cNvSpPr/>
          <p:nvPr/>
        </p:nvSpPr>
        <p:spPr>
          <a:xfrm>
            <a:off x="5721174" y="2021290"/>
            <a:ext cx="1278647" cy="4894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F2A1037-A467-4B94-9935-0F8BB92BFC1F}"/>
              </a:ext>
            </a:extLst>
          </p:cNvPr>
          <p:cNvSpPr/>
          <p:nvPr/>
        </p:nvSpPr>
        <p:spPr>
          <a:xfrm>
            <a:off x="3363640" y="3088684"/>
            <a:ext cx="1700399" cy="861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VirtualMachineError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OutOfMemoryError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StackOverflowError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88B8F98-6F20-45DD-9400-3B1D1F0453A4}"/>
              </a:ext>
            </a:extLst>
          </p:cNvPr>
          <p:cNvSpPr/>
          <p:nvPr/>
        </p:nvSpPr>
        <p:spPr>
          <a:xfrm>
            <a:off x="7174840" y="3088682"/>
            <a:ext cx="1614053" cy="861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RunTimeException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NullPointerException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6B31AB4-A3BE-491D-80B5-FC8E9E8F3B89}"/>
              </a:ext>
            </a:extLst>
          </p:cNvPr>
          <p:cNvSpPr/>
          <p:nvPr/>
        </p:nvSpPr>
        <p:spPr>
          <a:xfrm>
            <a:off x="5379868" y="3088683"/>
            <a:ext cx="1479143" cy="861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Checked Exception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IOException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E6F5207-1BDC-4643-9C9E-6623861D441B}"/>
              </a:ext>
            </a:extLst>
          </p:cNvPr>
          <p:cNvCxnSpPr>
            <a:endCxn id="4" idx="2"/>
          </p:cNvCxnSpPr>
          <p:nvPr/>
        </p:nvCxnSpPr>
        <p:spPr>
          <a:xfrm flipV="1">
            <a:off x="3817398" y="1552989"/>
            <a:ext cx="1246641" cy="4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4703AD2-4CED-4846-B98D-D8E853AD4F8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064039" y="1552989"/>
            <a:ext cx="1194718" cy="46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782F2B9-3D7E-418A-8999-C53D7BC278C2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360498" y="2510708"/>
            <a:ext cx="1407464" cy="57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DDE1784-4D90-4CDB-8958-7134D22C540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921406" y="2510708"/>
            <a:ext cx="439092" cy="5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7320D9-20F1-409F-BAB9-6A470BB8556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90026" y="2519043"/>
            <a:ext cx="1178532" cy="56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EC6402-B275-4B5D-8B2E-B7E0159423E5}"/>
              </a:ext>
            </a:extLst>
          </p:cNvPr>
          <p:cNvCxnSpPr>
            <a:cxnSpLocks/>
            <a:stCxn id="31" idx="0"/>
            <a:endCxn id="5" idx="2"/>
          </p:cNvCxnSpPr>
          <p:nvPr/>
        </p:nvCxnSpPr>
        <p:spPr>
          <a:xfrm flipH="1" flipV="1">
            <a:off x="3468558" y="2519043"/>
            <a:ext cx="745282" cy="5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0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508BBC3-EFEE-4733-9DA1-7651441D5AB6}"/>
              </a:ext>
            </a:extLst>
          </p:cNvPr>
          <p:cNvSpPr/>
          <p:nvPr/>
        </p:nvSpPr>
        <p:spPr>
          <a:xfrm>
            <a:off x="645317" y="3700463"/>
            <a:ext cx="1726408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423385-122B-46F7-AA4C-553A747B9F89}"/>
              </a:ext>
            </a:extLst>
          </p:cNvPr>
          <p:cNvSpPr/>
          <p:nvPr/>
        </p:nvSpPr>
        <p:spPr>
          <a:xfrm>
            <a:off x="2371725" y="3700463"/>
            <a:ext cx="500063" cy="1185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59D648-B444-499D-B993-95A3465CD66C}"/>
              </a:ext>
            </a:extLst>
          </p:cNvPr>
          <p:cNvSpPr/>
          <p:nvPr/>
        </p:nvSpPr>
        <p:spPr>
          <a:xfrm>
            <a:off x="2871788" y="3700463"/>
            <a:ext cx="500063" cy="1185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D0B1F7-8794-4736-8035-C79723EDF835}"/>
              </a:ext>
            </a:extLst>
          </p:cNvPr>
          <p:cNvSpPr/>
          <p:nvPr/>
        </p:nvSpPr>
        <p:spPr>
          <a:xfrm>
            <a:off x="4520799" y="3700463"/>
            <a:ext cx="2308625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Tenured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290000-766D-4234-9362-CC695A343C49}"/>
              </a:ext>
            </a:extLst>
          </p:cNvPr>
          <p:cNvSpPr/>
          <p:nvPr/>
        </p:nvSpPr>
        <p:spPr>
          <a:xfrm>
            <a:off x="3371851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6CB02-DD80-45E0-A616-56DF54E00F05}"/>
              </a:ext>
            </a:extLst>
          </p:cNvPr>
          <p:cNvSpPr/>
          <p:nvPr/>
        </p:nvSpPr>
        <p:spPr>
          <a:xfrm>
            <a:off x="6831797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60163B-CF16-45B8-8D18-C0F86ADD9280}"/>
              </a:ext>
            </a:extLst>
          </p:cNvPr>
          <p:cNvSpPr/>
          <p:nvPr/>
        </p:nvSpPr>
        <p:spPr>
          <a:xfrm>
            <a:off x="7998608" y="3700463"/>
            <a:ext cx="2308625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Permanent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783702-4404-4A6E-8DE8-B2BE48F4F90B}"/>
              </a:ext>
            </a:extLst>
          </p:cNvPr>
          <p:cNvSpPr/>
          <p:nvPr/>
        </p:nvSpPr>
        <p:spPr>
          <a:xfrm>
            <a:off x="10309606" y="3700463"/>
            <a:ext cx="1166811" cy="1185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92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8F539A8-B16E-41CF-A419-11E029F9723B}"/>
              </a:ext>
            </a:extLst>
          </p:cNvPr>
          <p:cNvSpPr/>
          <p:nvPr/>
        </p:nvSpPr>
        <p:spPr>
          <a:xfrm>
            <a:off x="924791" y="2559529"/>
            <a:ext cx="7678882" cy="3314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0BC23C-09E7-4A93-A8FE-F8074E5036EC}"/>
              </a:ext>
            </a:extLst>
          </p:cNvPr>
          <p:cNvSpPr/>
          <p:nvPr/>
        </p:nvSpPr>
        <p:spPr>
          <a:xfrm>
            <a:off x="924791" y="817419"/>
            <a:ext cx="7668491" cy="17560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579DFD-8B12-4C4C-B8A5-E11CAA20ED67}"/>
              </a:ext>
            </a:extLst>
          </p:cNvPr>
          <p:cNvSpPr/>
          <p:nvPr/>
        </p:nvSpPr>
        <p:spPr>
          <a:xfrm>
            <a:off x="1217024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9DCE2F-47CA-442E-9BC1-2066DFD4C965}"/>
              </a:ext>
            </a:extLst>
          </p:cNvPr>
          <p:cNvSpPr/>
          <p:nvPr/>
        </p:nvSpPr>
        <p:spPr>
          <a:xfrm>
            <a:off x="3285486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ParNew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2CC764-DFB2-4E04-B857-3F5440C97624}"/>
              </a:ext>
            </a:extLst>
          </p:cNvPr>
          <p:cNvSpPr/>
          <p:nvPr/>
        </p:nvSpPr>
        <p:spPr>
          <a:xfrm>
            <a:off x="5353948" y="1477242"/>
            <a:ext cx="1572491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Scavenge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B4B6CC-3E38-49AA-AD1E-E29D8F41D319}"/>
              </a:ext>
            </a:extLst>
          </p:cNvPr>
          <p:cNvSpPr/>
          <p:nvPr/>
        </p:nvSpPr>
        <p:spPr>
          <a:xfrm>
            <a:off x="7380923" y="1924164"/>
            <a:ext cx="983589" cy="136538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2406F2-2FE6-4DCF-ABEC-8C36830939AD}"/>
              </a:ext>
            </a:extLst>
          </p:cNvPr>
          <p:cNvSpPr/>
          <p:nvPr/>
        </p:nvSpPr>
        <p:spPr>
          <a:xfrm>
            <a:off x="1217023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551881-63E9-4878-93FC-5492E1A93577}"/>
              </a:ext>
            </a:extLst>
          </p:cNvPr>
          <p:cNvSpPr/>
          <p:nvPr/>
        </p:nvSpPr>
        <p:spPr>
          <a:xfrm>
            <a:off x="3285485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Old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MSC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04C088-43B1-4FB2-81D2-8071B47E0D6D}"/>
              </a:ext>
            </a:extLst>
          </p:cNvPr>
          <p:cNvSpPr/>
          <p:nvPr/>
        </p:nvSpPr>
        <p:spPr>
          <a:xfrm>
            <a:off x="5353948" y="3484419"/>
            <a:ext cx="1572491" cy="8001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Parallel Old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25F028-ACE6-47A4-AD54-56EB759B0EB3}"/>
              </a:ext>
            </a:extLst>
          </p:cNvPr>
          <p:cNvCxnSpPr>
            <a:cxnSpLocks/>
          </p:cNvCxnSpPr>
          <p:nvPr/>
        </p:nvCxnSpPr>
        <p:spPr>
          <a:xfrm>
            <a:off x="1999891" y="2273879"/>
            <a:ext cx="0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7B04CC-4D75-4C3C-BB51-D40CFB36F41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46545" y="2273879"/>
            <a:ext cx="2025186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5C97A6D-688C-4A8D-8A5B-EC1B72830BDC}"/>
              </a:ext>
            </a:extLst>
          </p:cNvPr>
          <p:cNvCxnSpPr>
            <a:cxnSpLocks/>
          </p:cNvCxnSpPr>
          <p:nvPr/>
        </p:nvCxnSpPr>
        <p:spPr>
          <a:xfrm>
            <a:off x="2789514" y="3884469"/>
            <a:ext cx="49597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BC3382-9CBC-4BF6-9426-127E8BC3E06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071731" y="2277342"/>
            <a:ext cx="1" cy="120707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D0E42C7-AC05-4832-805B-B70AD25676E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140193" y="2280805"/>
            <a:ext cx="1" cy="12036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9BDD91-520D-4107-8A6B-4753FA0C29B7}"/>
              </a:ext>
            </a:extLst>
          </p:cNvPr>
          <p:cNvCxnSpPr>
            <a:cxnSpLocks/>
          </p:cNvCxnSpPr>
          <p:nvPr/>
        </p:nvCxnSpPr>
        <p:spPr>
          <a:xfrm flipH="1">
            <a:off x="2018022" y="2273879"/>
            <a:ext cx="2048514" cy="12105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03F1281-D5B8-49F8-BC41-061F7E58FD3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71731" y="2280805"/>
            <a:ext cx="2042597" cy="12036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99BA314-9AA6-43ED-9ACE-B36F46CA46B8}"/>
              </a:ext>
            </a:extLst>
          </p:cNvPr>
          <p:cNvSpPr txBox="1"/>
          <p:nvPr/>
        </p:nvSpPr>
        <p:spPr>
          <a:xfrm>
            <a:off x="3394922" y="921513"/>
            <a:ext cx="1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新生代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D5A61F1-AD15-4D34-8B56-B6F4D35E9389}"/>
              </a:ext>
            </a:extLst>
          </p:cNvPr>
          <p:cNvSpPr txBox="1"/>
          <p:nvPr/>
        </p:nvSpPr>
        <p:spPr>
          <a:xfrm>
            <a:off x="3439891" y="5425728"/>
            <a:ext cx="16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老年代</a:t>
            </a:r>
          </a:p>
        </p:txBody>
      </p:sp>
    </p:spTree>
    <p:extLst>
      <p:ext uri="{BB962C8B-B14F-4D97-AF65-F5344CB8AC3E}">
        <p14:creationId xmlns:p14="http://schemas.microsoft.com/office/powerpoint/2010/main" val="177641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223</Words>
  <Application>Microsoft Office PowerPoint</Application>
  <PresentationFormat>宽屏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吴璋洋</dc:creator>
  <cp:lastModifiedBy>wuzy</cp:lastModifiedBy>
  <cp:revision>25</cp:revision>
  <dcterms:created xsi:type="dcterms:W3CDTF">2019-01-11T02:15:27Z</dcterms:created>
  <dcterms:modified xsi:type="dcterms:W3CDTF">2019-01-25T13:44:45Z</dcterms:modified>
</cp:coreProperties>
</file>