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94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86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69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168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810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199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020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398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825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72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30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90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64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57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18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0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54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39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32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带响铃提醒功能的简易备忘录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r"/>
            <a:endParaRPr lang="en-US" altLang="zh-CN" dirty="0"/>
          </a:p>
          <a:p>
            <a:pPr marL="0" indent="0" algn="r">
              <a:buNone/>
            </a:pPr>
            <a:r>
              <a:rPr lang="en-US" altLang="zh-CN" dirty="0"/>
              <a:t>2014</a:t>
            </a:r>
            <a:r>
              <a:rPr lang="zh-CN" altLang="en-US" dirty="0"/>
              <a:t>级软件工程一班</a:t>
            </a:r>
            <a:endParaRPr lang="en-US" altLang="zh-CN" dirty="0"/>
          </a:p>
          <a:p>
            <a:pPr marL="0" indent="0" algn="r">
              <a:buNone/>
            </a:pPr>
            <a:r>
              <a:rPr lang="en-US" altLang="zh-CN" dirty="0"/>
              <a:t>201402505124</a:t>
            </a:r>
          </a:p>
          <a:p>
            <a:pPr marL="0" indent="0" algn="r">
              <a:buNone/>
            </a:pPr>
            <a:r>
              <a:rPr lang="zh-CN" altLang="en-US" dirty="0"/>
              <a:t>周亚新</a:t>
            </a:r>
          </a:p>
        </p:txBody>
      </p:sp>
    </p:spTree>
    <p:extLst>
      <p:ext uri="{BB962C8B-B14F-4D97-AF65-F5344CB8AC3E}">
        <p14:creationId xmlns:p14="http://schemas.microsoft.com/office/powerpoint/2010/main" val="1622274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187624" y="620688"/>
            <a:ext cx="6767512" cy="55830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public static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DatabaseHelper createDBHelper(Context context) {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DatabaseHelper dbHelper =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DatabaseHelper(context, </a:t>
            </a:r>
            <a:r>
              <a:rPr kumimoji="0" lang="zh-CN" altLang="zh-CN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DATABASE_NAME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dbHelper;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public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insert(DatabaseHelper dbHelper, UserInfo user) {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ContentValues values =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ContentValues();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values.put(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"datetime"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, user.getDatetime());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    values.put(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"content"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, user.getContent());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    values.put(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"alerttime"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, user.getAlerttime());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    SQLiteDatabase db = dbHelper.getWritableDatabase();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//调用insert方法，就可以将数据插入到数据库当中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db.insert(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"user"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null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, values);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    db.close();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//更新操作就相当于执行SQL语句当中的update语句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public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update(DatabaseHelper dbHelper)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    SQLiteDatabase db = dbHelper.getWritableDatabase();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    ContentValues values =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ContentValues();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    values.put(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"content"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"zhou"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);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db.update(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"user"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, values,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"id=?"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String[]{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"1"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});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    db.close();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public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delete(DatabaseHelper dbHelper, String datetime)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    SQLiteDatabase db = dbHelper.getReadableDatabase();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// 删除表的所有数据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    // 从表中删除指定的一条数据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db.execSQL(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"DELETE FROM "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+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"user"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+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" WHERE datetime="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+ datetime);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    db.close();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}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634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64145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效果图如下：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4048" y="2495118"/>
            <a:ext cx="2253087" cy="3444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495118"/>
            <a:ext cx="2323809" cy="359583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00260" y="1916832"/>
            <a:ext cx="188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+</a:t>
            </a:r>
            <a:r>
              <a:rPr lang="zh-CN" altLang="en-US" sz="2000" dirty="0"/>
              <a:t>编辑备忘录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996729" y="1932221"/>
            <a:ext cx="2397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+</a:t>
            </a:r>
            <a:r>
              <a:rPr lang="zh-CN" altLang="en-US" sz="2000" dirty="0"/>
              <a:t>设置时间</a:t>
            </a:r>
          </a:p>
        </p:txBody>
      </p:sp>
    </p:spTree>
    <p:extLst>
      <p:ext uri="{BB962C8B-B14F-4D97-AF65-F5344CB8AC3E}">
        <p14:creationId xmlns:p14="http://schemas.microsoft.com/office/powerpoint/2010/main" val="236458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9672" y="1844824"/>
            <a:ext cx="5832648" cy="504056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/>
              <a:t>+</a:t>
            </a:r>
            <a:r>
              <a:rPr lang="zh-CN" altLang="en-US" sz="2000" dirty="0"/>
              <a:t>设置完成后的效果    </a:t>
            </a:r>
            <a:r>
              <a:rPr lang="en-US" altLang="zh-CN" sz="2000" dirty="0"/>
              <a:t>		+</a:t>
            </a:r>
            <a:r>
              <a:rPr lang="zh-CN" altLang="en-US" sz="2000" dirty="0"/>
              <a:t>事件提醒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215" y="2490135"/>
            <a:ext cx="2323809" cy="3780952"/>
          </a:xfrm>
          <a:prstGeom prst="rect">
            <a:avLst/>
          </a:prstGeom>
        </p:spPr>
      </p:pic>
      <p:pic>
        <p:nvPicPr>
          <p:cNvPr id="9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2564904"/>
            <a:ext cx="2187362" cy="370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4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1817370"/>
            <a:ext cx="6211912" cy="531510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/>
              <a:t>+</a:t>
            </a:r>
            <a:r>
              <a:rPr lang="zh-CN" altLang="en-US" sz="2000" dirty="0"/>
              <a:t>事件的删除或分享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712" y="2420888"/>
            <a:ext cx="2323809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4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6798734" cy="1152128"/>
          </a:xfrm>
        </p:spPr>
        <p:txBody>
          <a:bodyPr/>
          <a:lstStyle/>
          <a:p>
            <a:pPr algn="l"/>
            <a:r>
              <a:rPr lang="zh-CN" altLang="en-US" dirty="0"/>
              <a:t>主要代码：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865" y="1916832"/>
            <a:ext cx="6798736" cy="4018300"/>
          </a:xfrm>
        </p:spPr>
        <p:txBody>
          <a:bodyPr/>
          <a:lstStyle/>
          <a:p>
            <a:r>
              <a:rPr lang="zh-CN" altLang="en-US" sz="2000" dirty="0"/>
              <a:t>设置日期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176865" y="2348880"/>
            <a:ext cx="6931993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DatePickerDialog(getContext(),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OnDateSetListener(){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@Override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public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onDateSet(DatePicker view,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year,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                      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monthOfYear,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dayOfMonth)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    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//设置日期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    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calendar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.set(year, monthOfYear, dayOfMonth);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    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date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= Utils.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toDateString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calendar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    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dateSetButton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.setText(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date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        }},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calendar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.get(Calendar.</a:t>
            </a:r>
            <a:r>
              <a:rPr kumimoji="0" lang="zh-CN" altLang="zh-CN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YEAR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),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calendar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.get(Calendar.</a:t>
            </a:r>
            <a:r>
              <a:rPr kumimoji="0" lang="zh-CN" altLang="zh-CN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MONTH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),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calendar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.get(Calendar.</a:t>
            </a:r>
            <a:r>
              <a:rPr kumimoji="0" lang="zh-CN" altLang="zh-CN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DAY_OF_MONTH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)).show();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});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positiveButton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.setOnClickListener(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View.OnClickListener()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@Override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public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onClick(View v)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calendar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.set(Calendar.</a:t>
            </a:r>
            <a:r>
              <a:rPr kumimoji="0" lang="zh-CN" altLang="zh-CN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HOUR_OF_DAY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timePicker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.getCurrentHour());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calendar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.set(Calendar.</a:t>
            </a:r>
            <a:r>
              <a:rPr kumimoji="0" lang="zh-CN" altLang="zh-CN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MINUTE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timePicker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.getCurrentMinute());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alerttime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=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calendar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.getTimeInMillis()+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""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timeSetDialog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.cancel();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});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303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6866" y="1268760"/>
            <a:ext cx="6798734" cy="1004216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/>
              <a:t>+</a:t>
            </a:r>
            <a:r>
              <a:rPr lang="zh-CN" altLang="en-US" sz="2000" dirty="0"/>
              <a:t>广播闹铃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65957" y="2571954"/>
            <a:ext cx="6774395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private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alertSet(){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   Intent intent =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Intent(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n-ea"/>
              </a:rPr>
              <a:t>"android.intent.action.ALARMRECEIVER"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);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//提示弹出框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    /*Intent intent=new Intent(EditActivity.this,AlarmReceiver.class);*/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intent.putExtra(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n-ea"/>
              </a:rPr>
              <a:t>"datetime"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n-ea"/>
              </a:rPr>
              <a:t>datetime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   intent.putExtra(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n-ea"/>
              </a:rPr>
              <a:t>"content"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n-ea"/>
              </a:rPr>
              <a:t>content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   intent.putExtra(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n-ea"/>
              </a:rPr>
              <a:t>"alerttime"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n-ea"/>
              </a:rPr>
              <a:t>alerttime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   PendingIntent pendingIntent = PendingIntent.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getBroadcast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(EditActivity.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this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, intent,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);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// 第二个参数为区别不同闹铃的唯一标识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AlarmManager alarmManager = (AlarmManager)getSystemService(</a:t>
            </a:r>
            <a:r>
              <a:rPr kumimoji="0" lang="zh-CN" altLang="zh-CN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n-ea"/>
              </a:rPr>
              <a:t>ALARM_SERVICE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//设置闹钟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alarmManager.set(AlarmManager.</a:t>
            </a:r>
            <a:r>
              <a:rPr kumimoji="0" lang="zh-CN" altLang="zh-CN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n-ea"/>
              </a:rPr>
              <a:t>RTC_WAKEUP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n-ea"/>
              </a:rPr>
              <a:t>calendar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.getTimeInMillis(), pendingIntent);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//setRepeating()这里第二个参数不能设置成现在时间，否则闹钟会设置完就开启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alarmManager.setRepeating(AlarmManager.</a:t>
            </a:r>
            <a:r>
              <a:rPr kumimoji="0" lang="zh-CN" altLang="zh-CN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n-ea"/>
              </a:rPr>
              <a:t>RTC_WAKEUP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n-ea"/>
              </a:rPr>
              <a:t>calendar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.getTimeInMillis(),(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24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*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60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*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60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*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1000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), pendingIntent);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}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8369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6866" y="1340768"/>
            <a:ext cx="6798734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>
                <a:latin typeface="+mj-ea"/>
              </a:rPr>
              <a:t>+</a:t>
            </a:r>
            <a:r>
              <a:rPr lang="zh-CN" altLang="en-US" sz="2000" dirty="0">
                <a:latin typeface="+mj-ea"/>
              </a:rPr>
              <a:t>广播接收</a:t>
            </a:r>
            <a:r>
              <a:rPr lang="en-US" altLang="zh-CN" sz="2000" dirty="0" err="1">
                <a:latin typeface="+mj-ea"/>
              </a:rPr>
              <a:t>BroadcastReceiver</a:t>
            </a:r>
            <a:r>
              <a:rPr lang="zh-CN" altLang="en-US" sz="2000" dirty="0"/>
              <a:t> （并在</a:t>
            </a:r>
            <a:r>
              <a:rPr lang="en-US" altLang="zh-CN" sz="2000" dirty="0"/>
              <a:t>xml</a:t>
            </a:r>
            <a:r>
              <a:rPr lang="zh-CN" altLang="en-US" sz="2000" dirty="0"/>
              <a:t>中注册）</a:t>
            </a:r>
            <a:endParaRPr lang="zh-CN" altLang="en-US" sz="2000" dirty="0">
              <a:latin typeface="+mj-ea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84614" y="2132856"/>
            <a:ext cx="5339878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public 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AlarmReceiver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extends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BroadcastReceiver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//广播接收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@Override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public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onReceive(Context context, Intent intent)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    Toast.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makeText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(context,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"你设置的闹铃时间到了"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, Toast.</a:t>
            </a:r>
            <a:r>
              <a:rPr kumimoji="0" lang="zh-CN" altLang="zh-CN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LENGTH_LONG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).show();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    intent.setClass(context, AlertDialogActivity.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class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    intent.addFlags(Intent.</a:t>
            </a:r>
            <a:r>
              <a:rPr kumimoji="0" lang="zh-CN" altLang="zh-CN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FLAG_ACTIVITY_NEW_TASK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);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//必须增加，否则报错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context.startActivity(intent);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76866" y="4725144"/>
            <a:ext cx="5555374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&lt;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receiver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android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:name=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".alert.AlarmReceiver"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&lt;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intent-filter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    &lt;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action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android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:name=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"android.intent.action.ALARMRECEIVER"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android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:process=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":remote"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/&gt;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&lt;/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intent-filter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&lt;/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receiver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&gt;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4475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3648" y="1412776"/>
            <a:ext cx="6571952" cy="806428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>
                <a:latin typeface="+mj-ea"/>
              </a:rPr>
              <a:t>+</a:t>
            </a:r>
            <a:r>
              <a:rPr lang="zh-CN" altLang="en-US" sz="2000" dirty="0">
                <a:latin typeface="+mj-ea"/>
              </a:rPr>
              <a:t>锁屏仍启动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91856" y="2636912"/>
            <a:ext cx="6995535" cy="2492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protected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onCreate(Bundle savedInstanceState)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super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.onCreate(savedInstanceState);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//需要在AndroidManifest里面设置权限，唤醒屏幕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PowerManager pm = (PowerManager)getSystemService(Context.</a:t>
            </a:r>
            <a:r>
              <a:rPr kumimoji="0" lang="zh-CN" altLang="zh-CN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POWER_SERVICE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mWakelock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= pm.newWakeLock(PowerManager.</a:t>
            </a:r>
            <a:r>
              <a:rPr kumimoji="0" lang="zh-CN" altLang="zh-CN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ACQUIRE_CAUSES_WAKEUP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|PowerManager.</a:t>
            </a:r>
            <a:r>
              <a:rPr kumimoji="0" lang="zh-CN" altLang="zh-CN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FULL_WAKE_LOCK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"AlertDialog"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mWakelock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.acquire();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//屏幕解锁，需要设置权限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KeyguardManager keyguardManager = (KeyguardManager)getSystemService(</a:t>
            </a:r>
            <a:r>
              <a:rPr kumimoji="0" lang="zh-CN" altLang="zh-CN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KEYGUARD_SERVICE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KeyguardLock keyguardLock = keyguardManager.newKeyguardLock(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"AlertDialog"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keyguardLock.disableKeyguard();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//系统自带的锁屏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2004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1500169"/>
            <a:ext cx="6643960" cy="719035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>
                <a:latin typeface="+mn-ea"/>
                <a:ea typeface="+mn-ea"/>
              </a:rPr>
              <a:t>+</a:t>
            </a:r>
            <a:r>
              <a:rPr lang="zh-CN" altLang="en-US" sz="2000" dirty="0">
                <a:latin typeface="+mn-ea"/>
                <a:ea typeface="+mn-ea"/>
              </a:rPr>
              <a:t>数据库及</a:t>
            </a:r>
            <a:r>
              <a:rPr lang="en-US" altLang="zh-CN" sz="2000" dirty="0">
                <a:latin typeface="+mn-ea"/>
                <a:ea typeface="+mn-ea"/>
              </a:rPr>
              <a:t>SQL</a:t>
            </a:r>
            <a:r>
              <a:rPr lang="zh-CN" altLang="en-US" sz="2000" dirty="0">
                <a:latin typeface="+mn-ea"/>
                <a:ea typeface="+mn-ea"/>
              </a:rPr>
              <a:t>语句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76864" y="2792831"/>
            <a:ext cx="6635496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public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onCreate(SQLiteDatabase db)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//使用execSQL函数执行SQL语句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db.execSQL(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"create table user(datetime varchar(30),content varchar(100),alerttime varchar(30))"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}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76864" y="2515832"/>
            <a:ext cx="6635496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public 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DatabaseHelper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extends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SQLiteOpenHelper{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9337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90</TotalTime>
  <Words>128</Words>
  <Application>Microsoft Office PowerPoint</Application>
  <PresentationFormat>全屏显示(4:3)</PresentationFormat>
  <Paragraphs>28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方正舒体</vt:lpstr>
      <vt:lpstr>Arial</vt:lpstr>
      <vt:lpstr>Garamond</vt:lpstr>
      <vt:lpstr>环保</vt:lpstr>
      <vt:lpstr>带响铃提醒功能的简易备忘录</vt:lpstr>
      <vt:lpstr>效果图如下：</vt:lpstr>
      <vt:lpstr>+设置完成后的效果      +事件提醒</vt:lpstr>
      <vt:lpstr>+事件的删除或分享</vt:lpstr>
      <vt:lpstr>主要代码：</vt:lpstr>
      <vt:lpstr>+广播闹铃</vt:lpstr>
      <vt:lpstr>+广播接收BroadcastReceiver （并在xml中注册）</vt:lpstr>
      <vt:lpstr>+锁屏仍启动</vt:lpstr>
      <vt:lpstr>+数据库及SQL语句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带响铃提醒功能的简易备忘录</dc:title>
  <dc:creator>Administrator</dc:creator>
  <cp:lastModifiedBy>周zhou</cp:lastModifiedBy>
  <cp:revision>12</cp:revision>
  <dcterms:created xsi:type="dcterms:W3CDTF">2016-12-15T01:08:20Z</dcterms:created>
  <dcterms:modified xsi:type="dcterms:W3CDTF">2016-12-16T08:09:16Z</dcterms:modified>
</cp:coreProperties>
</file>