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67" r:id="rId6"/>
    <p:sldId id="259" r:id="rId7"/>
    <p:sldId id="271" r:id="rId8"/>
    <p:sldId id="263" r:id="rId9"/>
    <p:sldId id="260" r:id="rId10"/>
    <p:sldId id="272" r:id="rId11"/>
    <p:sldId id="262" r:id="rId12"/>
    <p:sldId id="264" r:id="rId13"/>
    <p:sldId id="265" r:id="rId14"/>
    <p:sldId id="266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FD72-5AA6-4E65-93D2-1D5689DD574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94A0-775C-46C2-89C3-5AE950071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0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94A0-775C-46C2-89C3-5AE9500719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8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6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1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9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1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43B91A-5011-41DB-9166-C65979A43918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E466DF-B5E7-4992-86FF-4A3091A65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365009"/>
            <a:ext cx="9144000" cy="1245699"/>
          </a:xfrm>
        </p:spPr>
        <p:txBody>
          <a:bodyPr/>
          <a:lstStyle/>
          <a:p>
            <a:r>
              <a:rPr lang="zh-CN" altLang="en-US" dirty="0"/>
              <a:t>网上书店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954" y="4563331"/>
            <a:ext cx="5908431" cy="1655762"/>
          </a:xfrm>
        </p:spPr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级软件工程一班</a:t>
            </a:r>
            <a:endParaRPr lang="en-US" altLang="zh-CN" dirty="0"/>
          </a:p>
          <a:p>
            <a:r>
              <a:rPr lang="en-US" altLang="zh-CN" dirty="0"/>
              <a:t>201402505124</a:t>
            </a:r>
          </a:p>
          <a:p>
            <a:r>
              <a:rPr lang="zh-CN" altLang="en-US" dirty="0"/>
              <a:t>周亚新</a:t>
            </a:r>
          </a:p>
        </p:txBody>
      </p:sp>
    </p:spTree>
    <p:extLst>
      <p:ext uri="{BB962C8B-B14F-4D97-AF65-F5344CB8AC3E}">
        <p14:creationId xmlns:p14="http://schemas.microsoft.com/office/powerpoint/2010/main" val="88765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6CF95E-786F-4E9E-A91A-0C6D971DADF7}"/>
              </a:ext>
            </a:extLst>
          </p:cNvPr>
          <p:cNvSpPr/>
          <p:nvPr/>
        </p:nvSpPr>
        <p:spPr>
          <a:xfrm>
            <a:off x="1559168" y="2389493"/>
            <a:ext cx="9003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2000"/>
              </a:spcBef>
            </a:pPr>
            <a:r>
              <a:rPr lang="zh-CN" altLang="en-US" dirty="0"/>
              <a:t> 通过前台点击图书，将图书编号传入到后台，后台相应的</a:t>
            </a:r>
            <a:r>
              <a:rPr lang="en-US" altLang="zh-CN" dirty="0"/>
              <a:t>Controller</a:t>
            </a:r>
            <a:r>
              <a:rPr lang="zh-CN" altLang="en-US" dirty="0"/>
              <a:t>根据前台传过来的图书编号查询验证图书存在与否。若核实存在，向前台发送正确信息并将图书信息存入</a:t>
            </a:r>
            <a:r>
              <a:rPr lang="en-US" altLang="zh-CN" dirty="0"/>
              <a:t>session</a:t>
            </a:r>
            <a:r>
              <a:rPr lang="zh-CN" altLang="en-US" dirty="0"/>
              <a:t>中，这样前台就可以通过</a:t>
            </a:r>
            <a:r>
              <a:rPr lang="en-US" altLang="zh-CN" dirty="0" err="1"/>
              <a:t>json</a:t>
            </a:r>
            <a:r>
              <a:rPr lang="zh-CN" altLang="en-US" dirty="0"/>
              <a:t>得到</a:t>
            </a:r>
            <a:r>
              <a:rPr lang="en-US" altLang="zh-CN" dirty="0"/>
              <a:t>session</a:t>
            </a:r>
            <a:r>
              <a:rPr lang="zh-CN" altLang="en-US" dirty="0"/>
              <a:t>中存储的图书详情信息，不显示出来；若核实没有图书的相关详情或者前台传输图书信息出错，则向前台页面返回相关错误信息，并提示相应的错误信息。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D7809-A906-43CB-9C3A-2038069399A2}"/>
              </a:ext>
            </a:extLst>
          </p:cNvPr>
          <p:cNvSpPr txBox="1"/>
          <p:nvPr/>
        </p:nvSpPr>
        <p:spPr>
          <a:xfrm>
            <a:off x="1840521" y="1043354"/>
            <a:ext cx="872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图书详情介绍的实现</a:t>
            </a:r>
          </a:p>
        </p:txBody>
      </p:sp>
    </p:spTree>
    <p:extLst>
      <p:ext uri="{BB962C8B-B14F-4D97-AF65-F5344CB8AC3E}">
        <p14:creationId xmlns:p14="http://schemas.microsoft.com/office/powerpoint/2010/main" val="384409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601862"/>
            <a:ext cx="10058400" cy="114487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加入购物车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E1367-AC3A-4670-BE00-A81D33C6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20" y="1746737"/>
            <a:ext cx="9041179" cy="48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02570"/>
            <a:ext cx="10058400" cy="101592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购物车结算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74EFE0-43E4-4FFF-85BF-E87F195C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981200"/>
            <a:ext cx="6667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65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后台主要功能性界面：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000" dirty="0"/>
              <a:t>可进行用户、书籍等的增删改查操作</a:t>
            </a:r>
            <a:br>
              <a:rPr lang="en-US" altLang="zh-CN" sz="2000" dirty="0"/>
            </a:br>
            <a:r>
              <a:rPr lang="zh-CN" altLang="en-US" sz="2000" dirty="0"/>
              <a:t>（登录界面）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63EF7D-C6C1-4EF8-B34B-961FB69D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52" y="1756608"/>
            <a:ext cx="9085385" cy="44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83323" y="855783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后台用户管理主页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ACE725-123A-4305-B263-D847F6B3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7" y="1535295"/>
            <a:ext cx="10808677" cy="46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7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7FAC3B-CA71-47CB-BCC4-FA796CAD9CF8}"/>
              </a:ext>
            </a:extLst>
          </p:cNvPr>
          <p:cNvSpPr txBox="1"/>
          <p:nvPr/>
        </p:nvSpPr>
        <p:spPr>
          <a:xfrm>
            <a:off x="1383323" y="855783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后台用户添加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048D2-64E6-42D8-AC4A-B18A7707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52" y="1524000"/>
            <a:ext cx="10210270" cy="45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8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672CE0-06EC-4E35-A248-23535CCA0B2F}"/>
              </a:ext>
            </a:extLst>
          </p:cNvPr>
          <p:cNvSpPr txBox="1"/>
          <p:nvPr/>
        </p:nvSpPr>
        <p:spPr>
          <a:xfrm>
            <a:off x="1383323" y="855783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后台图书管理主页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067C9C-C7CF-4788-829E-1B0492A2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3" y="1377878"/>
            <a:ext cx="10234245" cy="54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40278-83BB-43F0-BA4F-2AF32DB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187844" cy="89869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数据库相关信息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684892-0C86-44FD-A457-A29052A1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06" y="2097453"/>
            <a:ext cx="723572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7476" y="1090246"/>
            <a:ext cx="1012873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使用开发工具：</a:t>
            </a:r>
            <a:r>
              <a:rPr lang="en-US" altLang="zh-CN" sz="2800" dirty="0" err="1">
                <a:latin typeface="+mn-ea"/>
                <a:cs typeface="Times New Roman" panose="02020603050405020304" pitchFamily="18" charset="0"/>
              </a:rPr>
              <a:t>Intellij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 idea </a:t>
            </a:r>
            <a:br>
              <a:rPr lang="en-US" altLang="zh-CN" sz="2800" dirty="0">
                <a:latin typeface="+mn-ea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+mn-ea"/>
              </a:rPr>
              <a:t>服务器：</a:t>
            </a:r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Tomcat  8</a:t>
            </a:r>
          </a:p>
          <a:p>
            <a:r>
              <a:rPr lang="zh-CN" altLang="en-US" sz="2800" dirty="0">
                <a:latin typeface="+mn-ea"/>
              </a:rPr>
              <a:t>使用框架技术：</a:t>
            </a:r>
            <a:r>
              <a:rPr lang="en-US" altLang="zh-CN" sz="2800" dirty="0" err="1">
                <a:latin typeface="+mn-ea"/>
              </a:rPr>
              <a:t>Spring+Spring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mvc+Mybatis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plus+Maven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后台数据库：</a:t>
            </a:r>
            <a:r>
              <a:rPr lang="en-US" altLang="zh-CN" sz="2800" dirty="0" err="1">
                <a:latin typeface="+mn-ea"/>
              </a:rPr>
              <a:t>Mysql</a:t>
            </a:r>
            <a:r>
              <a:rPr lang="en-US" altLang="zh-CN" sz="2800" dirty="0">
                <a:latin typeface="+mn-ea"/>
              </a:rPr>
              <a:t> </a:t>
            </a:r>
          </a:p>
          <a:p>
            <a:r>
              <a:rPr lang="zh-CN" altLang="en-US" sz="2800" dirty="0">
                <a:latin typeface="+mn-ea"/>
              </a:rPr>
              <a:t>设计模式：</a:t>
            </a:r>
            <a:r>
              <a:rPr lang="en-US" altLang="zh-CN" sz="2800" dirty="0">
                <a:latin typeface="+mn-ea"/>
              </a:rPr>
              <a:t>MVC,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是指业务模型，</a:t>
            </a:r>
            <a:r>
              <a:rPr lang="en-US" altLang="zh-CN" sz="2800" dirty="0">
                <a:latin typeface="+mn-ea"/>
              </a:rPr>
              <a:t>V</a:t>
            </a:r>
            <a:r>
              <a:rPr lang="zh-CN" altLang="en-US" sz="2800" dirty="0">
                <a:latin typeface="+mn-ea"/>
              </a:rPr>
              <a:t>是指用户界面，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则是控制器</a:t>
            </a:r>
            <a:r>
              <a:rPr lang="en-US" altLang="zh-CN" sz="2800" dirty="0">
                <a:latin typeface="+mn-ea"/>
              </a:rPr>
              <a:t>.</a:t>
            </a:r>
          </a:p>
          <a:p>
            <a:r>
              <a:rPr lang="en-US" altLang="zh-CN" sz="2400" dirty="0">
                <a:latin typeface="+mn-ea"/>
              </a:rPr>
              <a:t>Model:</a:t>
            </a:r>
            <a:r>
              <a:rPr lang="zh-CN" altLang="en-US" sz="2400" dirty="0">
                <a:latin typeface="+mn-ea"/>
              </a:rPr>
              <a:t>应用程序中用于处理应用程序数据逻辑的部分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负责在数据库中存取数据</a:t>
            </a:r>
            <a:r>
              <a:rPr lang="en-US" altLang="zh-CN" sz="2400" dirty="0">
                <a:latin typeface="+mn-ea"/>
              </a:rPr>
              <a:t>.</a:t>
            </a:r>
            <a:endParaRPr lang="zh-CN" altLang="en-US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View:</a:t>
            </a:r>
            <a:r>
              <a:rPr lang="zh-CN" altLang="en-US" sz="2400" dirty="0">
                <a:latin typeface="+mn-ea"/>
              </a:rPr>
              <a:t>应用程序中处理数据显示的部分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Controller:</a:t>
            </a:r>
            <a:r>
              <a:rPr lang="zh-CN" altLang="en-US" sz="2400" dirty="0">
                <a:latin typeface="+mn-ea"/>
              </a:rPr>
              <a:t>应用程序中处理用户交互的部分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 负责从视图读取数据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控制用户输入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并向模型发送数据</a:t>
            </a:r>
            <a:r>
              <a:rPr lang="en-US" altLang="zh-CN" sz="2400" dirty="0"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主要通过</a:t>
            </a:r>
            <a:r>
              <a:rPr lang="en-US" altLang="zh-CN" sz="2400" dirty="0">
                <a:latin typeface="+mn-ea"/>
              </a:rPr>
              <a:t>struts2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action</a:t>
            </a:r>
            <a:r>
              <a:rPr lang="zh-CN" altLang="en-US" sz="2400" dirty="0">
                <a:latin typeface="+mn-ea"/>
              </a:rPr>
              <a:t>类实现</a:t>
            </a:r>
            <a:br>
              <a:rPr lang="en-US" altLang="zh-CN" sz="24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7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386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主要功能实现：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8154" y="1512277"/>
            <a:ext cx="294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登录界面：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9AC519-5800-4FAE-B67A-B0620F1F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74" y="2121408"/>
            <a:ext cx="6990445" cy="39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5624-AEB4-493C-AB8B-F822A57C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38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实现过程及方法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05315-1B04-44D7-AB38-77D57E5D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8492"/>
            <a:ext cx="10058400" cy="47537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zh-CN" altLang="en-US" sz="2400" dirty="0"/>
              <a:t>        通过前台输入的用户名，后台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验证用户存在与否，以及用户密码的正确性。若核实成功，向前台发送正确信息并将用户信息存入</a:t>
            </a:r>
            <a:r>
              <a:rPr lang="en-US" altLang="zh-CN" sz="2400" dirty="0"/>
              <a:t>session</a:t>
            </a:r>
            <a:r>
              <a:rPr lang="zh-CN" altLang="en-US" sz="2400" dirty="0"/>
              <a:t>中，这样前台用户名就可以通过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得到</a:t>
            </a:r>
            <a:r>
              <a:rPr lang="en-US" altLang="zh-CN" sz="2400" dirty="0"/>
              <a:t>session</a:t>
            </a:r>
            <a:r>
              <a:rPr lang="zh-CN" altLang="en-US" sz="2400" dirty="0"/>
              <a:t>中的取值；若核实用户信息不正确，则向前台页面返回错误信息，并提示相应的错误信息。</a:t>
            </a:r>
          </a:p>
        </p:txBody>
      </p:sp>
    </p:spTree>
    <p:extLst>
      <p:ext uri="{BB962C8B-B14F-4D97-AF65-F5344CB8AC3E}">
        <p14:creationId xmlns:p14="http://schemas.microsoft.com/office/powerpoint/2010/main" val="294151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06770" y="1113692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注册界面：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0BEE6-3EAC-4BD3-8118-C9916FE8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1975394"/>
            <a:ext cx="7501163" cy="40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9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985014" cy="126210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首页：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000" dirty="0"/>
              <a:t>显示不同类型的书籍信息，可进行点击查看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589F038-9EB6-4E8A-A129-F4778B7D8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218" y="1633521"/>
            <a:ext cx="6729420" cy="1993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FA05A4-8BAF-4B52-85DB-77D25F7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18" y="3566311"/>
            <a:ext cx="6729420" cy="22508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BAB7C3-117A-4CB8-BCB2-60DB885B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315" y="5814646"/>
            <a:ext cx="6717323" cy="23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365F-8809-4344-8615-5D45038B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45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主页信息的实现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1772-5C2C-4448-83DD-B6031AB8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6738"/>
            <a:ext cx="9328521" cy="44254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     前台发出显示图书的请求， 后台相应的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根据相应的请求，通过对数据库的查证，将找到的值通过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传到前台页面</a:t>
            </a:r>
          </a:p>
        </p:txBody>
      </p:sp>
    </p:spTree>
    <p:extLst>
      <p:ext uri="{BB962C8B-B14F-4D97-AF65-F5344CB8AC3E}">
        <p14:creationId xmlns:p14="http://schemas.microsoft.com/office/powerpoint/2010/main" val="222840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730816"/>
            <a:ext cx="10058400" cy="106281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      </a:t>
            </a:r>
            <a:r>
              <a:rPr lang="zh-CN" altLang="en-US" sz="2000" dirty="0">
                <a:latin typeface="+mn-ea"/>
                <a:ea typeface="+mn-ea"/>
              </a:rPr>
              <a:t>图书分类型查看（以小说为例，查看效果）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D3AA0F-17C2-4B85-8FDE-2834A860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6" y="1793630"/>
            <a:ext cx="8499231" cy="45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176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查看图书详情，点击图书图片即可查看</a:t>
            </a:r>
            <a:br>
              <a:rPr lang="en-US" altLang="zh-CN" sz="2800" dirty="0">
                <a:latin typeface="+mn-ea"/>
                <a:ea typeface="+mn-ea"/>
              </a:rPr>
            </a:br>
            <a:endParaRPr lang="zh-CN" altLang="en-US" sz="2200" dirty="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D7F4E9-7EC6-48BB-81E9-7230BC5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195753"/>
            <a:ext cx="1010229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409</TotalTime>
  <Words>283</Words>
  <Application>Microsoft Office PowerPoint</Application>
  <PresentationFormat>宽屏</PresentationFormat>
  <Paragraphs>31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方正姚体</vt:lpstr>
      <vt:lpstr>Rockwell</vt:lpstr>
      <vt:lpstr>Rockwell Condensed</vt:lpstr>
      <vt:lpstr>Times New Roman</vt:lpstr>
      <vt:lpstr>Wingdings</vt:lpstr>
      <vt:lpstr>木活字</vt:lpstr>
      <vt:lpstr>网上书店</vt:lpstr>
      <vt:lpstr>PowerPoint 演示文稿</vt:lpstr>
      <vt:lpstr>主要功能实现：</vt:lpstr>
      <vt:lpstr>实现过程及方法</vt:lpstr>
      <vt:lpstr>PowerPoint 演示文稿</vt:lpstr>
      <vt:lpstr>首页：  显示不同类型的书籍信息，可进行点击查看</vt:lpstr>
      <vt:lpstr>主页信息的实现</vt:lpstr>
      <vt:lpstr>      图书分类型查看（以小说为例，查看效果）</vt:lpstr>
      <vt:lpstr>查看图书详情，点击图书图片即可查看 </vt:lpstr>
      <vt:lpstr>PowerPoint 演示文稿</vt:lpstr>
      <vt:lpstr>加入购物车</vt:lpstr>
      <vt:lpstr>购物车结算</vt:lpstr>
      <vt:lpstr>后台主要功能性界面：  可进行用户、书籍等的增删改查操作 （登录界面）</vt:lpstr>
      <vt:lpstr>PowerPoint 演示文稿</vt:lpstr>
      <vt:lpstr>PowerPoint 演示文稿</vt:lpstr>
      <vt:lpstr>PowerPoint 演示文稿</vt:lpstr>
      <vt:lpstr>数据库相关信息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网上书城</dc:title>
  <dc:creator>周zhou</dc:creator>
  <cp:lastModifiedBy>周zhou</cp:lastModifiedBy>
  <cp:revision>21</cp:revision>
  <dcterms:created xsi:type="dcterms:W3CDTF">2017-01-02T03:21:41Z</dcterms:created>
  <dcterms:modified xsi:type="dcterms:W3CDTF">2017-07-08T04:10:31Z</dcterms:modified>
</cp:coreProperties>
</file>