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56" r:id="rId5"/>
    <p:sldId id="268" r:id="rId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200"/>
              <a:t>TinyLink</a:t>
            </a:r>
            <a:r>
              <a:rPr lang="zh-CN" altLang="en-US" sz="3200"/>
              <a:t>组会</a:t>
            </a:r>
            <a:endParaRPr lang="zh-CN" altLang="en-US" sz="3200"/>
          </a:p>
        </p:txBody>
      </p:sp>
      <p:sp>
        <p:nvSpPr>
          <p:cNvPr id="2050" name="文本框 4"/>
          <p:cNvSpPr txBox="1"/>
          <p:nvPr/>
        </p:nvSpPr>
        <p:spPr>
          <a:xfrm>
            <a:off x="6081713" y="5891213"/>
            <a:ext cx="2306637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姓名：张宇轩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日期：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2017/11/17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51" name="内容占位符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4838" y="1317625"/>
            <a:ext cx="7934325" cy="422275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内容占位符 2"/>
          <p:cNvSpPr>
            <a:spLocks noGrp="1"/>
          </p:cNvSpPr>
          <p:nvPr>
            <p:ph idx="1"/>
          </p:nvPr>
        </p:nvSpPr>
        <p:spPr>
          <a:xfrm>
            <a:off x="876300" y="1081088"/>
            <a:ext cx="7620000" cy="4695825"/>
          </a:xfrm>
        </p:spPr>
        <p:txBody>
          <a:bodyPr anchor="t"/>
          <a:p>
            <a:pPr marL="0" indent="0" fontAlgn="base">
              <a:buNone/>
            </a:pPr>
            <a:r>
              <a:rPr lang="en-US" altLang="zh-CN" sz="2400" strike="noStrike" noProof="1">
                <a:solidFill>
                  <a:schemeClr val="tx1"/>
                </a:solidFill>
                <a:uFillTx/>
              </a:rPr>
              <a:t>1.</a:t>
            </a:r>
            <a:r>
              <a:rPr lang="zh-CN" altLang="en-US" sz="2400" strike="noStrike" noProof="1">
                <a:solidFill>
                  <a:schemeClr val="tx1"/>
                </a:solidFill>
                <a:uFillTx/>
              </a:rPr>
              <a:t>继续熟悉</a:t>
            </a:r>
            <a:r>
              <a:rPr lang="en-US" altLang="zh-CN" sz="2400" strike="noStrike" noProof="1">
                <a:solidFill>
                  <a:schemeClr val="tx1"/>
                </a:solidFill>
                <a:uFillTx/>
              </a:rPr>
              <a:t>Arduino</a:t>
            </a:r>
            <a:r>
              <a:rPr lang="zh-CN" altLang="en-US" sz="2400" strike="noStrike" noProof="1">
                <a:solidFill>
                  <a:schemeClr val="tx1"/>
                </a:solidFill>
                <a:uFillTx/>
              </a:rPr>
              <a:t>软件库扩充，针对控制类传感器做了更详细地研究。</a:t>
            </a:r>
            <a:endParaRPr lang="zh-CN" altLang="en-US" sz="2400" strike="noStrike" noProof="1">
              <a:solidFill>
                <a:schemeClr val="tx1"/>
              </a:solidFill>
              <a:uFillTx/>
            </a:endParaRPr>
          </a:p>
          <a:p>
            <a:pPr marL="0" indent="0" fontAlgn="base">
              <a:buNone/>
            </a:pPr>
            <a:r>
              <a:rPr lang="en-US" altLang="zh-CN" sz="2400" strike="noStrike" noProof="1">
                <a:solidFill>
                  <a:schemeClr val="tx1"/>
                </a:solidFill>
                <a:uFillTx/>
              </a:rPr>
              <a:t>2.</a:t>
            </a:r>
            <a:r>
              <a:rPr lang="zh-CN" altLang="en-US" sz="2400" strike="noStrike" noProof="1">
                <a:solidFill>
                  <a:schemeClr val="tx1"/>
                </a:solidFill>
                <a:uFillTx/>
              </a:rPr>
              <a:t>添加新的控制类传感器，蜂鸣器，</a:t>
            </a:r>
            <a:r>
              <a:rPr lang="en-US" altLang="zh-CN" sz="2400" strike="noStrike" noProof="1">
                <a:solidFill>
                  <a:schemeClr val="tx1"/>
                </a:solidFill>
                <a:uFillTx/>
              </a:rPr>
              <a:t>74HC595</a:t>
            </a:r>
            <a:r>
              <a:rPr lang="zh-CN" altLang="en-US" sz="2400" strike="noStrike" noProof="1">
                <a:solidFill>
                  <a:schemeClr val="tx1"/>
                </a:solidFill>
                <a:uFillTx/>
              </a:rPr>
              <a:t>。</a:t>
            </a:r>
            <a:endParaRPr lang="zh-CN" altLang="en-US" sz="2400" strike="noStrike" noProof="1">
              <a:solidFill>
                <a:schemeClr val="tx1"/>
              </a:solidFill>
              <a:uFillTx/>
            </a:endParaRPr>
          </a:p>
          <a:p>
            <a:pPr marL="0" indent="0" fontAlgn="base">
              <a:buNone/>
            </a:pPr>
            <a:r>
              <a:rPr lang="en-US" altLang="zh-CN" sz="2400" strike="noStrike" noProof="1">
                <a:solidFill>
                  <a:schemeClr val="tx1"/>
                </a:solidFill>
                <a:uFillTx/>
              </a:rPr>
              <a:t>3.</a:t>
            </a:r>
            <a:r>
              <a:rPr lang="zh-CN" altLang="en-US" sz="2400" strike="noStrike" noProof="1">
                <a:solidFill>
                  <a:schemeClr val="tx1"/>
                </a:solidFill>
                <a:uFillTx/>
              </a:rPr>
              <a:t>总结软件库扩充方案及测试方案。</a:t>
            </a:r>
            <a:endParaRPr lang="zh-CN" altLang="en-US" sz="2400" strike="noStrike" noProof="1">
              <a:solidFill>
                <a:schemeClr val="tx1"/>
              </a:solidFill>
              <a:uFillTx/>
            </a:endParaRPr>
          </a:p>
          <a:p>
            <a:pPr marL="0" indent="0" fontAlgn="base">
              <a:buNone/>
            </a:pPr>
            <a:endParaRPr lang="zh-CN" altLang="en-US" sz="1600" strike="noStrike" noProof="1">
              <a:solidFill>
                <a:schemeClr val="tx1"/>
              </a:solidFill>
              <a:uFillTx/>
            </a:endParaRPr>
          </a:p>
        </p:txBody>
      </p:sp>
      <p:sp>
        <p:nvSpPr>
          <p:cNvPr id="3074" name="文本框 1"/>
          <p:cNvSpPr txBox="1"/>
          <p:nvPr/>
        </p:nvSpPr>
        <p:spPr>
          <a:xfrm>
            <a:off x="368300" y="241300"/>
            <a:ext cx="3751263" cy="706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>
                <a:latin typeface="黑体" panose="02010609060101010101" charset="-122"/>
                <a:ea typeface="黑体" panose="02010609060101010101" charset="-122"/>
              </a:rPr>
              <a:t>一、工作进展</a:t>
            </a:r>
            <a:endParaRPr lang="zh-CN" altLang="en-US" sz="40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副标题 3074"/>
          <p:cNvSpPr>
            <a:spLocks noGrp="1"/>
          </p:cNvSpPr>
          <p:nvPr>
            <p:ph type="subTitle" idx="1"/>
          </p:nvPr>
        </p:nvSpPr>
        <p:spPr>
          <a:xfrm>
            <a:off x="773113" y="1144588"/>
            <a:ext cx="7008812" cy="5046662"/>
          </a:xfrm>
        </p:spPr>
        <p:txBody>
          <a:bodyPr anchor="t"/>
          <a:p>
            <a:pPr algn="l" defTabSz="914400"/>
            <a:r>
              <a:rPr sz="2000" kern="1200" baseline="0">
                <a:latin typeface="+mn-lt"/>
                <a:ea typeface="+mn-ea"/>
                <a:cs typeface="+mn-cs"/>
              </a:rPr>
              <a:t>想法一：简单控制类传感器如继电器开关，蜂鸣器，LED灯，有turnOn()，turnOff()，toggle()三种方法，</a:t>
            </a:r>
            <a:r>
              <a:rPr lang="zh-CN" sz="2000" kern="1200" baseline="0">
                <a:latin typeface="+mn-lt"/>
                <a:ea typeface="+mn-ea"/>
                <a:cs typeface="+mn-cs"/>
              </a:rPr>
              <a:t>可以</a:t>
            </a:r>
            <a:r>
              <a:rPr sz="2000" kern="1200" baseline="0">
                <a:latin typeface="+mn-lt"/>
                <a:ea typeface="+mn-ea"/>
                <a:cs typeface="+mn-cs"/>
              </a:rPr>
              <a:t>封装一个基类。</a:t>
            </a:r>
            <a:endParaRPr sz="2000" kern="1200" baseline="0">
              <a:latin typeface="+mn-lt"/>
              <a:ea typeface="+mn-ea"/>
              <a:cs typeface="+mn-cs"/>
            </a:endParaRPr>
          </a:p>
          <a:p>
            <a:pPr algn="l" defTabSz="914400"/>
            <a:r>
              <a:rPr sz="2000" kern="1200" baseline="0">
                <a:latin typeface="+mn-lt"/>
                <a:ea typeface="+mn-ea"/>
                <a:cs typeface="+mn-cs"/>
              </a:rPr>
              <a:t>优点：开发这类传感器速度快  </a:t>
            </a:r>
            <a:endParaRPr sz="2000" kern="1200" baseline="0">
              <a:latin typeface="+mn-lt"/>
              <a:ea typeface="+mn-ea"/>
              <a:cs typeface="+mn-cs"/>
            </a:endParaRPr>
          </a:p>
          <a:p>
            <a:pPr algn="l" defTabSz="914400"/>
            <a:r>
              <a:rPr sz="2000" kern="1200" baseline="0">
                <a:latin typeface="+mn-lt"/>
                <a:ea typeface="+mn-ea"/>
                <a:cs typeface="+mn-cs"/>
              </a:rPr>
              <a:t>缺点：仍有大量控制类传感器无法继承</a:t>
            </a:r>
            <a:endParaRPr sz="2000" kern="1200" baseline="0">
              <a:latin typeface="+mn-lt"/>
              <a:ea typeface="+mn-ea"/>
              <a:cs typeface="+mn-cs"/>
            </a:endParaRPr>
          </a:p>
          <a:p>
            <a:pPr algn="l" defTabSz="914400"/>
            <a:endParaRPr sz="2000" kern="1200" baseline="0">
              <a:latin typeface="+mn-lt"/>
              <a:ea typeface="+mn-ea"/>
              <a:cs typeface="+mn-cs"/>
            </a:endParaRPr>
          </a:p>
          <a:p>
            <a:pPr algn="l" defTabSz="914400"/>
            <a:r>
              <a:rPr lang="zh-CN" altLang="en-US" sz="2000" kern="1200" baseline="0">
                <a:latin typeface="+mn-lt"/>
                <a:ea typeface="+mn-ea"/>
                <a:cs typeface="+mn-cs"/>
              </a:rPr>
              <a:t>想法二：步进电机分四相和二相，类似于这种传感器是否需分开封装。</a:t>
            </a:r>
            <a:endParaRPr lang="zh-CN" altLang="en-US" sz="2000" kern="1200" baseline="0">
              <a:latin typeface="+mn-lt"/>
              <a:ea typeface="+mn-ea"/>
              <a:cs typeface="+mn-cs"/>
            </a:endParaRPr>
          </a:p>
          <a:p>
            <a:pPr algn="l" defTabSz="914400"/>
            <a:endParaRPr sz="2000" kern="1200" baseline="0">
              <a:latin typeface="+mn-lt"/>
              <a:ea typeface="+mn-ea"/>
              <a:cs typeface="+mn-cs"/>
            </a:endParaRPr>
          </a:p>
          <a:p>
            <a:pPr algn="l" defTabSz="914400"/>
            <a:r>
              <a:rPr sz="2000" kern="1200" baseline="0">
                <a:latin typeface="+mn-lt"/>
                <a:ea typeface="+mn-ea"/>
                <a:cs typeface="+mn-cs"/>
              </a:rPr>
              <a:t>想法</a:t>
            </a:r>
            <a:r>
              <a:rPr lang="zh-CN" sz="2000" kern="1200" baseline="0">
                <a:latin typeface="+mn-lt"/>
                <a:ea typeface="+mn-ea"/>
                <a:cs typeface="+mn-cs"/>
              </a:rPr>
              <a:t>三</a:t>
            </a:r>
            <a:r>
              <a:rPr sz="2000" kern="1200" baseline="0">
                <a:latin typeface="+mn-lt"/>
                <a:ea typeface="+mn-ea"/>
                <a:cs typeface="+mn-cs"/>
              </a:rPr>
              <a:t>：控制类传感器重在功能，可根据功能规范用户开发，例如步进电机有正转、反转、调节转速三种功能，需生成三种对应的方法。可以开发一款远程开发软件库工具，根据需求自动生成开发模板，规范用户开发。</a:t>
            </a:r>
            <a:endParaRPr lang="zh-CN" sz="2000" kern="1200" baseline="0">
              <a:latin typeface="+mn-lt"/>
              <a:ea typeface="+mn-ea"/>
              <a:cs typeface="+mn-cs"/>
            </a:endParaRPr>
          </a:p>
          <a:p>
            <a:pPr algn="l" defTabSz="914400"/>
            <a:endParaRPr sz="2000" kern="1200" baseline="0">
              <a:latin typeface="+mn-lt"/>
              <a:ea typeface="+mn-ea"/>
              <a:cs typeface="+mn-cs"/>
            </a:endParaRPr>
          </a:p>
          <a:p>
            <a:pPr algn="l" defTabSz="914400"/>
            <a:r>
              <a:rPr sz="2000" kern="1200" baseline="0">
                <a:latin typeface="+mn-lt"/>
                <a:ea typeface="+mn-ea"/>
                <a:cs typeface="+mn-cs"/>
              </a:rPr>
              <a:t>想法三：开发人员需对自己开发的新固件库编写test()方法或者工程demo供测试人员进行快速测试。</a:t>
            </a:r>
            <a:endParaRPr sz="2000" kern="1200" baseline="0">
              <a:latin typeface="+mn-lt"/>
              <a:ea typeface="+mn-ea"/>
              <a:cs typeface="+mn-cs"/>
            </a:endParaRPr>
          </a:p>
          <a:p>
            <a:pPr algn="l" defTabSz="914400"/>
            <a:endParaRPr sz="2000" kern="1200" baseline="0">
              <a:latin typeface="+mn-lt"/>
              <a:ea typeface="+mn-ea"/>
              <a:cs typeface="+mn-cs"/>
            </a:endParaRPr>
          </a:p>
          <a:p>
            <a:pPr algn="l" defTabSz="914400"/>
            <a:endParaRPr sz="2000" kern="1200" baseline="0">
              <a:latin typeface="+mn-lt"/>
              <a:ea typeface="+mn-ea"/>
              <a:cs typeface="+mn-cs"/>
            </a:endParaRPr>
          </a:p>
        </p:txBody>
      </p:sp>
      <p:sp>
        <p:nvSpPr>
          <p:cNvPr id="4098" name="文本框 1"/>
          <p:cNvSpPr txBox="1"/>
          <p:nvPr/>
        </p:nvSpPr>
        <p:spPr>
          <a:xfrm>
            <a:off x="368300" y="241300"/>
            <a:ext cx="3751263" cy="706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>
                <a:latin typeface="黑体" panose="02010609060101010101" charset="-122"/>
                <a:ea typeface="黑体" panose="02010609060101010101" charset="-122"/>
              </a:rPr>
              <a:t>二、本周的问题</a:t>
            </a:r>
            <a:endParaRPr lang="zh-CN" altLang="en-US" sz="40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内容占位符 3" descr="谢谢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3000" y="771525"/>
            <a:ext cx="7085013" cy="531495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WPS 演示</Application>
  <PresentationFormat/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默认设计模板</vt:lpstr>
      <vt:lpstr>TinyLink组会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AI Rebellion:Changing the Narrative</dc:title>
  <dc:creator>ower</dc:creator>
  <cp:lastModifiedBy>刘书勇</cp:lastModifiedBy>
  <cp:revision>20</cp:revision>
  <dcterms:created xsi:type="dcterms:W3CDTF">2017-04-09T12:50:00Z</dcterms:created>
  <dcterms:modified xsi:type="dcterms:W3CDTF">2017-11-17T04:02:20Z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