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CC9F2-A20C-3879-B598-CDA172705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38B693-79DE-ED39-C2F0-1F401950E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A4C78-62CB-18AF-6447-75845DDD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02C5-A29F-4E03-903A-F7B40A23667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ABE42-E4C0-03DC-AFE8-B0D9E82C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E8EE8-BF3E-BD26-AE84-0D81B73C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B04B-7C5D-4A50-8A15-997AA3BDB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89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475FC-37DD-F624-A177-50A30710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B5165E-1CD8-FB35-7909-B66BC3B31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7AA79-425B-D489-B110-B3A1B725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02C5-A29F-4E03-903A-F7B40A23667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CD7702-24C2-EF24-DDE2-6E55A9A8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3EB76-B263-5FD6-E428-33AFD5CD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B04B-7C5D-4A50-8A15-997AA3BDB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46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06BF4-DC16-D5E3-11C5-DC4D4275C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5E7D53-4CB4-3F58-01DF-637FA5C55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D2964-E9B2-BA58-49EA-7078C904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02C5-A29F-4E03-903A-F7B40A23667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83AE4-C3E0-EDB1-6CB6-62D82A20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332B9-B81D-AE72-32AD-BAC8FBA7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B04B-7C5D-4A50-8A15-997AA3BDB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65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D92C6-7443-2AF4-E7E4-54B29298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EEC5F-F2CB-6B47-5365-126E8692F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370B6-8B53-9209-823B-052CF5E3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02C5-A29F-4E03-903A-F7B40A23667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B33DE-B417-F97D-1A62-3B07CF41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F7253-B47D-B7AD-9945-C98A243C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B04B-7C5D-4A50-8A15-997AA3BDB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11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0E10E-51C5-52B6-167B-56A66725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F1166-A77A-96BE-CFAB-558821D9D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A15B7D-C792-56CE-F70D-EA92B2E7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02C5-A29F-4E03-903A-F7B40A23667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37FD68-5E68-E8AB-D9C5-EFF9B21B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60CB7-C10C-6502-6F74-84C68CA1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B04B-7C5D-4A50-8A15-997AA3BDB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33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03F8A-1E59-445D-991A-35CF4005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D3F70-51D8-58C9-7D5C-E42C83DD3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D441AA-F14E-5399-7012-E249D8429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F41A5-1B8E-275E-7EDE-1DD29525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02C5-A29F-4E03-903A-F7B40A23667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6D669-E4F2-4A00-807E-96DF1ECC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2B4926-DC96-C476-5391-18034C46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B04B-7C5D-4A50-8A15-997AA3BDB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4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63DA1-4248-F51F-DCB6-20049D8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15AE2A-F327-D6E2-3731-02E34D9ED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7C91AF-30BF-46E0-222A-2C047DEBF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72D903-5067-7647-97EE-506D5C35C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F6B57B-28DD-D57A-0120-6ECD37EDB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E609C4-4566-90C7-533F-267C71AF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02C5-A29F-4E03-903A-F7B40A23667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D83826-64ED-E861-334B-E87DC80B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0B718E-6C5E-9C1F-757B-672EE205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B04B-7C5D-4A50-8A15-997AA3BDB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98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EFEB6-4279-434F-1E41-AE9CB93D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EAD372-A0F6-ED53-F235-1D322F33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02C5-A29F-4E03-903A-F7B40A23667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C7D580-8C17-A2FC-04A9-90587CB5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8B76FC-69D5-A68A-44F1-56B5011E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B04B-7C5D-4A50-8A15-997AA3BDB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27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52D377-3F1B-BE31-164B-FF7F1B64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02C5-A29F-4E03-903A-F7B40A23667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F3637E-E112-C43A-1C14-A6FEFAD5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5371E4-C726-4CC2-ACAD-FBAFB4B8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B04B-7C5D-4A50-8A15-997AA3BDB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2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30819-C9A2-D013-6284-C1797E57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0F87B-C868-06F9-936C-94B0D716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336C6A-4E96-4D5D-206E-D9201510A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90010E-A0C8-949B-57DC-A7F7B0F2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02C5-A29F-4E03-903A-F7B40A23667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B44F4-7219-9A20-0EBA-3F95FCB0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A3BE70-74B4-E825-83E7-B66114CB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B04B-7C5D-4A50-8A15-997AA3BDB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8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0BE2B-2031-5C87-0C66-027A6FAB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5262E5-9133-3901-3A72-98701EBEB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D734CD-092E-4D66-4A46-8B0220653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258EA1-3132-F179-DA50-A261B27E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02C5-A29F-4E03-903A-F7B40A23667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1485B4-B2C2-4CC0-581A-8BB4CAB1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7842CB-D7E3-FC0B-89A6-99038864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B04B-7C5D-4A50-8A15-997AA3BDB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1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6AD419-565B-9C89-6379-91235F9B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2A6845-23DE-0E1C-3047-B50ED7C44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1EFF1-6AD0-A4DC-BABA-33F62BC6C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702C5-A29F-4E03-903A-F7B40A23667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3318C-7A1D-4C49-AE7D-4435B713B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CF3A5-4A65-FC83-E3DF-A5773C9AA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EB04B-7C5D-4A50-8A15-997AA3BDB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44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InI5_pf2FM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0D016F8-6ED1-0211-712B-C017127AC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2578" y="665259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900" dirty="0">
                <a:solidFill>
                  <a:schemeClr val="tx1">
                    <a:lumMod val="75000"/>
                  </a:schemeClr>
                </a:solidFill>
              </a:rPr>
              <a:t>202010950 </a:t>
            </a:r>
            <a:r>
              <a:rPr lang="ko-KR" altLang="en-US" sz="1900" dirty="0">
                <a:solidFill>
                  <a:schemeClr val="tx1">
                    <a:lumMod val="75000"/>
                  </a:schemeClr>
                </a:solidFill>
              </a:rPr>
              <a:t>박준규</a:t>
            </a:r>
            <a:endParaRPr lang="en-US" altLang="ko-KR" sz="19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en-US" altLang="ko-KR" sz="1900" dirty="0">
                <a:solidFill>
                  <a:schemeClr val="tx1">
                    <a:lumMod val="75000"/>
                  </a:schemeClr>
                </a:solidFill>
              </a:rPr>
              <a:t>202010961 </a:t>
            </a:r>
            <a:r>
              <a:rPr lang="ko-KR" altLang="en-US" sz="1900" dirty="0">
                <a:solidFill>
                  <a:schemeClr val="tx1">
                    <a:lumMod val="75000"/>
                  </a:schemeClr>
                </a:solidFill>
              </a:rPr>
              <a:t>이윤석</a:t>
            </a:r>
            <a:endParaRPr lang="en-US" altLang="ko-KR" sz="19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en-US" altLang="ko-KR" sz="1900" dirty="0">
                <a:solidFill>
                  <a:schemeClr val="tx1">
                    <a:lumMod val="75000"/>
                  </a:schemeClr>
                </a:solidFill>
              </a:rPr>
              <a:t>202010969 </a:t>
            </a:r>
            <a:r>
              <a:rPr lang="ko-KR" altLang="en-US" sz="1900" dirty="0">
                <a:solidFill>
                  <a:schemeClr val="tx1">
                    <a:lumMod val="75000"/>
                  </a:schemeClr>
                </a:solidFill>
              </a:rPr>
              <a:t>진예준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7C666-923F-1381-B0CD-4B86BB80E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42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392391-3C5F-A484-92E4-CBB35A4E1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7478" y="4815318"/>
            <a:ext cx="6743699" cy="1377423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4000" b="1" dirty="0"/>
              <a:t>흔들리는 우유 속에서</a:t>
            </a:r>
            <a:br>
              <a:rPr lang="en-US" altLang="ko-KR" sz="4000" b="1" dirty="0"/>
            </a:br>
            <a:r>
              <a:rPr lang="ko-KR" altLang="en-US" sz="4000" b="1" dirty="0"/>
              <a:t>네 원두 향이 </a:t>
            </a:r>
            <a:r>
              <a:rPr lang="ko-KR" altLang="en-US" sz="4000" b="1" dirty="0" err="1"/>
              <a:t>느껴진거야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40779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A5461E-4757-4BA0-E9A3-CB1FA8AC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목차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45E69-FB0B-E55E-4102-7DBC6FDCF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ko-KR" altLang="en-US" sz="2200"/>
              <a:t>팀원 소개</a:t>
            </a:r>
            <a:endParaRPr lang="en-US" altLang="ko-KR" sz="2200"/>
          </a:p>
          <a:p>
            <a:r>
              <a:rPr lang="ko-KR" altLang="en-US" sz="2200"/>
              <a:t>게임 소개</a:t>
            </a:r>
            <a:endParaRPr lang="en-US" altLang="ko-KR" sz="2200"/>
          </a:p>
          <a:p>
            <a:r>
              <a:rPr lang="ko-KR" altLang="en-US" sz="2200"/>
              <a:t>시연 영상</a:t>
            </a:r>
            <a:endParaRPr lang="en-US" altLang="ko-KR" sz="2200"/>
          </a:p>
          <a:p>
            <a:r>
              <a:rPr lang="en-US" altLang="ko-KR" sz="2200"/>
              <a:t>QnA</a:t>
            </a:r>
            <a:endParaRPr lang="ko-KR" altLang="en-US" sz="2200"/>
          </a:p>
        </p:txBody>
      </p:sp>
      <p:pic>
        <p:nvPicPr>
          <p:cNvPr id="5" name="Picture 4" descr="보드 게임의 주사위와 핀">
            <a:extLst>
              <a:ext uri="{FF2B5EF4-FFF2-40B4-BE49-F238E27FC236}">
                <a16:creationId xmlns:a16="http://schemas.microsoft.com/office/drawing/2014/main" id="{D57824A8-1866-A941-B5CE-F7E0AE5C2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6" r="2725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9477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3C232C-3724-5536-4F47-9C342085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ko-KR" altLang="en-US" dirty="0"/>
              <a:t>팀원 소개</a:t>
            </a:r>
          </a:p>
        </p:txBody>
      </p:sp>
      <p:pic>
        <p:nvPicPr>
          <p:cNvPr id="5" name="Picture 4" descr="화면에 표시된 컴퓨터 스크립트">
            <a:extLst>
              <a:ext uri="{FF2B5EF4-FFF2-40B4-BE49-F238E27FC236}">
                <a16:creationId xmlns:a16="http://schemas.microsoft.com/office/drawing/2014/main" id="{59A18261-D27A-2A55-8F1E-51D686347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" r="4011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577AF-D869-B532-EA49-2058A84D0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윤석 </a:t>
            </a:r>
            <a:r>
              <a:rPr lang="en-US" altLang="ko-KR" sz="2000" dirty="0"/>
              <a:t>: </a:t>
            </a:r>
            <a:r>
              <a:rPr lang="ko-KR" altLang="en-US" sz="2000" dirty="0"/>
              <a:t>기획 </a:t>
            </a:r>
            <a:r>
              <a:rPr lang="en-US" altLang="ko-KR" sz="2000" dirty="0"/>
              <a:t>&amp; Programming</a:t>
            </a:r>
          </a:p>
          <a:p>
            <a:r>
              <a:rPr lang="ko-KR" altLang="en-US" sz="2000" dirty="0"/>
              <a:t>준규 </a:t>
            </a:r>
            <a:r>
              <a:rPr lang="en-US" altLang="ko-KR" sz="2000" dirty="0"/>
              <a:t>: </a:t>
            </a:r>
            <a:r>
              <a:rPr lang="ko-KR" altLang="en-US" sz="2000" dirty="0"/>
              <a:t>프로그래밍</a:t>
            </a:r>
            <a:endParaRPr lang="en-US" altLang="ko-KR" sz="2000" dirty="0"/>
          </a:p>
          <a:p>
            <a:r>
              <a:rPr lang="ko-KR" altLang="en-US" sz="2000" dirty="0"/>
              <a:t>예준 </a:t>
            </a:r>
            <a:r>
              <a:rPr lang="en-US" altLang="ko-KR" sz="2000" dirty="0"/>
              <a:t>: </a:t>
            </a:r>
            <a:r>
              <a:rPr lang="ko-KR" altLang="en-US" sz="2000" dirty="0"/>
              <a:t>프로그래밍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7831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EBDB8-007B-6428-E847-89A0AD4B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ko-KR" altLang="en-US" sz="3600"/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CD5FD5-A4A9-8AE5-F8CE-498878A69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ko-KR" altLang="en-US" sz="1700" dirty="0"/>
              <a:t>드래그와 클릭을 이용한 탄막 게임</a:t>
            </a:r>
            <a:endParaRPr lang="en-US" altLang="ko-KR" sz="1700" dirty="0"/>
          </a:p>
          <a:p>
            <a:r>
              <a:rPr lang="ko-KR" altLang="en-US" sz="1700" dirty="0"/>
              <a:t>우유와 커피를 이용해서 상단 게이지 컨트롤</a:t>
            </a:r>
            <a:endParaRPr lang="en-US" altLang="ko-KR" sz="1700" dirty="0"/>
          </a:p>
          <a:p>
            <a:r>
              <a:rPr lang="ko-KR" altLang="en-US" sz="1700" dirty="0"/>
              <a:t>사계절이 끝나면 엔딩</a:t>
            </a:r>
            <a:endParaRPr lang="en-US" altLang="ko-KR" sz="1700" dirty="0"/>
          </a:p>
          <a:p>
            <a:r>
              <a:rPr lang="ko-KR" altLang="en-US" sz="1700" dirty="0"/>
              <a:t>상단의 우유</a:t>
            </a:r>
            <a:r>
              <a:rPr lang="en-US" altLang="ko-KR" sz="1700" dirty="0"/>
              <a:t>&amp;</a:t>
            </a:r>
            <a:r>
              <a:rPr lang="ko-KR" altLang="en-US" sz="1700" dirty="0"/>
              <a:t>커피 게이지가 한 쪽으로 치우치면 게임오버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CFFD01-5986-BE2F-65DC-3D70E30FC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06" t="16250" r="24798" b="35972"/>
          <a:stretch/>
        </p:blipFill>
        <p:spPr>
          <a:xfrm>
            <a:off x="641180" y="3013750"/>
            <a:ext cx="4974336" cy="2749133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0233D4-A56B-4E1D-7F49-227EDCC7A9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30" t="16111" r="24887" b="35972"/>
          <a:stretch/>
        </p:blipFill>
        <p:spPr>
          <a:xfrm>
            <a:off x="6576484" y="3011931"/>
            <a:ext cx="4974336" cy="275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9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>
            <a:extLst>
              <a:ext uri="{FF2B5EF4-FFF2-40B4-BE49-F238E27FC236}">
                <a16:creationId xmlns:a16="http://schemas.microsoft.com/office/drawing/2014/main" id="{E0527055-F805-2917-04F9-39DDCDF174AC}"/>
              </a:ext>
            </a:extLst>
          </p:cNvPr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39E2202-62ED-5ED1-CF16-B1B4725452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130" t="16111" r="24887" b="35972"/>
            <a:stretch/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8B72D61-6A37-9452-D70C-E434D95EC530}"/>
                </a:ext>
              </a:extLst>
            </p:cNvPr>
            <p:cNvSpPr/>
            <p:nvPr/>
          </p:nvSpPr>
          <p:spPr>
            <a:xfrm>
              <a:off x="1504709" y="104173"/>
              <a:ext cx="9074552" cy="555584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204E277-9100-1D1C-2814-12A58A2B1291}"/>
                </a:ext>
              </a:extLst>
            </p:cNvPr>
            <p:cNvSpPr/>
            <p:nvPr/>
          </p:nvSpPr>
          <p:spPr>
            <a:xfrm>
              <a:off x="729204" y="6559420"/>
              <a:ext cx="10756779" cy="278385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FC2A11A-E28B-569B-ADE6-606897DC88D6}"/>
                </a:ext>
              </a:extLst>
            </p:cNvPr>
            <p:cNvSpPr/>
            <p:nvPr/>
          </p:nvSpPr>
          <p:spPr>
            <a:xfrm>
              <a:off x="5402423" y="2892488"/>
              <a:ext cx="1399593" cy="1227387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EA406ED-B90A-6301-B79C-38DDB0A8B410}"/>
                </a:ext>
              </a:extLst>
            </p:cNvPr>
            <p:cNvSpPr/>
            <p:nvPr/>
          </p:nvSpPr>
          <p:spPr>
            <a:xfrm>
              <a:off x="5710336" y="1438630"/>
              <a:ext cx="615820" cy="744733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CD98570B-7A58-DC03-C44A-41EFFD6E94A2}"/>
                </a:ext>
              </a:extLst>
            </p:cNvPr>
            <p:cNvCxnSpPr>
              <a:cxnSpLocks/>
              <a:stCxn id="6" idx="1"/>
              <a:endCxn id="12" idx="1"/>
            </p:cNvCxnSpPr>
            <p:nvPr/>
          </p:nvCxnSpPr>
          <p:spPr>
            <a:xfrm rot="10800000" flipH="1" flipV="1">
              <a:off x="1504708" y="381964"/>
              <a:ext cx="405371" cy="522437"/>
            </a:xfrm>
            <a:prstGeom prst="bentConnector3">
              <a:avLst>
                <a:gd name="adj1" fmla="val -56393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BBEC1C-A699-9C32-42B3-2BA652B2B72E}"/>
                </a:ext>
              </a:extLst>
            </p:cNvPr>
            <p:cNvSpPr txBox="1"/>
            <p:nvPr/>
          </p:nvSpPr>
          <p:spPr>
            <a:xfrm>
              <a:off x="1910080" y="704347"/>
              <a:ext cx="7081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우유와 커피를 통해서 당신의 청춘을 지켜보세요</a:t>
              </a:r>
              <a:r>
                <a:rPr lang="en-US" altLang="ko-KR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!</a:t>
              </a:r>
              <a:endPara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0B4119-1BDD-1312-8690-2836BAD4A297}"/>
                </a:ext>
              </a:extLst>
            </p:cNvPr>
            <p:cNvSpPr txBox="1"/>
            <p:nvPr/>
          </p:nvSpPr>
          <p:spPr>
            <a:xfrm>
              <a:off x="7792720" y="1598362"/>
              <a:ext cx="29105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우유와 커피들은</a:t>
              </a:r>
              <a:endPara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당신을 향해 쫓아옵니다</a:t>
              </a:r>
              <a:r>
                <a:rPr lang="en-US" altLang="ko-KR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!</a:t>
              </a:r>
              <a:endPara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04E258E5-B8D9-CA41-F9FB-4F0290F36DA6}"/>
                </a:ext>
              </a:extLst>
            </p:cNvPr>
            <p:cNvCxnSpPr>
              <a:cxnSpLocks/>
              <a:stCxn id="9" idx="3"/>
              <a:endCxn id="18" idx="1"/>
            </p:cNvCxnSpPr>
            <p:nvPr/>
          </p:nvCxnSpPr>
          <p:spPr>
            <a:xfrm>
              <a:off x="6326156" y="1810997"/>
              <a:ext cx="1466564" cy="14130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9E01A8-D954-0C20-0D88-AE9A70A0BCD9}"/>
                </a:ext>
              </a:extLst>
            </p:cNvPr>
            <p:cNvSpPr txBox="1"/>
            <p:nvPr/>
          </p:nvSpPr>
          <p:spPr>
            <a:xfrm>
              <a:off x="1270000" y="2184602"/>
              <a:ext cx="30527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당신의 청춘에 따라</a:t>
              </a:r>
              <a:endPara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나이와 외모가 바뀝니다</a:t>
              </a:r>
              <a:r>
                <a:rPr lang="en-US" altLang="ko-KR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!</a:t>
              </a:r>
              <a:endPara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96FF85EE-4BCF-9208-995D-F0C657BBB087}"/>
                </a:ext>
              </a:extLst>
            </p:cNvPr>
            <p:cNvCxnSpPr>
              <a:cxnSpLocks/>
              <a:stCxn id="8" idx="1"/>
              <a:endCxn id="25" idx="3"/>
            </p:cNvCxnSpPr>
            <p:nvPr/>
          </p:nvCxnSpPr>
          <p:spPr>
            <a:xfrm rot="10800000">
              <a:off x="4322767" y="2538546"/>
              <a:ext cx="1079656" cy="967637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4F0528-DE95-D0E1-6564-17907EE00AAF}"/>
                </a:ext>
              </a:extLst>
            </p:cNvPr>
            <p:cNvSpPr txBox="1"/>
            <p:nvPr/>
          </p:nvSpPr>
          <p:spPr>
            <a:xfrm>
              <a:off x="6802016" y="4119875"/>
              <a:ext cx="52172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마우스 왼쪽 드래그로 빠른 이동을</a:t>
              </a:r>
              <a:r>
                <a:rPr lang="en-US" altLang="ko-KR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,</a:t>
              </a:r>
            </a:p>
            <a:p>
              <a:pPr algn="ctr"/>
              <a:r>
                <a:rPr lang="ko-KR" altLang="en-US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마우스 오른쪽 클릭으로 이동이 가능합니다</a:t>
              </a:r>
              <a:r>
                <a:rPr lang="en-US" altLang="ko-KR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.</a:t>
              </a:r>
              <a:endPara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6291313C-370B-1FB1-E721-C6B15F7A8C4E}"/>
                </a:ext>
              </a:extLst>
            </p:cNvPr>
            <p:cNvCxnSpPr>
              <a:cxnSpLocks/>
              <a:stCxn id="8" idx="3"/>
              <a:endCxn id="32" idx="0"/>
            </p:cNvCxnSpPr>
            <p:nvPr/>
          </p:nvCxnSpPr>
          <p:spPr>
            <a:xfrm>
              <a:off x="6802016" y="3506182"/>
              <a:ext cx="2608632" cy="613693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AE008085-3523-6434-1026-E7DC5733AFEC}"/>
                </a:ext>
              </a:extLst>
            </p:cNvPr>
            <p:cNvCxnSpPr>
              <a:cxnSpLocks/>
              <a:stCxn id="7" idx="1"/>
              <a:endCxn id="46" idx="1"/>
            </p:cNvCxnSpPr>
            <p:nvPr/>
          </p:nvCxnSpPr>
          <p:spPr>
            <a:xfrm rot="10800000" flipH="1">
              <a:off x="729204" y="6005511"/>
              <a:ext cx="294260" cy="693103"/>
            </a:xfrm>
            <a:prstGeom prst="bentConnector3">
              <a:avLst>
                <a:gd name="adj1" fmla="val -77686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FF3F738-EAB6-12CF-A9AB-2D2BB53AD09C}"/>
                </a:ext>
              </a:extLst>
            </p:cNvPr>
            <p:cNvSpPr txBox="1"/>
            <p:nvPr/>
          </p:nvSpPr>
          <p:spPr>
            <a:xfrm>
              <a:off x="1023464" y="5651567"/>
              <a:ext cx="8232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당신의 시간은 멈추지 않고 흐릅니다</a:t>
              </a:r>
              <a:r>
                <a:rPr lang="en-US" altLang="ko-KR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. </a:t>
              </a:r>
            </a:p>
            <a:p>
              <a:r>
                <a:rPr lang="ko-KR" altLang="en-US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봄</a:t>
              </a:r>
              <a:r>
                <a:rPr lang="en-US" altLang="ko-KR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, </a:t>
              </a:r>
              <a:r>
                <a:rPr lang="ko-KR" altLang="en-US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여름</a:t>
              </a:r>
              <a:r>
                <a:rPr lang="en-US" altLang="ko-KR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, </a:t>
              </a:r>
              <a:r>
                <a:rPr lang="ko-KR" altLang="en-US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가을</a:t>
              </a:r>
              <a:r>
                <a:rPr lang="en-US" altLang="ko-KR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, </a:t>
              </a:r>
              <a:r>
                <a:rPr lang="ko-KR" altLang="en-US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겨울을 모두 지나 어엿한 </a:t>
              </a:r>
              <a:r>
                <a:rPr lang="en-US" altLang="ko-KR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‘</a:t>
              </a:r>
              <a:r>
                <a:rPr lang="ko-KR" altLang="en-US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나</a:t>
              </a:r>
              <a:r>
                <a:rPr lang="en-US" altLang="ko-KR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’</a:t>
              </a:r>
              <a:r>
                <a:rPr lang="ko-KR" altLang="en-US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로 성장해 나가봅시다</a:t>
              </a:r>
              <a:r>
                <a:rPr lang="en-US" altLang="ko-KR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!</a:t>
              </a:r>
              <a:endPara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7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D5F5E8A-CBFD-7EDA-FC0D-D7C5CB5B0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28" t="14757" r="28438" b="36020"/>
          <a:stretch/>
        </p:blipFill>
        <p:spPr>
          <a:xfrm>
            <a:off x="8418574" y="1275264"/>
            <a:ext cx="3246120" cy="179921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5F2088C-0088-9E33-7619-7E6658A3B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05" t="16250" r="24975" b="36250"/>
          <a:stretch/>
        </p:blipFill>
        <p:spPr>
          <a:xfrm>
            <a:off x="510539" y="1276860"/>
            <a:ext cx="3246120" cy="17893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1928BF5-446E-E6AE-8B62-22B32612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642583"/>
            <a:ext cx="102108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000"/>
              <a:t>게임소개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638861-22F4-42BD-AB54-580F4FFF9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405745"/>
          </a:xfrm>
          <a:prstGeom prst="rect">
            <a:avLst/>
          </a:prstGeom>
          <a:solidFill>
            <a:srgbClr val="50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6CACE173-0A3A-4306-B76C-60A0714C3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3" y="320843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BE5996B0-F3AC-4A78-A5EF-139FD3495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7198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845303-BF95-9831-1A23-3BD81EF7B5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041" t="16389" r="24975" b="36666"/>
          <a:stretch/>
        </p:blipFill>
        <p:spPr>
          <a:xfrm>
            <a:off x="527306" y="1295338"/>
            <a:ext cx="3246120" cy="1759914"/>
          </a:xfrm>
          <a:prstGeom prst="rect">
            <a:avLst/>
          </a:prstGeom>
        </p:spPr>
      </p:pic>
      <p:sp>
        <p:nvSpPr>
          <p:cNvPr id="20" name="Rounded Rectangle 26">
            <a:extLst>
              <a:ext uri="{FF2B5EF4-FFF2-40B4-BE49-F238E27FC236}">
                <a16:creationId xmlns:a16="http://schemas.microsoft.com/office/drawing/2014/main" id="{347C85EF-9B88-46AF-B40D-70F2DDDE1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2834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8E6CF2-B92E-B0FB-6112-BE3A7F099C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05" t="16250" r="24975" b="36250"/>
          <a:stretch/>
        </p:blipFill>
        <p:spPr>
          <a:xfrm>
            <a:off x="4472938" y="1276860"/>
            <a:ext cx="3246120" cy="17893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2FCC930-E087-AED7-C72D-D966B1BAC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28" t="14757" r="28438" b="36020"/>
          <a:stretch/>
        </p:blipFill>
        <p:spPr>
          <a:xfrm>
            <a:off x="8418574" y="1275264"/>
            <a:ext cx="3246120" cy="179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6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27043-CACD-514D-4F39-8B5BD5ED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50" y="0"/>
            <a:ext cx="6115050" cy="857250"/>
          </a:xfrm>
        </p:spPr>
        <p:txBody>
          <a:bodyPr/>
          <a:lstStyle/>
          <a:p>
            <a:r>
              <a:rPr lang="ko-KR" altLang="en-US" dirty="0"/>
              <a:t>시연 영상</a:t>
            </a:r>
          </a:p>
        </p:txBody>
      </p:sp>
      <p:pic>
        <p:nvPicPr>
          <p:cNvPr id="3" name="온라인 미디어 2" title="흔들리는 우유 속에서 네 원두향이 느껴진거야">
            <a:hlinkClick r:id="" action="ppaction://media"/>
            <a:extLst>
              <a:ext uri="{FF2B5EF4-FFF2-40B4-BE49-F238E27FC236}">
                <a16:creationId xmlns:a16="http://schemas.microsoft.com/office/drawing/2014/main" id="{ABAAB4AB-0481-6FC5-605A-9BD14D1B51C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03275" y="762000"/>
            <a:ext cx="10585450" cy="59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5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D915DF-5562-EA14-1F44-F504AD4E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3"/>
            <a:ext cx="9144000" cy="25215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7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QnA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62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119</Words>
  <Application>Microsoft Office PowerPoint</Application>
  <PresentationFormat>와이드스크린</PresentationFormat>
  <Paragraphs>30</Paragraphs>
  <Slides>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테마</vt:lpstr>
      <vt:lpstr>흔들리는 우유 속에서 네 원두 향이 느껴진거야</vt:lpstr>
      <vt:lpstr>목차</vt:lpstr>
      <vt:lpstr>팀원 소개</vt:lpstr>
      <vt:lpstr>게임 소개</vt:lpstr>
      <vt:lpstr>PowerPoint 프레젠테이션</vt:lpstr>
      <vt:lpstr>게임소개</vt:lpstr>
      <vt:lpstr>시연 영상</vt:lpstr>
      <vt:lpstr>QnA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박준규</dc:creator>
  <cp:lastModifiedBy>Croder Penz</cp:lastModifiedBy>
  <cp:revision>8</cp:revision>
  <dcterms:created xsi:type="dcterms:W3CDTF">2022-12-29T20:04:30Z</dcterms:created>
  <dcterms:modified xsi:type="dcterms:W3CDTF">2022-12-30T00:24:26Z</dcterms:modified>
</cp:coreProperties>
</file>