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8832B-3845-4C91-BDCA-E73BE7D8A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990"/>
            <a:ext cx="9144000" cy="2387600"/>
          </a:xfrm>
        </p:spPr>
        <p:txBody>
          <a:bodyPr/>
          <a:lstStyle/>
          <a:p>
            <a:r>
              <a:rPr lang="en-US" altLang="zh-CN" dirty="0"/>
              <a:t>PCL</a:t>
            </a:r>
            <a:r>
              <a:rPr lang="zh-CN" altLang="en-US" dirty="0"/>
              <a:t>算子分析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3EC15-D467-4152-BFBA-66DA603B3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051" y="6272502"/>
            <a:ext cx="2783898" cy="466003"/>
          </a:xfrm>
        </p:spPr>
        <p:txBody>
          <a:bodyPr/>
          <a:lstStyle/>
          <a:p>
            <a:r>
              <a:rPr lang="en-US" altLang="zh-CN" dirty="0"/>
              <a:t>2021-10-17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99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8C4E5-0B28-406E-94E4-C9FA9B1D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60594-CCDA-4344-BDC3-282603EF1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73" y="1730374"/>
            <a:ext cx="5379027" cy="25437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1.PCL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简介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2.PCL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算子分析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接下来的安排</a:t>
            </a:r>
          </a:p>
        </p:txBody>
      </p:sp>
    </p:spTree>
    <p:extLst>
      <p:ext uri="{BB962C8B-B14F-4D97-AF65-F5344CB8AC3E}">
        <p14:creationId xmlns:p14="http://schemas.microsoft.com/office/powerpoint/2010/main" val="35521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ACF84-DC47-43AE-AD05-A157E261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1.PCL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4EDEE-27C4-4C69-B61A-F3DE03D7F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4388"/>
            <a:ext cx="10515600" cy="2361911"/>
          </a:xfrm>
        </p:spPr>
        <p:txBody>
          <a:bodyPr/>
          <a:lstStyle/>
          <a:p>
            <a:r>
              <a:rPr lang="en-US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PCL(Point Cloud Library)</a:t>
            </a:r>
            <a:r>
              <a:rPr lang="zh-CN" altLang="en-US" sz="2200" kern="100" dirty="0">
                <a:ea typeface="华文中宋" panose="02010600040101010101" pitchFamily="2" charset="-122"/>
                <a:cs typeface="Times New Roman" panose="02020603050405020304" pitchFamily="18" charset="0"/>
              </a:rPr>
              <a:t>主要</a:t>
            </a:r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用于</a:t>
            </a:r>
            <a:r>
              <a:rPr lang="en-US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信息的获取与处理</a:t>
            </a:r>
            <a:r>
              <a:rPr lang="zh-CN" altLang="en-US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200" kern="100" dirty="0">
              <a:effectLst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它是在吸收了前人</a:t>
            </a:r>
            <a:r>
              <a:rPr lang="zh-CN" altLang="zh-CN" sz="2200" b="1" u="sng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点云</a:t>
            </a:r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相关研究基础上建立起来的大型跨平台开源</a:t>
            </a:r>
            <a:r>
              <a:rPr lang="en-US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编程库。</a:t>
            </a:r>
            <a:endParaRPr lang="en-US" altLang="zh-CN" sz="2200" kern="100" dirty="0">
              <a:effectLst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它实现了大量</a:t>
            </a:r>
            <a:r>
              <a:rPr lang="zh-CN" altLang="zh-CN" sz="2200" b="1" u="sng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点云</a:t>
            </a:r>
            <a:r>
              <a:rPr lang="zh-CN" altLang="zh-CN" sz="2200" kern="1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相关的通用算法和高效数据结构，涉及点云获取、滤波、分割、配准、检索、特征提取、识别、追踪、曲面重建、可视化等。</a:t>
            </a:r>
          </a:p>
          <a:p>
            <a:pPr marL="457200" lvl="1" indent="0">
              <a:buNone/>
            </a:pP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D95721-7D73-4AE2-93A2-001DDF998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362" y="168782"/>
            <a:ext cx="3889663" cy="14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7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3DA8-6F31-40A0-B4F6-26653DD4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点云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A07D1-ACE3-4C3F-B6A9-79B0A399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3" y="2128752"/>
            <a:ext cx="6499514" cy="1255280"/>
          </a:xfrm>
        </p:spPr>
        <p:txBody>
          <a:bodyPr>
            <a:norm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点云是某个坐标系下的点的数据集。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点云中的点包含了丰富的信息，如：三维坐标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Z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、颜色、分类值、强度值、时间等等。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E11182-64E8-479D-AE9E-53B6D5018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236" y="2128752"/>
            <a:ext cx="5297632" cy="4218649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4A30E44-861F-4D9C-A5CF-C79A207DA9DC}"/>
              </a:ext>
            </a:extLst>
          </p:cNvPr>
          <p:cNvSpPr txBox="1">
            <a:spLocks/>
          </p:cNvSpPr>
          <p:nvPr/>
        </p:nvSpPr>
        <p:spPr>
          <a:xfrm>
            <a:off x="69273" y="3754954"/>
            <a:ext cx="6499514" cy="1255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通过三维激光扫描仪进行数据采集获取点云数据（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LiDAR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通过二维影像进行三维重建</a:t>
            </a:r>
            <a:endParaRPr lang="en-US" altLang="zh-CN" sz="2000" b="0" i="0" dirty="0">
              <a:solidFill>
                <a:srgbClr val="121212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01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710E7-8F73-4B31-965F-BA545A39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2.PCL</a:t>
            </a:r>
            <a:r>
              <a:rPr lang="zh-CN" altLang="en-US" dirty="0"/>
              <a:t>算子分析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1D802B-086E-43EA-8CE7-F8D8A21E2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053" y="1406880"/>
            <a:ext cx="9315893" cy="5242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11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F23DB-EB9E-4C0F-8200-AE9B2345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2.PCL</a:t>
            </a:r>
            <a:r>
              <a:rPr lang="zh-CN" altLang="en-US" dirty="0"/>
              <a:t>算子分析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C054D-567C-42F2-B085-5DDB89BA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97" y="4563712"/>
            <a:ext cx="4977244" cy="1213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目的：</a:t>
            </a:r>
            <a:endParaRPr lang="en-US" altLang="zh-CN" sz="2000" dirty="0">
              <a:effectLst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分析是否可用</a:t>
            </a:r>
            <a:r>
              <a:rPr lang="en-US" altLang="zh-CN" sz="20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Tik</a:t>
            </a:r>
            <a:r>
              <a:rPr lang="zh-CN" altLang="zh-CN" sz="20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接口实现</a:t>
            </a:r>
            <a:r>
              <a:rPr lang="en-US" altLang="zh-CN" sz="20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PCL</a:t>
            </a:r>
            <a:r>
              <a:rPr lang="zh-CN" altLang="zh-CN" sz="20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7F7F39-FD2D-4A25-BC45-13CA0544D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86" y="1284421"/>
            <a:ext cx="7051877" cy="54006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658AE67-9030-4E05-9AB8-7218D861C05A}"/>
              </a:ext>
            </a:extLst>
          </p:cNvPr>
          <p:cNvSpPr txBox="1">
            <a:spLocks/>
          </p:cNvSpPr>
          <p:nvPr/>
        </p:nvSpPr>
        <p:spPr>
          <a:xfrm>
            <a:off x="172297" y="2557720"/>
            <a:ext cx="5796395" cy="569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未来要将</a:t>
            </a:r>
            <a:r>
              <a:rPr lang="en-US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PCL</a:t>
            </a:r>
            <a:r>
              <a:rPr lang="zh-CN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中的算法集成到</a:t>
            </a:r>
            <a:r>
              <a:rPr lang="en-US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MDC</a:t>
            </a:r>
            <a:r>
              <a:rPr lang="zh-CN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AOS</a:t>
            </a:r>
            <a:r>
              <a:rPr lang="zh-CN" altLang="zh-CN" sz="20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6180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5DB41-4CAA-4F34-B5EA-05B5A9C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2.PCL</a:t>
            </a:r>
            <a:r>
              <a:rPr lang="zh-CN" altLang="en-US" dirty="0"/>
              <a:t>算子分析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9D720-6749-4B6D-B164-779EAA1ED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0782" cy="922770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介绍资料文件夹的内容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样例演示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0AB61A-D5E1-4844-BE9D-9A6128757697}"/>
              </a:ext>
            </a:extLst>
          </p:cNvPr>
          <p:cNvSpPr txBox="1"/>
          <p:nvPr/>
        </p:nvSpPr>
        <p:spPr>
          <a:xfrm>
            <a:off x="838200" y="3493858"/>
            <a:ext cx="6096866" cy="234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关注实现计算的接口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关注接口中涉及计算的操作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忽略for、i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等控制语句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若当前分析的接口中调用了其他接口，在分析文档中给出提示但不对被调用的接口进行分析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FA9BEE-ABF0-4179-A289-4A52279CDED0}"/>
              </a:ext>
            </a:extLst>
          </p:cNvPr>
          <p:cNvSpPr txBox="1"/>
          <p:nvPr/>
        </p:nvSpPr>
        <p:spPr>
          <a:xfrm>
            <a:off x="838200" y="293097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分析过程中的注意事项：</a:t>
            </a:r>
          </a:p>
        </p:txBody>
      </p:sp>
    </p:spTree>
    <p:extLst>
      <p:ext uri="{BB962C8B-B14F-4D97-AF65-F5344CB8AC3E}">
        <p14:creationId xmlns:p14="http://schemas.microsoft.com/office/powerpoint/2010/main" val="303109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5539A-5B88-4A49-AAB8-56959235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接下来的安排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E9249-B27E-474E-B222-DB9745FF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4177" cy="1831975"/>
          </a:xfrm>
        </p:spPr>
        <p:txBody>
          <a:bodyPr/>
          <a:lstStyle/>
          <a:p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搭建开发环境（</a:t>
            </a:r>
            <a:r>
              <a:rPr lang="en-US" altLang="zh-CN" sz="20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wsl+pcl</a:t>
            </a:r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</a:p>
          <a:p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了解</a:t>
            </a:r>
            <a:r>
              <a:rPr lang="en-US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PCL</a:t>
            </a:r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（基本概念、主要模块）</a:t>
            </a:r>
          </a:p>
          <a:p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尝试分析一个</a:t>
            </a:r>
            <a:r>
              <a:rPr lang="en-US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pcl</a:t>
            </a:r>
            <a:r>
              <a:rPr lang="zh-CN" altLang="zh-CN" sz="20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算子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79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301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华文中宋</vt:lpstr>
      <vt:lpstr>Arial</vt:lpstr>
      <vt:lpstr>Calibri</vt:lpstr>
      <vt:lpstr>Office 主题</vt:lpstr>
      <vt:lpstr>PCL算子分析</vt:lpstr>
      <vt:lpstr>PowerPoint 演示文稿</vt:lpstr>
      <vt:lpstr>1.PCL简介</vt:lpstr>
      <vt:lpstr>1.1 点云</vt:lpstr>
      <vt:lpstr>2.PCL算子分析-1</vt:lpstr>
      <vt:lpstr>2.PCL算子分析-2</vt:lpstr>
      <vt:lpstr>2.PCL算子分析-3</vt:lpstr>
      <vt:lpstr>3.接下来的安排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PCL算子分析</dc:title>
  <dc:creator>赵宇轩</dc:creator>
  <cp:lastModifiedBy>赵 宇轩</cp:lastModifiedBy>
  <cp:revision>89</cp:revision>
  <dcterms:created xsi:type="dcterms:W3CDTF">2021-10-15T15:35:57Z</dcterms:created>
  <dcterms:modified xsi:type="dcterms:W3CDTF">2021-10-17T14:30:23Z</dcterms:modified>
</cp:coreProperties>
</file>