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0" r:id="rId3"/>
    <p:sldId id="261" r:id="rId4"/>
    <p:sldId id="269" r:id="rId5"/>
    <p:sldId id="270" r:id="rId6"/>
    <p:sldId id="271" r:id="rId7"/>
    <p:sldId id="272" r:id="rId8"/>
    <p:sldId id="256" r:id="rId9"/>
    <p:sldId id="273" r:id="rId10"/>
    <p:sldId id="274" r:id="rId11"/>
    <p:sldId id="266" r:id="rId12"/>
    <p:sldId id="275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F43"/>
    <a:srgbClr val="F9AB3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BA7DB-54C3-4A07-ACE1-C5E0E7A6810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2411C-A582-40BA-BDBA-6AA150877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2411C-A582-40BA-BDBA-6AA150877F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4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2DD4F-D929-4D4F-954D-916F7097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06831-5604-43EC-8106-4FF76F2AB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42174-9852-4A42-917D-A956665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5DA68-2759-490B-89EC-3B07572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9662-6077-43D4-83B4-9968854E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2FDB5-E672-4997-AA1F-0E80B7BE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8697A3-5D67-42BD-A3EA-BC95A6F8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FF2E-FCD5-422E-AE37-DA74D8C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B9DD-1EF3-41D5-B8CB-C6D712DE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F9E58-C42D-496D-8EC0-45A343C0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4742B-86BE-4B8D-A1AD-EA4500DC5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072F7-37A2-4D67-8E33-E468C4730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E2EF5-E582-487E-958C-57EFEC0C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F7E6A-E287-4D41-B1C4-99E0242E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DBEA7-EA2A-42E3-8457-BF99E055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8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03EF-F639-466B-803C-DB8D7C71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5D05E-DAE0-4D49-8DF3-EFD7D4F7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3AC2-7944-48CC-9D07-E9ED1174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4EA11-82B9-4341-82F1-10FA6116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89F0F-FD4A-4E7F-89CD-78EAEA93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0F31-8A3B-4752-8B4A-14A5A5F7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2B8D9-27F9-4147-80C1-E34EDD3B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77C88-5709-48AD-B46D-554236C2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B458D-88D8-46D1-9237-1D2DAA28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2A64D-E228-4542-AC4F-E5541BDA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675A-5608-46C9-A1FE-C9C0CA4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30ECE-E2D2-4E2F-B31A-0874B714D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F7345-3B7D-4D71-943E-E97A2A35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A516-D6F9-4708-AD62-B2BB06CC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A7D3C-0997-41B2-B401-57A4985A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551B0-9CD2-4252-92A6-AEF5149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EE69-EDA4-4E4D-A877-DC6B6663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D3675-2C52-455F-BAA3-A4751F57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1B34A-26E1-4C15-8515-B9B216EEC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894B85-0C0F-4805-B67B-D6D49413C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795940-8817-4DCA-BDFF-FD0135DFA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7766EE-8D09-47AA-ACEC-DEA818B5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A6ADF-B5BA-4DB6-A1BF-D9873B8E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112AE-20D7-4005-978F-A1FE59FE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1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B014C-C333-45D0-823D-FEDB9143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569AE-9A43-4DD7-B14D-99BDAEA5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EB311-A955-46E2-B9A0-6420759B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47A6B-07F0-46D4-8A6A-715CBF3D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DBF81-3FAD-48EA-9CC2-BF8DBE27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3F2602-2D10-4F74-BCE0-094EB250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5F244-E710-4D47-98BF-0A674586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0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C657-2A02-4172-870F-A33BA4E0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E9820-D1F7-4D1C-A8BC-3ABF54C7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4CAE0-DEE2-4538-963A-1599B555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FC0D1-78F9-4AFB-B57C-354B6C2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47F94-5124-4F47-8793-B380A225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E46E07-A138-4368-A31D-92EAE410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13AC-44D0-4ACF-8C2D-2096112F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BADE36-E9D2-423F-8F68-7404E5FA2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F1F69-A666-4130-B00D-01DDA878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0BC94-7A78-43E8-8122-34D7DE27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9CB28-DEC4-431B-A524-20647DEE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ACFDD-2A3D-4B29-AB55-A48B12DE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4EC33-405D-4107-9B3F-F42B985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8CBB7-DCCB-44EE-9496-82524C9D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06349-300C-4E8B-8851-F2DE4C23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3477-E177-4B7F-BDD2-0CFA60C44EDF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E89EF-8AAD-484F-AAEC-4EAA604C6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21B9-4ED6-4C66-91C2-D71278158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E6C1-4734-4868-9A5F-4EE9D6C4A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A1AF81-34E1-4BC8-8795-068A904A8DAA}"/>
              </a:ext>
            </a:extLst>
          </p:cNvPr>
          <p:cNvSpPr/>
          <p:nvPr/>
        </p:nvSpPr>
        <p:spPr>
          <a:xfrm>
            <a:off x="975360" y="901115"/>
            <a:ext cx="858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Getting Started:	</a:t>
            </a:r>
            <a:endParaRPr lang="en-US" altLang="zh-CN" sz="4000" dirty="0"/>
          </a:p>
          <a:p>
            <a:r>
              <a:rPr lang="zh-CN" altLang="en-US" sz="4000" dirty="0"/>
              <a:t>Practice Machine Learning Algorithms in Computer Vision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2800" dirty="0"/>
          </a:p>
          <a:p>
            <a:r>
              <a:rPr lang="en-US" altLang="zh-CN" sz="2800" dirty="0"/>
              <a:t>experiment result record</a:t>
            </a:r>
          </a:p>
          <a:p>
            <a:r>
              <a:rPr lang="en-US" altLang="zh-CN" sz="2400" dirty="0" err="1"/>
              <a:t>zyx</a:t>
            </a:r>
            <a:r>
              <a:rPr lang="en-US" altLang="zh-CN" sz="2400" dirty="0"/>
              <a:t> 2020.2.17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751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6AE8F2E-CF0E-419B-B255-CF669C21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15" y="1462702"/>
            <a:ext cx="4695825" cy="3590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F397AD-0BAF-402C-8B6B-945269954758}"/>
              </a:ext>
            </a:extLst>
          </p:cNvPr>
          <p:cNvSpPr txBox="1"/>
          <p:nvPr/>
        </p:nvSpPr>
        <p:spPr>
          <a:xfrm>
            <a:off x="1350198" y="4318104"/>
            <a:ext cx="420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libsvm</a:t>
            </a:r>
            <a:r>
              <a:rPr lang="zh-CN" altLang="en-US" dirty="0"/>
              <a:t>进行试验并绘制</a:t>
            </a:r>
            <a:r>
              <a:rPr lang="en-US" altLang="zh-CN" dirty="0"/>
              <a:t>ROC</a:t>
            </a:r>
            <a:r>
              <a:rPr lang="zh-CN" altLang="en-US" dirty="0"/>
              <a:t>图像，可以看出效果最好的是</a:t>
            </a:r>
            <a:r>
              <a:rPr lang="en-US" altLang="zh-CN" dirty="0"/>
              <a:t>g=1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FDC72-1F3B-412A-A8D3-A98D1ACD0D43}"/>
              </a:ext>
            </a:extLst>
          </p:cNvPr>
          <p:cNvSpPr/>
          <p:nvPr/>
        </p:nvSpPr>
        <p:spPr>
          <a:xfrm>
            <a:off x="-62824" y="853440"/>
            <a:ext cx="3090504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2254F-6095-4EA1-A489-4B5B5D6EF613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3.SVM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A3245B-1190-47DF-A15E-E841633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98" y="1457940"/>
            <a:ext cx="39338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3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69ECA5-4FC6-423D-83C3-C3A76B1B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" y="1411857"/>
            <a:ext cx="3364485" cy="25335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AA2477-1D62-4C9B-AB71-CE5E77CC94F0}"/>
              </a:ext>
            </a:extLst>
          </p:cNvPr>
          <p:cNvSpPr txBox="1"/>
          <p:nvPr/>
        </p:nvSpPr>
        <p:spPr>
          <a:xfrm>
            <a:off x="2266416" y="419726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n=10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75D752-C6C4-4FC0-A663-60118281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176" y="1388934"/>
            <a:ext cx="3368907" cy="25794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4608DA-5FB7-4CC4-841B-B73E64DD70B5}"/>
              </a:ext>
            </a:extLst>
          </p:cNvPr>
          <p:cNvSpPr txBox="1"/>
          <p:nvPr/>
        </p:nvSpPr>
        <p:spPr>
          <a:xfrm>
            <a:off x="9516776" y="4173643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n=100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A2333B-EBAF-42C5-829F-3212952FA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20" y="1388934"/>
            <a:ext cx="3368907" cy="25729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97C59C-6C97-42FC-870C-1D7E6842B7A0}"/>
              </a:ext>
            </a:extLst>
          </p:cNvPr>
          <p:cNvSpPr txBox="1"/>
          <p:nvPr/>
        </p:nvSpPr>
        <p:spPr>
          <a:xfrm>
            <a:off x="5891596" y="4173643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n=50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C4D19A-0318-49AF-BFB6-0307C54A5626}"/>
              </a:ext>
            </a:extLst>
          </p:cNvPr>
          <p:cNvSpPr txBox="1"/>
          <p:nvPr/>
        </p:nvSpPr>
        <p:spPr>
          <a:xfrm>
            <a:off x="964681" y="4770222"/>
            <a:ext cx="473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One layer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750886-CDF3-44F5-B7BD-08D0579BD70A}"/>
              </a:ext>
            </a:extLst>
          </p:cNvPr>
          <p:cNvSpPr/>
          <p:nvPr/>
        </p:nvSpPr>
        <p:spPr>
          <a:xfrm>
            <a:off x="-62825" y="853440"/>
            <a:ext cx="4135203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504CCA-61C9-4797-93EA-B547DB1B28DB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4.Deeplearning1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808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876DD9E-9A2D-4ABB-B98A-B506F7F8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42" y="1388934"/>
            <a:ext cx="3364485" cy="25676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910888-D211-4EB8-B834-3C615C37F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365" y="1416562"/>
            <a:ext cx="3364486" cy="25453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545F68-C0ED-409C-BC70-27B7DB86F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43" y="1417297"/>
            <a:ext cx="3364485" cy="25335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653357-70A4-4573-8A4C-D2E945C9672A}"/>
              </a:ext>
            </a:extLst>
          </p:cNvPr>
          <p:cNvSpPr txBox="1"/>
          <p:nvPr/>
        </p:nvSpPr>
        <p:spPr>
          <a:xfrm>
            <a:off x="8820622" y="4161856"/>
            <a:ext cx="252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layer, n1=10,n2=4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0DE7DD-D702-454D-A09F-55C7C598C8F7}"/>
              </a:ext>
            </a:extLst>
          </p:cNvPr>
          <p:cNvSpPr txBox="1"/>
          <p:nvPr/>
        </p:nvSpPr>
        <p:spPr>
          <a:xfrm>
            <a:off x="5093027" y="4161856"/>
            <a:ext cx="252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layer, n1=20,n2=8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D8A745-53AF-414C-B734-4CC22F15859B}"/>
              </a:ext>
            </a:extLst>
          </p:cNvPr>
          <p:cNvSpPr txBox="1"/>
          <p:nvPr/>
        </p:nvSpPr>
        <p:spPr>
          <a:xfrm>
            <a:off x="1941921" y="4200962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layer, n=10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C4D19A-0318-49AF-BFB6-0307C54A5626}"/>
              </a:ext>
            </a:extLst>
          </p:cNvPr>
          <p:cNvSpPr txBox="1"/>
          <p:nvPr/>
        </p:nvSpPr>
        <p:spPr>
          <a:xfrm>
            <a:off x="964681" y="4770222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Batch=20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750886-CDF3-44F5-B7BD-08D0579BD70A}"/>
              </a:ext>
            </a:extLst>
          </p:cNvPr>
          <p:cNvSpPr/>
          <p:nvPr/>
        </p:nvSpPr>
        <p:spPr>
          <a:xfrm>
            <a:off x="-62825" y="853440"/>
            <a:ext cx="4135203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504CCA-61C9-4797-93EA-B547DB1B28DB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4.Deeplearning1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623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C7C9F4-0964-4D4D-8007-ADE44571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1752580"/>
            <a:ext cx="4714875" cy="3581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6A7B28-8F61-457E-B874-EDD609109AED}"/>
              </a:ext>
            </a:extLst>
          </p:cNvPr>
          <p:cNvSpPr/>
          <p:nvPr/>
        </p:nvSpPr>
        <p:spPr>
          <a:xfrm>
            <a:off x="-62825" y="853440"/>
            <a:ext cx="4135203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B29CC6-5B90-40CA-8914-EE0DCDD40844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5.Deeplearning2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0952C5-FE32-4072-8311-4E3D95BF90B7}"/>
              </a:ext>
            </a:extLst>
          </p:cNvPr>
          <p:cNvSpPr txBox="1"/>
          <p:nvPr/>
        </p:nvSpPr>
        <p:spPr>
          <a:xfrm>
            <a:off x="6299200" y="1376660"/>
            <a:ext cx="4907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自己进行的一些改动：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剪切视频得到</a:t>
            </a:r>
            <a:r>
              <a:rPr lang="en-US" altLang="zh-CN" sz="2000" dirty="0"/>
              <a:t>40000</a:t>
            </a:r>
            <a:r>
              <a:rPr lang="zh-CN" altLang="en-US" sz="2000" dirty="0"/>
              <a:t>个样本，其中正样本占不到</a:t>
            </a:r>
            <a:r>
              <a:rPr lang="en-US" altLang="zh-CN" sz="2000" dirty="0"/>
              <a:t>1%</a:t>
            </a:r>
            <a:r>
              <a:rPr lang="zh-CN" altLang="en-US" sz="2000" dirty="0"/>
              <a:t>，导致训练时间长且正确率开始上升的时间靠后。思考后认为大部分负样本是无效的，重新制作了数据集，选择了</a:t>
            </a:r>
            <a:r>
              <a:rPr lang="en-US" altLang="zh-CN" sz="2000" dirty="0"/>
              <a:t>1180</a:t>
            </a:r>
            <a:r>
              <a:rPr lang="zh-CN" altLang="en-US" sz="2000" dirty="0"/>
              <a:t>左右个样本，正样本占</a:t>
            </a:r>
            <a:r>
              <a:rPr lang="en-US" altLang="zh-CN" sz="2000" dirty="0"/>
              <a:t>15%</a:t>
            </a:r>
            <a:r>
              <a:rPr lang="zh-CN" altLang="en-US" sz="2000" dirty="0"/>
              <a:t>左右。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大部分实验没有</a:t>
            </a:r>
            <a:r>
              <a:rPr lang="en-US" altLang="zh-CN" sz="2000" dirty="0"/>
              <a:t>early</a:t>
            </a:r>
            <a:r>
              <a:rPr lang="zh-CN" altLang="en-US" sz="2000" dirty="0"/>
              <a:t> </a:t>
            </a:r>
            <a:r>
              <a:rPr lang="en-US" altLang="zh-CN" sz="2000" dirty="0"/>
              <a:t>stop</a:t>
            </a:r>
            <a:r>
              <a:rPr lang="zh-CN" altLang="en-US" sz="2000" dirty="0"/>
              <a:t>，而是在得到较好效果和较快完成训练之间寻找一个平衡，跑完确定的</a:t>
            </a:r>
            <a:r>
              <a:rPr lang="en-US" altLang="zh-CN" sz="2000" dirty="0" err="1"/>
              <a:t>n_epoch</a:t>
            </a:r>
            <a:r>
              <a:rPr lang="zh-CN" altLang="en-US" sz="2000" dirty="0"/>
              <a:t>得出</a:t>
            </a:r>
            <a:r>
              <a:rPr lang="en-US" altLang="zh-CN" sz="2000" dirty="0"/>
              <a:t>roc</a:t>
            </a:r>
            <a:r>
              <a:rPr lang="zh-CN" altLang="en-US" sz="2000" dirty="0"/>
              <a:t>图像。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最后一个实验（</a:t>
            </a:r>
            <a:r>
              <a:rPr lang="en-US" altLang="zh-CN" sz="2000" dirty="0" err="1"/>
              <a:t>cnn</a:t>
            </a:r>
            <a:r>
              <a:rPr lang="zh-CN" altLang="en-US" sz="2000" dirty="0"/>
              <a:t>）由于训练时间长，决定在</a:t>
            </a:r>
            <a:r>
              <a:rPr lang="en-US" altLang="zh-CN" sz="2000" dirty="0"/>
              <a:t>30min</a:t>
            </a:r>
            <a:r>
              <a:rPr lang="zh-CN" altLang="en-US" sz="2000" dirty="0"/>
              <a:t>停止训练，得到</a:t>
            </a:r>
            <a:r>
              <a:rPr lang="en-US" altLang="zh-CN" sz="2000" dirty="0"/>
              <a:t>roc</a:t>
            </a:r>
            <a:r>
              <a:rPr lang="zh-CN" altLang="en-US" sz="2000" dirty="0"/>
              <a:t>图像，虽然此时的训练结果并不好（如左图）。</a:t>
            </a:r>
          </a:p>
        </p:txBody>
      </p:sp>
    </p:spTree>
    <p:extLst>
      <p:ext uri="{BB962C8B-B14F-4D97-AF65-F5344CB8AC3E}">
        <p14:creationId xmlns:p14="http://schemas.microsoft.com/office/powerpoint/2010/main" val="412258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6968C7-D861-407F-B169-EA29502F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33" y="1832371"/>
            <a:ext cx="4280950" cy="3254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A6ED98-EF5F-4D15-97A5-AFF894BCC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38" y="1832371"/>
            <a:ext cx="4315755" cy="32542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14CD3B8-197A-43ED-9618-A318C209548A}"/>
              </a:ext>
            </a:extLst>
          </p:cNvPr>
          <p:cNvSpPr/>
          <p:nvPr/>
        </p:nvSpPr>
        <p:spPr>
          <a:xfrm>
            <a:off x="-62824" y="853440"/>
            <a:ext cx="3495040" cy="9144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538139-C3A8-4121-9DED-4A32392ECCF4}"/>
              </a:ext>
            </a:extLst>
          </p:cNvPr>
          <p:cNvSpPr txBox="1"/>
          <p:nvPr/>
        </p:nvSpPr>
        <p:spPr>
          <a:xfrm>
            <a:off x="802640" y="3505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1.Introduction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BD2FA-8119-44E3-B0E2-2AD07A011A92}"/>
              </a:ext>
            </a:extLst>
          </p:cNvPr>
          <p:cNvSpPr txBox="1"/>
          <p:nvPr/>
        </p:nvSpPr>
        <p:spPr>
          <a:xfrm>
            <a:off x="1274338" y="1239520"/>
            <a:ext cx="910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</a:t>
            </a:r>
            <a:r>
              <a:rPr lang="en-US" altLang="zh-CN" sz="2000" dirty="0"/>
              <a:t>HOG</a:t>
            </a:r>
            <a:r>
              <a:rPr lang="zh-CN" altLang="en-US" sz="2000" dirty="0"/>
              <a:t>向量之间的距离，设置阈值画</a:t>
            </a:r>
            <a:r>
              <a:rPr lang="en-US" altLang="zh-CN" sz="2000" dirty="0"/>
              <a:t>ROC</a:t>
            </a:r>
            <a:r>
              <a:rPr lang="zh-CN" altLang="en-US" sz="2000" dirty="0"/>
              <a:t>曲线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683ED5-1403-4D0E-B6AF-656CF746ABCB}"/>
              </a:ext>
            </a:extLst>
          </p:cNvPr>
          <p:cNvSpPr txBox="1"/>
          <p:nvPr/>
        </p:nvSpPr>
        <p:spPr>
          <a:xfrm>
            <a:off x="2489200" y="524914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100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560FDB-BD93-4B1C-8555-EDFEE8FC8F43}"/>
              </a:ext>
            </a:extLst>
          </p:cNvPr>
          <p:cNvSpPr txBox="1"/>
          <p:nvPr/>
        </p:nvSpPr>
        <p:spPr>
          <a:xfrm>
            <a:off x="8006080" y="524914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点数：</a:t>
            </a:r>
            <a:r>
              <a:rPr lang="en-US" altLang="zh-CN" dirty="0"/>
              <a:t>200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FD7359-C3F4-4677-8A0D-750E563185EE}"/>
              </a:ext>
            </a:extLst>
          </p:cNvPr>
          <p:cNvSpPr txBox="1"/>
          <p:nvPr/>
        </p:nvSpPr>
        <p:spPr>
          <a:xfrm>
            <a:off x="1274338" y="5740398"/>
            <a:ext cx="910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大部分无效的过大</a:t>
            </a:r>
            <a:r>
              <a:rPr lang="en-US" altLang="zh-CN" sz="2000" dirty="0"/>
              <a:t>/</a:t>
            </a:r>
            <a:r>
              <a:rPr lang="zh-CN" altLang="en-US" sz="2000" dirty="0"/>
              <a:t>过小阈值对应的点集中在左下和右上</a:t>
            </a:r>
          </a:p>
        </p:txBody>
      </p:sp>
    </p:spTree>
    <p:extLst>
      <p:ext uri="{BB962C8B-B14F-4D97-AF65-F5344CB8AC3E}">
        <p14:creationId xmlns:p14="http://schemas.microsoft.com/office/powerpoint/2010/main" val="8652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3B4822-B83D-4D62-BF23-2A9E429C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36" y="1127837"/>
            <a:ext cx="4733925" cy="3609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44616D-40DC-4D7B-8F50-79AF15549BDE}"/>
              </a:ext>
            </a:extLst>
          </p:cNvPr>
          <p:cNvSpPr txBox="1"/>
          <p:nvPr/>
        </p:nvSpPr>
        <p:spPr>
          <a:xfrm>
            <a:off x="827251" y="1269027"/>
            <a:ext cx="473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linear search/weight decay=false</a:t>
            </a:r>
          </a:p>
          <a:p>
            <a:r>
              <a:rPr lang="en-US" altLang="zh-CN" dirty="0"/>
              <a:t>frame1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38E1-1D25-438E-B26A-13D5C2B37645}"/>
              </a:ext>
            </a:extLst>
          </p:cNvPr>
          <p:cNvSpPr txBox="1"/>
          <p:nvPr/>
        </p:nvSpPr>
        <p:spPr>
          <a:xfrm>
            <a:off x="9044495" y="4964144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rate=0.13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5A24C6-D9FB-4268-AF73-7C6635DF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2" y="2506675"/>
            <a:ext cx="4733925" cy="36099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604CA0-ED6C-4525-86EF-95425509B026}"/>
              </a:ext>
            </a:extLst>
          </p:cNvPr>
          <p:cNvSpPr txBox="1"/>
          <p:nvPr/>
        </p:nvSpPr>
        <p:spPr>
          <a:xfrm>
            <a:off x="5807016" y="574731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C305E-F806-4EDF-88D8-ACE25E3E3099}"/>
              </a:ext>
            </a:extLst>
          </p:cNvPr>
          <p:cNvSpPr/>
          <p:nvPr/>
        </p:nvSpPr>
        <p:spPr>
          <a:xfrm>
            <a:off x="-62824" y="853440"/>
            <a:ext cx="4360504" cy="10127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92A1B-926C-4273-95B1-157D0666DA5F}"/>
              </a:ext>
            </a:extLst>
          </p:cNvPr>
          <p:cNvSpPr txBox="1"/>
          <p:nvPr/>
        </p:nvSpPr>
        <p:spPr>
          <a:xfrm>
            <a:off x="8026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2.Logistic Regression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540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CA9DD1F-5AE2-4D98-9ED4-DC377BD8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61" y="1127837"/>
            <a:ext cx="4724400" cy="3600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44616D-40DC-4D7B-8F50-79AF15549BDE}"/>
              </a:ext>
            </a:extLst>
          </p:cNvPr>
          <p:cNvSpPr txBox="1"/>
          <p:nvPr/>
        </p:nvSpPr>
        <p:spPr>
          <a:xfrm>
            <a:off x="827251" y="1269027"/>
            <a:ext cx="473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linear search/weight decay=false</a:t>
            </a:r>
          </a:p>
          <a:p>
            <a:r>
              <a:rPr lang="en-US" altLang="zh-CN" dirty="0"/>
              <a:t>frame1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38E1-1D25-438E-B26A-13D5C2B37645}"/>
              </a:ext>
            </a:extLst>
          </p:cNvPr>
          <p:cNvSpPr txBox="1"/>
          <p:nvPr/>
        </p:nvSpPr>
        <p:spPr>
          <a:xfrm>
            <a:off x="9044495" y="4964144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batch=10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5A24C6-D9FB-4268-AF73-7C6635DF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2" y="2506675"/>
            <a:ext cx="4733925" cy="36099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604CA0-ED6C-4525-86EF-95425509B026}"/>
              </a:ext>
            </a:extLst>
          </p:cNvPr>
          <p:cNvSpPr txBox="1"/>
          <p:nvPr/>
        </p:nvSpPr>
        <p:spPr>
          <a:xfrm>
            <a:off x="5807016" y="574731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batch=20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C305E-F806-4EDF-88D8-ACE25E3E3099}"/>
              </a:ext>
            </a:extLst>
          </p:cNvPr>
          <p:cNvSpPr/>
          <p:nvPr/>
        </p:nvSpPr>
        <p:spPr>
          <a:xfrm>
            <a:off x="-62824" y="853440"/>
            <a:ext cx="4360504" cy="10127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92A1B-926C-4273-95B1-157D0666DA5F}"/>
              </a:ext>
            </a:extLst>
          </p:cNvPr>
          <p:cNvSpPr txBox="1"/>
          <p:nvPr/>
        </p:nvSpPr>
        <p:spPr>
          <a:xfrm>
            <a:off x="8026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2.Logistic Regression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9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756E213-C2BA-4933-9B10-D9AEDA10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11" y="1127837"/>
            <a:ext cx="4686300" cy="3552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5A9C18-72A0-447D-97A7-CBFB92F5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1" y="2520326"/>
            <a:ext cx="4724400" cy="3600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44616D-40DC-4D7B-8F50-79AF15549BDE}"/>
              </a:ext>
            </a:extLst>
          </p:cNvPr>
          <p:cNvSpPr txBox="1"/>
          <p:nvPr/>
        </p:nvSpPr>
        <p:spPr>
          <a:xfrm>
            <a:off x="827251" y="1269027"/>
            <a:ext cx="473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linear search/weight decay=false</a:t>
            </a:r>
          </a:p>
          <a:p>
            <a:r>
              <a:rPr lang="en-US" altLang="zh-CN" dirty="0"/>
              <a:t>batch=20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38E1-1D25-438E-B26A-13D5C2B37645}"/>
              </a:ext>
            </a:extLst>
          </p:cNvPr>
          <p:cNvSpPr txBox="1"/>
          <p:nvPr/>
        </p:nvSpPr>
        <p:spPr>
          <a:xfrm>
            <a:off x="9044495" y="4964144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604CA0-ED6C-4525-86EF-95425509B026}"/>
              </a:ext>
            </a:extLst>
          </p:cNvPr>
          <p:cNvSpPr txBox="1"/>
          <p:nvPr/>
        </p:nvSpPr>
        <p:spPr>
          <a:xfrm>
            <a:off x="5807016" y="574731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C305E-F806-4EDF-88D8-ACE25E3E3099}"/>
              </a:ext>
            </a:extLst>
          </p:cNvPr>
          <p:cNvSpPr/>
          <p:nvPr/>
        </p:nvSpPr>
        <p:spPr>
          <a:xfrm>
            <a:off x="-62824" y="853440"/>
            <a:ext cx="4360504" cy="10127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92A1B-926C-4273-95B1-157D0666DA5F}"/>
              </a:ext>
            </a:extLst>
          </p:cNvPr>
          <p:cNvSpPr txBox="1"/>
          <p:nvPr/>
        </p:nvSpPr>
        <p:spPr>
          <a:xfrm>
            <a:off x="8026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2.Logistic Regression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A6A86B-21C6-41A6-BD22-41D01B127C99}"/>
              </a:ext>
            </a:extLst>
          </p:cNvPr>
          <p:cNvSpPr txBox="1"/>
          <p:nvPr/>
        </p:nvSpPr>
        <p:spPr>
          <a:xfrm>
            <a:off x="7743176" y="5586668"/>
            <a:ext cx="316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 the result accuracy is higher in frame2</a:t>
            </a:r>
          </a:p>
        </p:txBody>
      </p:sp>
    </p:spTree>
    <p:extLst>
      <p:ext uri="{BB962C8B-B14F-4D97-AF65-F5344CB8AC3E}">
        <p14:creationId xmlns:p14="http://schemas.microsoft.com/office/powerpoint/2010/main" val="24691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C47EC7C-08F9-4C3B-AD38-4C08EFC5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11" y="1138387"/>
            <a:ext cx="4762500" cy="3600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6A0168-F8A0-4EF0-8093-D9BE628F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1" y="2520326"/>
            <a:ext cx="4733925" cy="3609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44616D-40DC-4D7B-8F50-79AF15549BDE}"/>
              </a:ext>
            </a:extLst>
          </p:cNvPr>
          <p:cNvSpPr txBox="1"/>
          <p:nvPr/>
        </p:nvSpPr>
        <p:spPr>
          <a:xfrm>
            <a:off x="827251" y="1238547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weight decay=false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frame1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38E1-1D25-438E-B26A-13D5C2B37645}"/>
              </a:ext>
            </a:extLst>
          </p:cNvPr>
          <p:cNvSpPr txBox="1"/>
          <p:nvPr/>
        </p:nvSpPr>
        <p:spPr>
          <a:xfrm>
            <a:off x="9044495" y="4964144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search=1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604CA0-ED6C-4525-86EF-95425509B026}"/>
              </a:ext>
            </a:extLst>
          </p:cNvPr>
          <p:cNvSpPr txBox="1"/>
          <p:nvPr/>
        </p:nvSpPr>
        <p:spPr>
          <a:xfrm>
            <a:off x="5807016" y="574731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search=0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C305E-F806-4EDF-88D8-ACE25E3E3099}"/>
              </a:ext>
            </a:extLst>
          </p:cNvPr>
          <p:cNvSpPr/>
          <p:nvPr/>
        </p:nvSpPr>
        <p:spPr>
          <a:xfrm>
            <a:off x="-62824" y="853440"/>
            <a:ext cx="4360504" cy="10127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92A1B-926C-4273-95B1-157D0666DA5F}"/>
              </a:ext>
            </a:extLst>
          </p:cNvPr>
          <p:cNvSpPr txBox="1"/>
          <p:nvPr/>
        </p:nvSpPr>
        <p:spPr>
          <a:xfrm>
            <a:off x="8026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2.Logistic Regression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A6A86B-21C6-41A6-BD22-41D01B127C99}"/>
              </a:ext>
            </a:extLst>
          </p:cNvPr>
          <p:cNvSpPr txBox="1"/>
          <p:nvPr/>
        </p:nvSpPr>
        <p:spPr>
          <a:xfrm>
            <a:off x="8372048" y="5760969"/>
            <a:ext cx="31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Time:67.7-&gt;71.1</a:t>
            </a:r>
          </a:p>
        </p:txBody>
      </p:sp>
    </p:spTree>
    <p:extLst>
      <p:ext uri="{BB962C8B-B14F-4D97-AF65-F5344CB8AC3E}">
        <p14:creationId xmlns:p14="http://schemas.microsoft.com/office/powerpoint/2010/main" val="369764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3C0E102-DF4F-4A57-B2BD-E5AB99A1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11" y="1138387"/>
            <a:ext cx="4705350" cy="3571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6A0168-F8A0-4EF0-8093-D9BE628F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51" y="2520326"/>
            <a:ext cx="4733925" cy="3609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44616D-40DC-4D7B-8F50-79AF15549BDE}"/>
              </a:ext>
            </a:extLst>
          </p:cNvPr>
          <p:cNvSpPr txBox="1"/>
          <p:nvPr/>
        </p:nvSpPr>
        <p:spPr>
          <a:xfrm>
            <a:off x="827251" y="1238547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rate=0.03</a:t>
            </a:r>
          </a:p>
          <a:p>
            <a:r>
              <a:rPr lang="en-US" altLang="zh-CN" dirty="0"/>
              <a:t>Linear search=false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frame1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38E1-1D25-438E-B26A-13D5C2B37645}"/>
              </a:ext>
            </a:extLst>
          </p:cNvPr>
          <p:cNvSpPr txBox="1"/>
          <p:nvPr/>
        </p:nvSpPr>
        <p:spPr>
          <a:xfrm>
            <a:off x="9044495" y="4964144"/>
            <a:ext cx="213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 decay=1</a:t>
            </a:r>
          </a:p>
          <a:p>
            <a:r>
              <a:rPr lang="en-US" altLang="zh-CN" dirty="0" err="1"/>
              <a:t>lamda</a:t>
            </a:r>
            <a:r>
              <a:rPr lang="en-US" altLang="zh-CN" dirty="0"/>
              <a:t>=0.01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604CA0-ED6C-4525-86EF-95425509B026}"/>
              </a:ext>
            </a:extLst>
          </p:cNvPr>
          <p:cNvSpPr txBox="1"/>
          <p:nvPr/>
        </p:nvSpPr>
        <p:spPr>
          <a:xfrm>
            <a:off x="5807016" y="5747318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 decay=0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C305E-F806-4EDF-88D8-ACE25E3E3099}"/>
              </a:ext>
            </a:extLst>
          </p:cNvPr>
          <p:cNvSpPr/>
          <p:nvPr/>
        </p:nvSpPr>
        <p:spPr>
          <a:xfrm>
            <a:off x="-62824" y="853440"/>
            <a:ext cx="4360504" cy="10127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B92A1B-926C-4273-95B1-157D0666DA5F}"/>
              </a:ext>
            </a:extLst>
          </p:cNvPr>
          <p:cNvSpPr txBox="1"/>
          <p:nvPr/>
        </p:nvSpPr>
        <p:spPr>
          <a:xfrm>
            <a:off x="8026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2.Logistic Regression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84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5AF45C-7FEA-4A56-B883-BDD82D97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98" y="1457940"/>
            <a:ext cx="4057650" cy="2419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F397AD-0BAF-402C-8B6B-945269954758}"/>
              </a:ext>
            </a:extLst>
          </p:cNvPr>
          <p:cNvSpPr txBox="1"/>
          <p:nvPr/>
        </p:nvSpPr>
        <p:spPr>
          <a:xfrm>
            <a:off x="1350198" y="4318104"/>
            <a:ext cx="420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libsvm</a:t>
            </a:r>
            <a:r>
              <a:rPr lang="zh-CN" altLang="en-US" dirty="0"/>
              <a:t>进行试验并绘制</a:t>
            </a:r>
            <a:r>
              <a:rPr lang="en-US" altLang="zh-CN" dirty="0"/>
              <a:t>ROC</a:t>
            </a:r>
            <a:r>
              <a:rPr lang="zh-CN" altLang="en-US" dirty="0"/>
              <a:t>图像，可以看出效果最好的是</a:t>
            </a:r>
            <a:r>
              <a:rPr lang="en-US" altLang="zh-CN" dirty="0"/>
              <a:t>c=0.5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2D901F-2975-40C8-A776-BAC6E8E9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40" y="1457940"/>
            <a:ext cx="4733925" cy="35718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A9FDC72-1F3B-412A-A8D3-A98D1ACD0D43}"/>
              </a:ext>
            </a:extLst>
          </p:cNvPr>
          <p:cNvSpPr/>
          <p:nvPr/>
        </p:nvSpPr>
        <p:spPr>
          <a:xfrm>
            <a:off x="-62824" y="853440"/>
            <a:ext cx="3090504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2254F-6095-4EA1-A489-4B5B5D6EF613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3.SVM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4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E8102A7-AC17-4795-803A-04315388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457940"/>
            <a:ext cx="4724400" cy="3600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F397AD-0BAF-402C-8B6B-945269954758}"/>
              </a:ext>
            </a:extLst>
          </p:cNvPr>
          <p:cNvSpPr txBox="1"/>
          <p:nvPr/>
        </p:nvSpPr>
        <p:spPr>
          <a:xfrm>
            <a:off x="1350198" y="4318104"/>
            <a:ext cx="420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libsvm</a:t>
            </a:r>
            <a:r>
              <a:rPr lang="zh-CN" altLang="en-US" dirty="0"/>
              <a:t>进行试验并绘制</a:t>
            </a:r>
            <a:r>
              <a:rPr lang="en-US" altLang="zh-CN" dirty="0"/>
              <a:t>ROC</a:t>
            </a:r>
            <a:r>
              <a:rPr lang="zh-CN" altLang="en-US" dirty="0"/>
              <a:t>图像，可以看出效果最好的是</a:t>
            </a:r>
            <a:r>
              <a:rPr lang="en-US" altLang="zh-CN" dirty="0" err="1"/>
              <a:t>rbf</a:t>
            </a:r>
            <a:r>
              <a:rPr lang="zh-CN" altLang="en-US" dirty="0"/>
              <a:t>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FDC72-1F3B-412A-A8D3-A98D1ACD0D43}"/>
              </a:ext>
            </a:extLst>
          </p:cNvPr>
          <p:cNvSpPr/>
          <p:nvPr/>
        </p:nvSpPr>
        <p:spPr>
          <a:xfrm>
            <a:off x="-62824" y="853440"/>
            <a:ext cx="3090504" cy="101600"/>
          </a:xfrm>
          <a:prstGeom prst="rect">
            <a:avLst/>
          </a:prstGeom>
          <a:solidFill>
            <a:srgbClr val="F77F4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92254F-6095-4EA1-A489-4B5B5D6EF613}"/>
              </a:ext>
            </a:extLst>
          </p:cNvPr>
          <p:cNvSpPr txBox="1"/>
          <p:nvPr/>
        </p:nvSpPr>
        <p:spPr>
          <a:xfrm>
            <a:off x="1259840" y="350540"/>
            <a:ext cx="349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3.SVM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8713D9-C8D0-49B3-876B-D98B9B1F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98" y="1457940"/>
            <a:ext cx="37719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438</Words>
  <Application>Microsoft Office PowerPoint</Application>
  <PresentationFormat>宽屏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21</cp:revision>
  <dcterms:created xsi:type="dcterms:W3CDTF">2020-02-10T11:40:11Z</dcterms:created>
  <dcterms:modified xsi:type="dcterms:W3CDTF">2020-02-17T04:12:09Z</dcterms:modified>
</cp:coreProperties>
</file>