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76" r:id="rId2"/>
    <p:sldId id="391" r:id="rId3"/>
    <p:sldId id="394" r:id="rId4"/>
    <p:sldId id="388" r:id="rId5"/>
    <p:sldId id="395" r:id="rId6"/>
    <p:sldId id="393" r:id="rId7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BAB2D-733E-4774-8773-C8904A793071}" v="7" dt="2023-10-23T07:31:50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681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542" y="82"/>
      </p:cViewPr>
      <p:guideLst>
        <p:guide orient="horz" pos="164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7" d="100"/>
          <a:sy n="167" d="100"/>
        </p:scale>
        <p:origin x="6464" y="192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ramaneni Jaishnav" userId="9d9a92be-52e2-458f-be21-2918306f84ed" providerId="ADAL" clId="{0B1936F6-46A7-4C3D-8D07-EAF91A23A099}"/>
    <pc:docChg chg="undo redo custSel addSld delSld modSld sldOrd">
      <pc:chgData name="Yarramaneni Jaishnav" userId="9d9a92be-52e2-458f-be21-2918306f84ed" providerId="ADAL" clId="{0B1936F6-46A7-4C3D-8D07-EAF91A23A099}" dt="2023-08-09T08:17:34.929" v="1563"/>
      <pc:docMkLst>
        <pc:docMk/>
      </pc:docMkLst>
      <pc:sldChg chg="addSp delSp modSp mod">
        <pc:chgData name="Yarramaneni Jaishnav" userId="9d9a92be-52e2-458f-be21-2918306f84ed" providerId="ADAL" clId="{0B1936F6-46A7-4C3D-8D07-EAF91A23A099}" dt="2023-08-06T08:54:21.651" v="541" actId="14100"/>
        <pc:sldMkLst>
          <pc:docMk/>
          <pc:sldMk cId="474568801" sldId="376"/>
        </pc:sldMkLst>
        <pc:spChg chg="mod">
          <ac:chgData name="Yarramaneni Jaishnav" userId="9d9a92be-52e2-458f-be21-2918306f84ed" providerId="ADAL" clId="{0B1936F6-46A7-4C3D-8D07-EAF91A23A099}" dt="2023-08-06T08:54:21.651" v="541" actId="14100"/>
          <ac:spMkLst>
            <pc:docMk/>
            <pc:sldMk cId="474568801" sldId="376"/>
            <ac:spMk id="3" creationId="{732B18EB-A4D3-DD01-81E7-08D4D9D9595C}"/>
          </ac:spMkLst>
        </pc:spChg>
        <pc:spChg chg="mod">
          <ac:chgData name="Yarramaneni Jaishnav" userId="9d9a92be-52e2-458f-be21-2918306f84ed" providerId="ADAL" clId="{0B1936F6-46A7-4C3D-8D07-EAF91A23A099}" dt="2023-08-06T08:54:00.246" v="539" actId="1036"/>
          <ac:spMkLst>
            <pc:docMk/>
            <pc:sldMk cId="474568801" sldId="376"/>
            <ac:spMk id="6" creationId="{00000000-0000-0000-0000-000000000000}"/>
          </ac:spMkLst>
        </pc:spChg>
        <pc:spChg chg="mod">
          <ac:chgData name="Yarramaneni Jaishnav" userId="9d9a92be-52e2-458f-be21-2918306f84ed" providerId="ADAL" clId="{0B1936F6-46A7-4C3D-8D07-EAF91A23A099}" dt="2023-08-06T08:54:00.246" v="539" actId="1036"/>
          <ac:spMkLst>
            <pc:docMk/>
            <pc:sldMk cId="474568801" sldId="376"/>
            <ac:spMk id="7" creationId="{00000000-0000-0000-0000-000000000000}"/>
          </ac:spMkLst>
        </pc:spChg>
        <pc:picChg chg="add del mod">
          <ac:chgData name="Yarramaneni Jaishnav" userId="9d9a92be-52e2-458f-be21-2918306f84ed" providerId="ADAL" clId="{0B1936F6-46A7-4C3D-8D07-EAF91A23A099}" dt="2023-08-06T05:10:42.736" v="134" actId="478"/>
          <ac:picMkLst>
            <pc:docMk/>
            <pc:sldMk cId="474568801" sldId="376"/>
            <ac:picMk id="2" creationId="{2B93502F-3A89-B8FC-D673-FD6B60E55323}"/>
          </ac:picMkLst>
        </pc:picChg>
        <pc:picChg chg="add mod">
          <ac:chgData name="Yarramaneni Jaishnav" userId="9d9a92be-52e2-458f-be21-2918306f84ed" providerId="ADAL" clId="{0B1936F6-46A7-4C3D-8D07-EAF91A23A099}" dt="2023-08-06T05:11:01.193" v="138" actId="34135"/>
          <ac:picMkLst>
            <pc:docMk/>
            <pc:sldMk cId="474568801" sldId="376"/>
            <ac:picMk id="8" creationId="{2926980A-8664-4F10-E5EE-B6F60AFFA40E}"/>
          </ac:picMkLst>
        </pc:picChg>
        <pc:inkChg chg="add mod">
          <ac:chgData name="Yarramaneni Jaishnav" userId="9d9a92be-52e2-458f-be21-2918306f84ed" providerId="ADAL" clId="{0B1936F6-46A7-4C3D-8D07-EAF91A23A099}" dt="2023-08-06T05:10:54.518" v="136" actId="34135"/>
          <ac:inkMkLst>
            <pc:docMk/>
            <pc:sldMk cId="474568801" sldId="376"/>
            <ac:inkMk id="4" creationId="{5903D29F-15A1-A260-391B-41365ECCE508}"/>
          </ac:inkMkLst>
        </pc:inkChg>
      </pc:sldChg>
      <pc:sldChg chg="del">
        <pc:chgData name="Yarramaneni Jaishnav" userId="9d9a92be-52e2-458f-be21-2918306f84ed" providerId="ADAL" clId="{0B1936F6-46A7-4C3D-8D07-EAF91A23A099}" dt="2023-08-06T05:08:50.070" v="94" actId="47"/>
        <pc:sldMkLst>
          <pc:docMk/>
          <pc:sldMk cId="3648475911" sldId="380"/>
        </pc:sldMkLst>
      </pc:sldChg>
      <pc:sldChg chg="del">
        <pc:chgData name="Yarramaneni Jaishnav" userId="9d9a92be-52e2-458f-be21-2918306f84ed" providerId="ADAL" clId="{0B1936F6-46A7-4C3D-8D07-EAF91A23A099}" dt="2023-08-06T05:08:49.702" v="93" actId="47"/>
        <pc:sldMkLst>
          <pc:docMk/>
          <pc:sldMk cId="2192171246" sldId="381"/>
        </pc:sldMkLst>
      </pc:sldChg>
      <pc:sldChg chg="del">
        <pc:chgData name="Yarramaneni Jaishnav" userId="9d9a92be-52e2-458f-be21-2918306f84ed" providerId="ADAL" clId="{0B1936F6-46A7-4C3D-8D07-EAF91A23A099}" dt="2023-08-06T05:08:46.084" v="92" actId="47"/>
        <pc:sldMkLst>
          <pc:docMk/>
          <pc:sldMk cId="2656884446" sldId="385"/>
        </pc:sldMkLst>
      </pc:sldChg>
      <pc:sldChg chg="del">
        <pc:chgData name="Yarramaneni Jaishnav" userId="9d9a92be-52e2-458f-be21-2918306f84ed" providerId="ADAL" clId="{0B1936F6-46A7-4C3D-8D07-EAF91A23A099}" dt="2023-08-06T05:08:50.789" v="95" actId="47"/>
        <pc:sldMkLst>
          <pc:docMk/>
          <pc:sldMk cId="2819999269" sldId="386"/>
        </pc:sldMkLst>
      </pc:sldChg>
      <pc:sldChg chg="addSp delSp modSp new mod">
        <pc:chgData name="Yarramaneni Jaishnav" userId="9d9a92be-52e2-458f-be21-2918306f84ed" providerId="ADAL" clId="{0B1936F6-46A7-4C3D-8D07-EAF91A23A099}" dt="2023-08-06T14:29:19.826" v="654" actId="1076"/>
        <pc:sldMkLst>
          <pc:docMk/>
          <pc:sldMk cId="3620227866" sldId="387"/>
        </pc:sldMkLst>
        <pc:spChg chg="mod">
          <ac:chgData name="Yarramaneni Jaishnav" userId="9d9a92be-52e2-458f-be21-2918306f84ed" providerId="ADAL" clId="{0B1936F6-46A7-4C3D-8D07-EAF91A23A099}" dt="2023-08-06T05:10:07.098" v="128" actId="34135"/>
          <ac:spMkLst>
            <pc:docMk/>
            <pc:sldMk cId="3620227866" sldId="387"/>
            <ac:spMk id="2" creationId="{7D4C26DD-AF33-6B92-61C9-4FEFD2A1A8EC}"/>
          </ac:spMkLst>
        </pc:spChg>
        <pc:spChg chg="del mod">
          <ac:chgData name="Yarramaneni Jaishnav" userId="9d9a92be-52e2-458f-be21-2918306f84ed" providerId="ADAL" clId="{0B1936F6-46A7-4C3D-8D07-EAF91A23A099}" dt="2023-08-06T05:10:28.746" v="131" actId="478"/>
          <ac:spMkLst>
            <pc:docMk/>
            <pc:sldMk cId="3620227866" sldId="387"/>
            <ac:spMk id="3" creationId="{270A0FAD-3417-F5DE-EF71-8905B020E162}"/>
          </ac:spMkLst>
        </pc:spChg>
        <pc:spChg chg="mod">
          <ac:chgData name="Yarramaneni Jaishnav" userId="9d9a92be-52e2-458f-be21-2918306f84ed" providerId="ADAL" clId="{0B1936F6-46A7-4C3D-8D07-EAF91A23A099}" dt="2023-08-06T05:10:07.098" v="128" actId="34135"/>
          <ac:spMkLst>
            <pc:docMk/>
            <pc:sldMk cId="3620227866" sldId="387"/>
            <ac:spMk id="4" creationId="{27684626-8584-BFB8-803D-2256F8C0C126}"/>
          </ac:spMkLst>
        </pc:spChg>
        <pc:spChg chg="add mod">
          <ac:chgData name="Yarramaneni Jaishnav" userId="9d9a92be-52e2-458f-be21-2918306f84ed" providerId="ADAL" clId="{0B1936F6-46A7-4C3D-8D07-EAF91A23A099}" dt="2023-08-06T14:29:19.826" v="654" actId="1076"/>
          <ac:spMkLst>
            <pc:docMk/>
            <pc:sldMk cId="3620227866" sldId="387"/>
            <ac:spMk id="7" creationId="{226C1CE7-5916-218B-5397-41B6F92FA0DA}"/>
          </ac:spMkLst>
        </pc:spChg>
        <pc:spChg chg="add mod">
          <ac:chgData name="Yarramaneni Jaishnav" userId="9d9a92be-52e2-458f-be21-2918306f84ed" providerId="ADAL" clId="{0B1936F6-46A7-4C3D-8D07-EAF91A23A099}" dt="2023-08-06T10:59:57.714" v="565" actId="20577"/>
          <ac:spMkLst>
            <pc:docMk/>
            <pc:sldMk cId="3620227866" sldId="387"/>
            <ac:spMk id="9" creationId="{09B46761-134E-53FE-8CEC-569FCDE7D2BB}"/>
          </ac:spMkLst>
        </pc:spChg>
        <pc:picChg chg="add mod">
          <ac:chgData name="Yarramaneni Jaishnav" userId="9d9a92be-52e2-458f-be21-2918306f84ed" providerId="ADAL" clId="{0B1936F6-46A7-4C3D-8D07-EAF91A23A099}" dt="2023-08-06T05:10:07.098" v="128" actId="34135"/>
          <ac:picMkLst>
            <pc:docMk/>
            <pc:sldMk cId="3620227866" sldId="387"/>
            <ac:picMk id="1026" creationId="{5B8F2254-2595-9813-C8B5-35E9D14260AF}"/>
          </ac:picMkLst>
        </pc:picChg>
        <pc:inkChg chg="add mod">
          <ac:chgData name="Yarramaneni Jaishnav" userId="9d9a92be-52e2-458f-be21-2918306f84ed" providerId="ADAL" clId="{0B1936F6-46A7-4C3D-8D07-EAF91A23A099}" dt="2023-08-06T05:10:07.098" v="128" actId="34135"/>
          <ac:inkMkLst>
            <pc:docMk/>
            <pc:sldMk cId="3620227866" sldId="387"/>
            <ac:inkMk id="5" creationId="{18F96D92-43B0-CB71-B4C4-DFD72DB58CF4}"/>
          </ac:inkMkLst>
        </pc:inkChg>
        <pc:inkChg chg="add mod">
          <ac:chgData name="Yarramaneni Jaishnav" userId="9d9a92be-52e2-458f-be21-2918306f84ed" providerId="ADAL" clId="{0B1936F6-46A7-4C3D-8D07-EAF91A23A099}" dt="2023-08-06T05:10:07.098" v="128" actId="34135"/>
          <ac:inkMkLst>
            <pc:docMk/>
            <pc:sldMk cId="3620227866" sldId="387"/>
            <ac:inkMk id="6" creationId="{0032B1A9-8839-E918-75D3-31ED85A1F73E}"/>
          </ac:inkMkLst>
        </pc:inkChg>
      </pc:sldChg>
      <pc:sldChg chg="addSp modSp add mod ord">
        <pc:chgData name="Yarramaneni Jaishnav" userId="9d9a92be-52e2-458f-be21-2918306f84ed" providerId="ADAL" clId="{0B1936F6-46A7-4C3D-8D07-EAF91A23A099}" dt="2023-08-09T08:17:34.929" v="1563"/>
        <pc:sldMkLst>
          <pc:docMk/>
          <pc:sldMk cId="3227143556" sldId="388"/>
        </pc:sldMkLst>
        <pc:spChg chg="add mod">
          <ac:chgData name="Yarramaneni Jaishnav" userId="9d9a92be-52e2-458f-be21-2918306f84ed" providerId="ADAL" clId="{0B1936F6-46A7-4C3D-8D07-EAF91A23A099}" dt="2023-08-06T14:29:24.047" v="655" actId="1076"/>
          <ac:spMkLst>
            <pc:docMk/>
            <pc:sldMk cId="3227143556" sldId="388"/>
            <ac:spMk id="3" creationId="{B3B70AC7-F9CB-7D45-E15B-6ACA31B48A10}"/>
          </ac:spMkLst>
        </pc:spChg>
        <pc:spChg chg="add mod">
          <ac:chgData name="Yarramaneni Jaishnav" userId="9d9a92be-52e2-458f-be21-2918306f84ed" providerId="ADAL" clId="{0B1936F6-46A7-4C3D-8D07-EAF91A23A099}" dt="2023-08-09T08:17:11.641" v="1561" actId="14100"/>
          <ac:spMkLst>
            <pc:docMk/>
            <pc:sldMk cId="3227143556" sldId="388"/>
            <ac:spMk id="7" creationId="{562CE907-D9B4-3914-58B7-86BB0541DCED}"/>
          </ac:spMkLst>
        </pc:spChg>
      </pc:sldChg>
      <pc:sldChg chg="addSp delSp modSp add mod ord">
        <pc:chgData name="Yarramaneni Jaishnav" userId="9d9a92be-52e2-458f-be21-2918306f84ed" providerId="ADAL" clId="{0B1936F6-46A7-4C3D-8D07-EAF91A23A099}" dt="2023-08-06T14:29:45.818" v="660" actId="34135"/>
        <pc:sldMkLst>
          <pc:docMk/>
          <pc:sldMk cId="730882682" sldId="389"/>
        </pc:sldMkLst>
        <pc:spChg chg="add mod">
          <ac:chgData name="Yarramaneni Jaishnav" userId="9d9a92be-52e2-458f-be21-2918306f84ed" providerId="ADAL" clId="{0B1936F6-46A7-4C3D-8D07-EAF91A23A099}" dt="2023-08-06T14:29:31.472" v="656" actId="1076"/>
          <ac:spMkLst>
            <pc:docMk/>
            <pc:sldMk cId="730882682" sldId="389"/>
            <ac:spMk id="3" creationId="{55F8852B-6F33-2BEE-55D3-90D9BA566880}"/>
          </ac:spMkLst>
        </pc:spChg>
        <pc:spChg chg="add del mod">
          <ac:chgData name="Yarramaneni Jaishnav" userId="9d9a92be-52e2-458f-be21-2918306f84ed" providerId="ADAL" clId="{0B1936F6-46A7-4C3D-8D07-EAF91A23A099}" dt="2023-08-06T05:33:45.877" v="499" actId="478"/>
          <ac:spMkLst>
            <pc:docMk/>
            <pc:sldMk cId="730882682" sldId="389"/>
            <ac:spMk id="7" creationId="{547BF907-FC34-270F-0A52-F670291FE18F}"/>
          </ac:spMkLst>
        </pc:spChg>
        <pc:spChg chg="add del mod">
          <ac:chgData name="Yarramaneni Jaishnav" userId="9d9a92be-52e2-458f-be21-2918306f84ed" providerId="ADAL" clId="{0B1936F6-46A7-4C3D-8D07-EAF91A23A099}" dt="2023-08-06T14:24:40.866" v="635"/>
          <ac:spMkLst>
            <pc:docMk/>
            <pc:sldMk cId="730882682" sldId="389"/>
            <ac:spMk id="8" creationId="{55B3629E-D621-7EDB-CD40-6FA5E8AD9BEE}"/>
          </ac:spMkLst>
        </pc:spChg>
        <pc:picChg chg="add mod">
          <ac:chgData name="Yarramaneni Jaishnav" userId="9d9a92be-52e2-458f-be21-2918306f84ed" providerId="ADAL" clId="{0B1936F6-46A7-4C3D-8D07-EAF91A23A099}" dt="2023-08-06T14:29:45.818" v="660" actId="34135"/>
          <ac:picMkLst>
            <pc:docMk/>
            <pc:sldMk cId="730882682" sldId="389"/>
            <ac:picMk id="10" creationId="{8334701A-0C34-D603-1E82-E94C5321116A}"/>
          </ac:picMkLst>
        </pc:picChg>
      </pc:sldChg>
      <pc:sldChg chg="addSp delSp modSp add mod">
        <pc:chgData name="Yarramaneni Jaishnav" userId="9d9a92be-52e2-458f-be21-2918306f84ed" providerId="ADAL" clId="{0B1936F6-46A7-4C3D-8D07-EAF91A23A099}" dt="2023-08-06T14:57:34.217" v="1391" actId="20577"/>
        <pc:sldMkLst>
          <pc:docMk/>
          <pc:sldMk cId="2091565428" sldId="390"/>
        </pc:sldMkLst>
        <pc:spChg chg="mod">
          <ac:chgData name="Yarramaneni Jaishnav" userId="9d9a92be-52e2-458f-be21-2918306f84ed" providerId="ADAL" clId="{0B1936F6-46A7-4C3D-8D07-EAF91A23A099}" dt="2023-08-06T14:29:51.941" v="661" actId="1076"/>
          <ac:spMkLst>
            <pc:docMk/>
            <pc:sldMk cId="2091565428" sldId="390"/>
            <ac:spMk id="3" creationId="{B3B70AC7-F9CB-7D45-E15B-6ACA31B48A10}"/>
          </ac:spMkLst>
        </pc:spChg>
        <pc:spChg chg="del">
          <ac:chgData name="Yarramaneni Jaishnav" userId="9d9a92be-52e2-458f-be21-2918306f84ed" providerId="ADAL" clId="{0B1936F6-46A7-4C3D-8D07-EAF91A23A099}" dt="2023-08-06T13:56:06.877" v="569" actId="478"/>
          <ac:spMkLst>
            <pc:docMk/>
            <pc:sldMk cId="2091565428" sldId="390"/>
            <ac:spMk id="7" creationId="{562CE907-D9B4-3914-58B7-86BB0541DCED}"/>
          </ac:spMkLst>
        </pc:spChg>
        <pc:spChg chg="add mod">
          <ac:chgData name="Yarramaneni Jaishnav" userId="9d9a92be-52e2-458f-be21-2918306f84ed" providerId="ADAL" clId="{0B1936F6-46A7-4C3D-8D07-EAF91A23A099}" dt="2023-08-06T14:57:34.217" v="1391" actId="20577"/>
          <ac:spMkLst>
            <pc:docMk/>
            <pc:sldMk cId="2091565428" sldId="390"/>
            <ac:spMk id="8" creationId="{98ECC52D-BA92-A95E-B662-FCD6E3A66807}"/>
          </ac:spMkLst>
        </pc:spChg>
        <pc:spChg chg="add del mod">
          <ac:chgData name="Yarramaneni Jaishnav" userId="9d9a92be-52e2-458f-be21-2918306f84ed" providerId="ADAL" clId="{0B1936F6-46A7-4C3D-8D07-EAF91A23A099}" dt="2023-08-06T14:33:56.075" v="756" actId="478"/>
          <ac:spMkLst>
            <pc:docMk/>
            <pc:sldMk cId="2091565428" sldId="390"/>
            <ac:spMk id="9" creationId="{215D489F-3CCB-646A-930A-A273233BFC19}"/>
          </ac:spMkLst>
        </pc:spChg>
      </pc:sldChg>
      <pc:sldChg chg="add del">
        <pc:chgData name="Yarramaneni Jaishnav" userId="9d9a92be-52e2-458f-be21-2918306f84ed" providerId="ADAL" clId="{0B1936F6-46A7-4C3D-8D07-EAF91A23A099}" dt="2023-08-06T05:35:53.454" v="524" actId="47"/>
        <pc:sldMkLst>
          <pc:docMk/>
          <pc:sldMk cId="3080157450" sldId="390"/>
        </pc:sldMkLst>
      </pc:sldChg>
      <pc:sldChg chg="addSp delSp modSp add mod ord delAnim modAnim">
        <pc:chgData name="Yarramaneni Jaishnav" userId="9d9a92be-52e2-458f-be21-2918306f84ed" providerId="ADAL" clId="{0B1936F6-46A7-4C3D-8D07-EAF91A23A099}" dt="2023-08-06T15:02:55.811" v="1405" actId="14100"/>
        <pc:sldMkLst>
          <pc:docMk/>
          <pc:sldMk cId="667765753" sldId="391"/>
        </pc:sldMkLst>
        <pc:spChg chg="mod">
          <ac:chgData name="Yarramaneni Jaishnav" userId="9d9a92be-52e2-458f-be21-2918306f84ed" providerId="ADAL" clId="{0B1936F6-46A7-4C3D-8D07-EAF91A23A099}" dt="2023-08-06T14:59:14.363" v="1392" actId="1076"/>
          <ac:spMkLst>
            <pc:docMk/>
            <pc:sldMk cId="667765753" sldId="391"/>
            <ac:spMk id="3" creationId="{B3B70AC7-F9CB-7D45-E15B-6ACA31B48A10}"/>
          </ac:spMkLst>
        </pc:spChg>
        <pc:spChg chg="del">
          <ac:chgData name="Yarramaneni Jaishnav" userId="9d9a92be-52e2-458f-be21-2918306f84ed" providerId="ADAL" clId="{0B1936F6-46A7-4C3D-8D07-EAF91A23A099}" dt="2023-08-06T13:56:09.882" v="570" actId="478"/>
          <ac:spMkLst>
            <pc:docMk/>
            <pc:sldMk cId="667765753" sldId="391"/>
            <ac:spMk id="7" creationId="{562CE907-D9B4-3914-58B7-86BB0541DCED}"/>
          </ac:spMkLst>
        </pc:spChg>
        <pc:spChg chg="add mod">
          <ac:chgData name="Yarramaneni Jaishnav" userId="9d9a92be-52e2-458f-be21-2918306f84ed" providerId="ADAL" clId="{0B1936F6-46A7-4C3D-8D07-EAF91A23A099}" dt="2023-08-06T14:56:00.471" v="1349" actId="14100"/>
          <ac:spMkLst>
            <pc:docMk/>
            <pc:sldMk cId="667765753" sldId="391"/>
            <ac:spMk id="8" creationId="{9858470C-DD38-5579-E890-AF0B39164984}"/>
          </ac:spMkLst>
        </pc:spChg>
        <pc:spChg chg="add del">
          <ac:chgData name="Yarramaneni Jaishnav" userId="9d9a92be-52e2-458f-be21-2918306f84ed" providerId="ADAL" clId="{0B1936F6-46A7-4C3D-8D07-EAF91A23A099}" dt="2023-08-06T14:59:17.143" v="1394" actId="478"/>
          <ac:spMkLst>
            <pc:docMk/>
            <pc:sldMk cId="667765753" sldId="391"/>
            <ac:spMk id="10" creationId="{864315B9-820B-DEDE-25E1-BA580ED1CA44}"/>
          </ac:spMkLst>
        </pc:spChg>
        <pc:picChg chg="add del mod">
          <ac:chgData name="Yarramaneni Jaishnav" userId="9d9a92be-52e2-458f-be21-2918306f84ed" providerId="ADAL" clId="{0B1936F6-46A7-4C3D-8D07-EAF91A23A099}" dt="2023-08-06T15:01:31.357" v="1399" actId="478"/>
          <ac:picMkLst>
            <pc:docMk/>
            <pc:sldMk cId="667765753" sldId="391"/>
            <ac:picMk id="11" creationId="{56689020-D847-AA08-82DD-52C67334CF73}"/>
          </ac:picMkLst>
        </pc:picChg>
        <pc:picChg chg="add mod">
          <ac:chgData name="Yarramaneni Jaishnav" userId="9d9a92be-52e2-458f-be21-2918306f84ed" providerId="ADAL" clId="{0B1936F6-46A7-4C3D-8D07-EAF91A23A099}" dt="2023-08-06T15:02:55.811" v="1405" actId="14100"/>
          <ac:picMkLst>
            <pc:docMk/>
            <pc:sldMk cId="667765753" sldId="391"/>
            <ac:picMk id="12" creationId="{E71D4140-11ED-1A84-340E-4101B1D3882D}"/>
          </ac:picMkLst>
        </pc:picChg>
      </pc:sldChg>
      <pc:sldChg chg="addSp delSp modSp add del mod">
        <pc:chgData name="Yarramaneni Jaishnav" userId="9d9a92be-52e2-458f-be21-2918306f84ed" providerId="ADAL" clId="{0B1936F6-46A7-4C3D-8D07-EAF91A23A099}" dt="2023-08-06T05:35:55.006" v="525" actId="47"/>
        <pc:sldMkLst>
          <pc:docMk/>
          <pc:sldMk cId="2039072164" sldId="391"/>
        </pc:sldMkLst>
        <pc:spChg chg="add del mod">
          <ac:chgData name="Yarramaneni Jaishnav" userId="9d9a92be-52e2-458f-be21-2918306f84ed" providerId="ADAL" clId="{0B1936F6-46A7-4C3D-8D07-EAF91A23A099}" dt="2023-08-06T05:20:58.082" v="232" actId="21"/>
          <ac:spMkLst>
            <pc:docMk/>
            <pc:sldMk cId="2039072164" sldId="391"/>
            <ac:spMk id="7" creationId="{4818FC48-6296-6E24-002D-C24DB4543849}"/>
          </ac:spMkLst>
        </pc:spChg>
      </pc:sldChg>
      <pc:sldChg chg="addSp delSp modSp add mod">
        <pc:chgData name="Yarramaneni Jaishnav" userId="9d9a92be-52e2-458f-be21-2918306f84ed" providerId="ADAL" clId="{0B1936F6-46A7-4C3D-8D07-EAF91A23A099}" dt="2023-08-06T15:03:49.474" v="1406" actId="207"/>
        <pc:sldMkLst>
          <pc:docMk/>
          <pc:sldMk cId="546711608" sldId="392"/>
        </pc:sldMkLst>
        <pc:spChg chg="mod">
          <ac:chgData name="Yarramaneni Jaishnav" userId="9d9a92be-52e2-458f-be21-2918306f84ed" providerId="ADAL" clId="{0B1936F6-46A7-4C3D-8D07-EAF91A23A099}" dt="2023-08-06T14:43:33.312" v="1077" actId="20577"/>
          <ac:spMkLst>
            <pc:docMk/>
            <pc:sldMk cId="546711608" sldId="392"/>
            <ac:spMk id="3" creationId="{B3B70AC7-F9CB-7D45-E15B-6ACA31B48A10}"/>
          </ac:spMkLst>
        </pc:spChg>
        <pc:spChg chg="add mod">
          <ac:chgData name="Yarramaneni Jaishnav" userId="9d9a92be-52e2-458f-be21-2918306f84ed" providerId="ADAL" clId="{0B1936F6-46A7-4C3D-8D07-EAF91A23A099}" dt="2023-08-06T14:53:25.087" v="1302" actId="1076"/>
          <ac:spMkLst>
            <pc:docMk/>
            <pc:sldMk cId="546711608" sldId="392"/>
            <ac:spMk id="7" creationId="{2C3BC6B1-5B26-9D84-37E2-3DD8A24871ED}"/>
          </ac:spMkLst>
        </pc:spChg>
        <pc:spChg chg="add mod">
          <ac:chgData name="Yarramaneni Jaishnav" userId="9d9a92be-52e2-458f-be21-2918306f84ed" providerId="ADAL" clId="{0B1936F6-46A7-4C3D-8D07-EAF91A23A099}" dt="2023-08-06T15:03:49.474" v="1406" actId="207"/>
          <ac:spMkLst>
            <pc:docMk/>
            <pc:sldMk cId="546711608" sldId="392"/>
            <ac:spMk id="8" creationId="{26E9E16E-565F-81ED-6861-0B0C4E375549}"/>
          </ac:spMkLst>
        </pc:spChg>
        <pc:spChg chg="add del">
          <ac:chgData name="Yarramaneni Jaishnav" userId="9d9a92be-52e2-458f-be21-2918306f84ed" providerId="ADAL" clId="{0B1936F6-46A7-4C3D-8D07-EAF91A23A099}" dt="2023-08-06T14:50:05.813" v="1248" actId="22"/>
          <ac:spMkLst>
            <pc:docMk/>
            <pc:sldMk cId="546711608" sldId="392"/>
            <ac:spMk id="10" creationId="{EE705C32-0040-197E-02DE-137AAE215C71}"/>
          </ac:spMkLst>
        </pc:spChg>
      </pc:sldChg>
      <pc:sldChg chg="addSp modSp add del mod">
        <pc:chgData name="Yarramaneni Jaishnav" userId="9d9a92be-52e2-458f-be21-2918306f84ed" providerId="ADAL" clId="{0B1936F6-46A7-4C3D-8D07-EAF91A23A099}" dt="2023-08-06T11:00:24.140" v="566" actId="47"/>
        <pc:sldMkLst>
          <pc:docMk/>
          <pc:sldMk cId="3109129468" sldId="392"/>
        </pc:sldMkLst>
        <pc:spChg chg="add mod">
          <ac:chgData name="Yarramaneni Jaishnav" userId="9d9a92be-52e2-458f-be21-2918306f84ed" providerId="ADAL" clId="{0B1936F6-46A7-4C3D-8D07-EAF91A23A099}" dt="2023-08-06T05:12:22.055" v="194" actId="1076"/>
          <ac:spMkLst>
            <pc:docMk/>
            <pc:sldMk cId="3109129468" sldId="392"/>
            <ac:spMk id="3" creationId="{65CB933D-6E53-041F-3D9E-6C9E5AA4D474}"/>
          </ac:spMkLst>
        </pc:spChg>
      </pc:sldChg>
      <pc:sldChg chg="modSp add mod">
        <pc:chgData name="Yarramaneni Jaishnav" userId="9d9a92be-52e2-458f-be21-2918306f84ed" providerId="ADAL" clId="{0B1936F6-46A7-4C3D-8D07-EAF91A23A099}" dt="2023-08-06T14:23:58.896" v="633" actId="1076"/>
        <pc:sldMkLst>
          <pc:docMk/>
          <pc:sldMk cId="3151770486" sldId="393"/>
        </pc:sldMkLst>
        <pc:spChg chg="mod">
          <ac:chgData name="Yarramaneni Jaishnav" userId="9d9a92be-52e2-458f-be21-2918306f84ed" providerId="ADAL" clId="{0B1936F6-46A7-4C3D-8D07-EAF91A23A099}" dt="2023-08-06T14:23:58.896" v="633" actId="1076"/>
          <ac:spMkLst>
            <pc:docMk/>
            <pc:sldMk cId="3151770486" sldId="393"/>
            <ac:spMk id="3" creationId="{B3B70AC7-F9CB-7D45-E15B-6ACA31B48A10}"/>
          </ac:spMkLst>
        </pc:spChg>
      </pc:sldChg>
      <pc:sldChg chg="modSp add mod ord">
        <pc:chgData name="Yarramaneni Jaishnav" userId="9d9a92be-52e2-458f-be21-2918306f84ed" providerId="ADAL" clId="{0B1936F6-46A7-4C3D-8D07-EAF91A23A099}" dt="2023-08-09T08:17:07.014" v="1560" actId="14100"/>
        <pc:sldMkLst>
          <pc:docMk/>
          <pc:sldMk cId="2420907897" sldId="394"/>
        </pc:sldMkLst>
        <pc:spChg chg="mod">
          <ac:chgData name="Yarramaneni Jaishnav" userId="9d9a92be-52e2-458f-be21-2918306f84ed" providerId="ADAL" clId="{0B1936F6-46A7-4C3D-8D07-EAF91A23A099}" dt="2023-08-09T08:14:25.345" v="1426" actId="14100"/>
          <ac:spMkLst>
            <pc:docMk/>
            <pc:sldMk cId="2420907897" sldId="394"/>
            <ac:spMk id="7" creationId="{226C1CE7-5916-218B-5397-41B6F92FA0DA}"/>
          </ac:spMkLst>
        </pc:spChg>
        <pc:spChg chg="mod">
          <ac:chgData name="Yarramaneni Jaishnav" userId="9d9a92be-52e2-458f-be21-2918306f84ed" providerId="ADAL" clId="{0B1936F6-46A7-4C3D-8D07-EAF91A23A099}" dt="2023-08-09T08:17:07.014" v="1560" actId="14100"/>
          <ac:spMkLst>
            <pc:docMk/>
            <pc:sldMk cId="2420907897" sldId="394"/>
            <ac:spMk id="9" creationId="{09B46761-134E-53FE-8CEC-569FCDE7D2BB}"/>
          </ac:spMkLst>
        </pc:spChg>
      </pc:sldChg>
    </pc:docChg>
  </pc:docChgLst>
  <pc:docChgLst>
    <pc:chgData name="Yarramaneni Jaishnav" userId="9d9a92be-52e2-458f-be21-2918306f84ed" providerId="ADAL" clId="{D87BAB2D-733E-4774-8773-C8904A793071}"/>
    <pc:docChg chg="undo custSel addSld delSld modSld sldOrd">
      <pc:chgData name="Yarramaneni Jaishnav" userId="9d9a92be-52e2-458f-be21-2918306f84ed" providerId="ADAL" clId="{D87BAB2D-733E-4774-8773-C8904A793071}" dt="2023-10-23T08:02:15.633" v="260" actId="1076"/>
      <pc:docMkLst>
        <pc:docMk/>
      </pc:docMkLst>
      <pc:sldChg chg="modSp mod">
        <pc:chgData name="Yarramaneni Jaishnav" userId="9d9a92be-52e2-458f-be21-2918306f84ed" providerId="ADAL" clId="{D87BAB2D-733E-4774-8773-C8904A793071}" dt="2023-10-23T07:11:02.929" v="55" actId="20577"/>
        <pc:sldMkLst>
          <pc:docMk/>
          <pc:sldMk cId="474568801" sldId="376"/>
        </pc:sldMkLst>
        <pc:spChg chg="mod">
          <ac:chgData name="Yarramaneni Jaishnav" userId="9d9a92be-52e2-458f-be21-2918306f84ed" providerId="ADAL" clId="{D87BAB2D-733E-4774-8773-C8904A793071}" dt="2023-10-23T07:11:02.929" v="55" actId="20577"/>
          <ac:spMkLst>
            <pc:docMk/>
            <pc:sldMk cId="474568801" sldId="376"/>
            <ac:spMk id="3" creationId="{732B18EB-A4D3-DD01-81E7-08D4D9D9595C}"/>
          </ac:spMkLst>
        </pc:spChg>
        <pc:spChg chg="mod">
          <ac:chgData name="Yarramaneni Jaishnav" userId="9d9a92be-52e2-458f-be21-2918306f84ed" providerId="ADAL" clId="{D87BAB2D-733E-4774-8773-C8904A793071}" dt="2023-10-23T07:10:50.729" v="0" actId="20577"/>
          <ac:spMkLst>
            <pc:docMk/>
            <pc:sldMk cId="474568801" sldId="376"/>
            <ac:spMk id="6" creationId="{00000000-0000-0000-0000-000000000000}"/>
          </ac:spMkLst>
        </pc:spChg>
      </pc:sldChg>
      <pc:sldChg chg="del">
        <pc:chgData name="Yarramaneni Jaishnav" userId="9d9a92be-52e2-458f-be21-2918306f84ed" providerId="ADAL" clId="{D87BAB2D-733E-4774-8773-C8904A793071}" dt="2023-10-23T07:11:57.273" v="70" actId="47"/>
        <pc:sldMkLst>
          <pc:docMk/>
          <pc:sldMk cId="3620227866" sldId="387"/>
        </pc:sldMkLst>
      </pc:sldChg>
      <pc:sldChg chg="addSp delSp modSp mod ord">
        <pc:chgData name="Yarramaneni Jaishnav" userId="9d9a92be-52e2-458f-be21-2918306f84ed" providerId="ADAL" clId="{D87BAB2D-733E-4774-8773-C8904A793071}" dt="2023-10-23T07:31:58.489" v="236" actId="1076"/>
        <pc:sldMkLst>
          <pc:docMk/>
          <pc:sldMk cId="3227143556" sldId="388"/>
        </pc:sldMkLst>
        <pc:spChg chg="mod">
          <ac:chgData name="Yarramaneni Jaishnav" userId="9d9a92be-52e2-458f-be21-2918306f84ed" providerId="ADAL" clId="{D87BAB2D-733E-4774-8773-C8904A793071}" dt="2023-10-23T07:30:04.582" v="206" actId="20577"/>
          <ac:spMkLst>
            <pc:docMk/>
            <pc:sldMk cId="3227143556" sldId="388"/>
            <ac:spMk id="2" creationId="{7D4C26DD-AF33-6B92-61C9-4FEFD2A1A8EC}"/>
          </ac:spMkLst>
        </pc:spChg>
        <pc:spChg chg="del mod">
          <ac:chgData name="Yarramaneni Jaishnav" userId="9d9a92be-52e2-458f-be21-2918306f84ed" providerId="ADAL" clId="{D87BAB2D-733E-4774-8773-C8904A793071}" dt="2023-10-23T07:28:38.380" v="195" actId="478"/>
          <ac:spMkLst>
            <pc:docMk/>
            <pc:sldMk cId="3227143556" sldId="388"/>
            <ac:spMk id="3" creationId="{B3B70AC7-F9CB-7D45-E15B-6ACA31B48A10}"/>
          </ac:spMkLst>
        </pc:spChg>
        <pc:spChg chg="del">
          <ac:chgData name="Yarramaneni Jaishnav" userId="9d9a92be-52e2-458f-be21-2918306f84ed" providerId="ADAL" clId="{D87BAB2D-733E-4774-8773-C8904A793071}" dt="2023-10-23T07:25:20.464" v="185" actId="478"/>
          <ac:spMkLst>
            <pc:docMk/>
            <pc:sldMk cId="3227143556" sldId="388"/>
            <ac:spMk id="7" creationId="{562CE907-D9B4-3914-58B7-86BB0541DCED}"/>
          </ac:spMkLst>
        </pc:spChg>
        <pc:spChg chg="add del mod">
          <ac:chgData name="Yarramaneni Jaishnav" userId="9d9a92be-52e2-458f-be21-2918306f84ed" providerId="ADAL" clId="{D87BAB2D-733E-4774-8773-C8904A793071}" dt="2023-10-23T07:28:42.915" v="196" actId="21"/>
          <ac:spMkLst>
            <pc:docMk/>
            <pc:sldMk cId="3227143556" sldId="388"/>
            <ac:spMk id="9" creationId="{47666BDF-9229-90F2-CDAA-F16E8FB8AF1D}"/>
          </ac:spMkLst>
        </pc:spChg>
        <pc:spChg chg="add mod">
          <ac:chgData name="Yarramaneni Jaishnav" userId="9d9a92be-52e2-458f-be21-2918306f84ed" providerId="ADAL" clId="{D87BAB2D-733E-4774-8773-C8904A793071}" dt="2023-10-23T07:31:32.681" v="230" actId="20577"/>
          <ac:spMkLst>
            <pc:docMk/>
            <pc:sldMk cId="3227143556" sldId="388"/>
            <ac:spMk id="11" creationId="{CA98C2B2-080C-DEDD-E45A-279402062B64}"/>
          </ac:spMkLst>
        </pc:spChg>
        <pc:picChg chg="add mod">
          <ac:chgData name="Yarramaneni Jaishnav" userId="9d9a92be-52e2-458f-be21-2918306f84ed" providerId="ADAL" clId="{D87BAB2D-733E-4774-8773-C8904A793071}" dt="2023-10-23T07:31:45.709" v="234" actId="1076"/>
          <ac:picMkLst>
            <pc:docMk/>
            <pc:sldMk cId="3227143556" sldId="388"/>
            <ac:picMk id="10" creationId="{BF5DD79D-AE9C-F812-8BB1-BCAD0614B479}"/>
          </ac:picMkLst>
        </pc:picChg>
        <pc:picChg chg="add mod">
          <ac:chgData name="Yarramaneni Jaishnav" userId="9d9a92be-52e2-458f-be21-2918306f84ed" providerId="ADAL" clId="{D87BAB2D-733E-4774-8773-C8904A793071}" dt="2023-10-23T07:31:58.489" v="236" actId="1076"/>
          <ac:picMkLst>
            <pc:docMk/>
            <pc:sldMk cId="3227143556" sldId="388"/>
            <ac:picMk id="12" creationId="{15FAA900-39DB-56A6-8DCF-EC76BD023689}"/>
          </ac:picMkLst>
        </pc:picChg>
      </pc:sldChg>
      <pc:sldChg chg="del">
        <pc:chgData name="Yarramaneni Jaishnav" userId="9d9a92be-52e2-458f-be21-2918306f84ed" providerId="ADAL" clId="{D87BAB2D-733E-4774-8773-C8904A793071}" dt="2023-10-23T07:11:58.756" v="71" actId="47"/>
        <pc:sldMkLst>
          <pc:docMk/>
          <pc:sldMk cId="730882682" sldId="389"/>
        </pc:sldMkLst>
      </pc:sldChg>
      <pc:sldChg chg="del">
        <pc:chgData name="Yarramaneni Jaishnav" userId="9d9a92be-52e2-458f-be21-2918306f84ed" providerId="ADAL" clId="{D87BAB2D-733E-4774-8773-C8904A793071}" dt="2023-10-23T07:11:59.721" v="72" actId="47"/>
        <pc:sldMkLst>
          <pc:docMk/>
          <pc:sldMk cId="2091565428" sldId="390"/>
        </pc:sldMkLst>
      </pc:sldChg>
      <pc:sldChg chg="addSp modSp mod ord">
        <pc:chgData name="Yarramaneni Jaishnav" userId="9d9a92be-52e2-458f-be21-2918306f84ed" providerId="ADAL" clId="{D87BAB2D-733E-4774-8773-C8904A793071}" dt="2023-10-23T07:29:53.222" v="205" actId="20577"/>
        <pc:sldMkLst>
          <pc:docMk/>
          <pc:sldMk cId="667765753" sldId="391"/>
        </pc:sldMkLst>
        <pc:spChg chg="mod">
          <ac:chgData name="Yarramaneni Jaishnav" userId="9d9a92be-52e2-458f-be21-2918306f84ed" providerId="ADAL" clId="{D87BAB2D-733E-4774-8773-C8904A793071}" dt="2023-10-23T07:29:53.222" v="205" actId="20577"/>
          <ac:spMkLst>
            <pc:docMk/>
            <pc:sldMk cId="667765753" sldId="391"/>
            <ac:spMk id="2" creationId="{7D4C26DD-AF33-6B92-61C9-4FEFD2A1A8EC}"/>
          </ac:spMkLst>
        </pc:spChg>
        <pc:spChg chg="add mod">
          <ac:chgData name="Yarramaneni Jaishnav" userId="9d9a92be-52e2-458f-be21-2918306f84ed" providerId="ADAL" clId="{D87BAB2D-733E-4774-8773-C8904A793071}" dt="2023-10-23T07:29:14.386" v="203" actId="1076"/>
          <ac:spMkLst>
            <pc:docMk/>
            <pc:sldMk cId="667765753" sldId="391"/>
            <ac:spMk id="7" creationId="{D7FE9F04-F803-51ED-BA76-80FBAC93C81B}"/>
          </ac:spMkLst>
        </pc:spChg>
        <pc:spChg chg="mod">
          <ac:chgData name="Yarramaneni Jaishnav" userId="9d9a92be-52e2-458f-be21-2918306f84ed" providerId="ADAL" clId="{D87BAB2D-733E-4774-8773-C8904A793071}" dt="2023-10-23T07:29:08.670" v="201" actId="1076"/>
          <ac:spMkLst>
            <pc:docMk/>
            <pc:sldMk cId="667765753" sldId="391"/>
            <ac:spMk id="8" creationId="{9858470C-DD38-5579-E890-AF0B39164984}"/>
          </ac:spMkLst>
        </pc:spChg>
        <pc:picChg chg="mod">
          <ac:chgData name="Yarramaneni Jaishnav" userId="9d9a92be-52e2-458f-be21-2918306f84ed" providerId="ADAL" clId="{D87BAB2D-733E-4774-8773-C8904A793071}" dt="2023-10-23T07:29:11.252" v="202" actId="1076"/>
          <ac:picMkLst>
            <pc:docMk/>
            <pc:sldMk cId="667765753" sldId="391"/>
            <ac:picMk id="12" creationId="{E71D4140-11ED-1A84-340E-4101B1D3882D}"/>
          </ac:picMkLst>
        </pc:picChg>
      </pc:sldChg>
      <pc:sldChg chg="del">
        <pc:chgData name="Yarramaneni Jaishnav" userId="9d9a92be-52e2-458f-be21-2918306f84ed" providerId="ADAL" clId="{D87BAB2D-733E-4774-8773-C8904A793071}" dt="2023-10-23T07:12:00.652" v="73" actId="47"/>
        <pc:sldMkLst>
          <pc:docMk/>
          <pc:sldMk cId="546711608" sldId="392"/>
        </pc:sldMkLst>
      </pc:sldChg>
      <pc:sldChg chg="addSp delSp modSp add mod">
        <pc:chgData name="Yarramaneni Jaishnav" userId="9d9a92be-52e2-458f-be21-2918306f84ed" providerId="ADAL" clId="{D87BAB2D-733E-4774-8773-C8904A793071}" dt="2023-10-23T07:29:48.083" v="204" actId="6549"/>
        <pc:sldMkLst>
          <pc:docMk/>
          <pc:sldMk cId="1690180955" sldId="394"/>
        </pc:sldMkLst>
        <pc:spChg chg="mod">
          <ac:chgData name="Yarramaneni Jaishnav" userId="9d9a92be-52e2-458f-be21-2918306f84ed" providerId="ADAL" clId="{D87BAB2D-733E-4774-8773-C8904A793071}" dt="2023-10-23T07:29:48.083" v="204" actId="6549"/>
          <ac:spMkLst>
            <pc:docMk/>
            <pc:sldMk cId="1690180955" sldId="394"/>
            <ac:spMk id="2" creationId="{7D4C26DD-AF33-6B92-61C9-4FEFD2A1A8EC}"/>
          </ac:spMkLst>
        </pc:spChg>
        <pc:spChg chg="del">
          <ac:chgData name="Yarramaneni Jaishnav" userId="9d9a92be-52e2-458f-be21-2918306f84ed" providerId="ADAL" clId="{D87BAB2D-733E-4774-8773-C8904A793071}" dt="2023-10-23T07:17:44.333" v="159" actId="478"/>
          <ac:spMkLst>
            <pc:docMk/>
            <pc:sldMk cId="1690180955" sldId="394"/>
            <ac:spMk id="7" creationId="{562CE907-D9B4-3914-58B7-86BB0541DCED}"/>
          </ac:spMkLst>
        </pc:spChg>
        <pc:picChg chg="add del mod">
          <ac:chgData name="Yarramaneni Jaishnav" userId="9d9a92be-52e2-458f-be21-2918306f84ed" providerId="ADAL" clId="{D87BAB2D-733E-4774-8773-C8904A793071}" dt="2023-10-23T07:18:25.586" v="162" actId="478"/>
          <ac:picMkLst>
            <pc:docMk/>
            <pc:sldMk cId="1690180955" sldId="394"/>
            <ac:picMk id="8" creationId="{D8EF0FD2-5151-CE6C-4DAE-03F87D2BDB74}"/>
          </ac:picMkLst>
        </pc:picChg>
        <pc:picChg chg="add mod">
          <ac:chgData name="Yarramaneni Jaishnav" userId="9d9a92be-52e2-458f-be21-2918306f84ed" providerId="ADAL" clId="{D87BAB2D-733E-4774-8773-C8904A793071}" dt="2023-10-23T07:25:35.948" v="191" actId="1076"/>
          <ac:picMkLst>
            <pc:docMk/>
            <pc:sldMk cId="1690180955" sldId="394"/>
            <ac:picMk id="10" creationId="{BB9082F9-0EAE-7A02-FD9A-255EC965313C}"/>
          </ac:picMkLst>
        </pc:picChg>
        <pc:picChg chg="add del">
          <ac:chgData name="Yarramaneni Jaishnav" userId="9d9a92be-52e2-458f-be21-2918306f84ed" providerId="ADAL" clId="{D87BAB2D-733E-4774-8773-C8904A793071}" dt="2023-10-23T07:22:25.459" v="169" actId="478"/>
          <ac:picMkLst>
            <pc:docMk/>
            <pc:sldMk cId="1690180955" sldId="394"/>
            <ac:picMk id="12" creationId="{57199B72-7517-6027-1611-D366045D0707}"/>
          </ac:picMkLst>
        </pc:picChg>
        <pc:picChg chg="add mod">
          <ac:chgData name="Yarramaneni Jaishnav" userId="9d9a92be-52e2-458f-be21-2918306f84ed" providerId="ADAL" clId="{D87BAB2D-733E-4774-8773-C8904A793071}" dt="2023-10-23T07:25:26.581" v="186" actId="1076"/>
          <ac:picMkLst>
            <pc:docMk/>
            <pc:sldMk cId="1690180955" sldId="394"/>
            <ac:picMk id="14" creationId="{235F3559-658A-024B-0E28-DBD409881EB0}"/>
          </ac:picMkLst>
        </pc:picChg>
      </pc:sldChg>
      <pc:sldChg chg="delSp modSp del mod">
        <pc:chgData name="Yarramaneni Jaishnav" userId="9d9a92be-52e2-458f-be21-2918306f84ed" providerId="ADAL" clId="{D87BAB2D-733E-4774-8773-C8904A793071}" dt="2023-10-23T07:11:46.278" v="67" actId="47"/>
        <pc:sldMkLst>
          <pc:docMk/>
          <pc:sldMk cId="2420907897" sldId="394"/>
        </pc:sldMkLst>
        <pc:spChg chg="del mod">
          <ac:chgData name="Yarramaneni Jaishnav" userId="9d9a92be-52e2-458f-be21-2918306f84ed" providerId="ADAL" clId="{D87BAB2D-733E-4774-8773-C8904A793071}" dt="2023-10-23T07:11:35.243" v="64"/>
          <ac:spMkLst>
            <pc:docMk/>
            <pc:sldMk cId="2420907897" sldId="394"/>
            <ac:spMk id="9" creationId="{09B46761-134E-53FE-8CEC-569FCDE7D2BB}"/>
          </ac:spMkLst>
        </pc:spChg>
      </pc:sldChg>
      <pc:sldChg chg="addSp delSp modSp add mod">
        <pc:chgData name="Yarramaneni Jaishnav" userId="9d9a92be-52e2-458f-be21-2918306f84ed" providerId="ADAL" clId="{D87BAB2D-733E-4774-8773-C8904A793071}" dt="2023-10-23T08:02:15.633" v="260" actId="1076"/>
        <pc:sldMkLst>
          <pc:docMk/>
          <pc:sldMk cId="2587904343" sldId="395"/>
        </pc:sldMkLst>
        <pc:spChg chg="mod">
          <ac:chgData name="Yarramaneni Jaishnav" userId="9d9a92be-52e2-458f-be21-2918306f84ed" providerId="ADAL" clId="{D87BAB2D-733E-4774-8773-C8904A793071}" dt="2023-10-23T07:32:29.333" v="256" actId="20577"/>
          <ac:spMkLst>
            <pc:docMk/>
            <pc:sldMk cId="2587904343" sldId="395"/>
            <ac:spMk id="11" creationId="{CA98C2B2-080C-DEDD-E45A-279402062B64}"/>
          </ac:spMkLst>
        </pc:spChg>
        <pc:picChg chg="add mod">
          <ac:chgData name="Yarramaneni Jaishnav" userId="9d9a92be-52e2-458f-be21-2918306f84ed" providerId="ADAL" clId="{D87BAB2D-733E-4774-8773-C8904A793071}" dt="2023-10-23T08:02:15.633" v="260" actId="1076"/>
          <ac:picMkLst>
            <pc:docMk/>
            <pc:sldMk cId="2587904343" sldId="395"/>
            <ac:picMk id="7" creationId="{ECF14F33-FDBC-D423-6B8D-07D2AAA70F10}"/>
          </ac:picMkLst>
        </pc:picChg>
        <pc:picChg chg="del">
          <ac:chgData name="Yarramaneni Jaishnav" userId="9d9a92be-52e2-458f-be21-2918306f84ed" providerId="ADAL" clId="{D87BAB2D-733E-4774-8773-C8904A793071}" dt="2023-10-23T08:00:46.625" v="257" actId="478"/>
          <ac:picMkLst>
            <pc:docMk/>
            <pc:sldMk cId="2587904343" sldId="395"/>
            <ac:picMk id="10" creationId="{BF5DD79D-AE9C-F812-8BB1-BCAD0614B479}"/>
          </ac:picMkLst>
        </pc:picChg>
        <pc:picChg chg="del">
          <ac:chgData name="Yarramaneni Jaishnav" userId="9d9a92be-52e2-458f-be21-2918306f84ed" providerId="ADAL" clId="{D87BAB2D-733E-4774-8773-C8904A793071}" dt="2023-10-23T08:00:46.625" v="257" actId="478"/>
          <ac:picMkLst>
            <pc:docMk/>
            <pc:sldMk cId="2587904343" sldId="395"/>
            <ac:picMk id="12" creationId="{15FAA900-39DB-56A6-8DCF-EC76BD02368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659A1-86E5-EE47-989D-D1EC3B7AEB88}" type="datetime1">
              <a:rPr lang="fr-CH" smtClean="0">
                <a:latin typeface="Arial" panose="020B0604020202020204" pitchFamily="34" charset="0"/>
              </a:rPr>
              <a:t>23.10.2023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10:50.3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3171 885 24575,'-74'21'9,"0"-3"0,-1-3 1,-95 7-1,-226-5-184,390-17 168,-601-5-721,595 5 728,-26-1 0,-1-1 0,0-2 0,-43-10 0,80 13 0,0 1 0,0 0 0,1 0 0,-1-1 0,0 1 0,1-1 0,-1 0 0,0 1 0,1-1 0,-1 0 0,1 0 0,-1 0 0,1 0 0,-1 0 0,1 0 0,0-1 0,-1 1 0,1 0 0,0-1 0,0 1 0,-2-4 0,4 3 0,-1 0 0,1 0 0,0 0 0,-1 0 0,1 1 0,0-1 0,0 0 0,0 0 0,1 0 0,-1 1 0,0-1 0,1 1 0,-1-1 0,1 1 0,-1 0 0,1-1 0,0 1 0,-1 0 0,1 0 0,0 0 0,3-1 0,17-11 0,1 1 0,1 1 0,40-12 0,95-21 0,115-13-221,3 12 0,441-15-1,-579 61 222,-131-1 0,0 0 0,0 1 0,-1 0 0,1 0 0,0 1 0,8 3 0,-16-5 0,0 0 0,0 0 0,1 0 0,-1 0 0,0 0 0,0 0 0,0 1 0,0-1 0,1 0 0,-1 0 0,0 0 0,0 0 0,0 0 0,0 0 0,0 1 0,0-1 0,1 0 0,-1 0 0,0 0 0,0 0 0,0 1 0,0-1 0,0 0 0,0 0 0,0 0 0,0 1 0,0-1 0,0 0 0,0 0 0,0 0 0,0 1 0,0-1 0,0 0 0,0 0 0,0 0 0,0 0 0,0 1 0,0-1 0,0 0 0,0 0 0,0 0 0,0 1 0,0-1 0,0 0 0,-1 0 0,1 0 0,0 0 0,0 1 0,-18 7 0,-29 3 0,0-2 0,-83 5 0,82-9 0,-210 14-164,-1454 18-2530,1630-36 2563,-203-8-236,275 7 364,-1-2-1,1 1 1,-18-6-1,27 6 5,0 1 1,0 0-1,1 0 0,-1-1 0,0 1 0,0 0 0,1-1 0,-1 1 0,0-1 0,1 1 0,-1-1 0,1 1 0,-1-1 0,0 1 0,1-1 0,-1 0 1,1 1-1,0-1 0,-1 0 0,1 1 0,0-1 0,-1-1 0,1 1 6,0 0 1,1 0-1,-1 0 0,1 0 0,-1 0 1,1-1-1,-1 1 0,1 0 1,-1 1-1,1-1 0,0 0 1,0 0-1,-1 0 0,1 0 0,0 0 1,0 1-1,0-1 0,0 0 1,0 1-1,2-2 0,21-11 201,1 1-1,1 2 0,0 0 1,1 1-1,37-6 0,-21 4-118,856-194 1174,-170 44-471,-693 154-792,4-3 0,-71 19 0,-600 103 1205,607-108-1233,-1177 128-1004,1085-121 1032,87-9 0,29-2 0,0 0 0,0 0 0,0-1 0,0 1 0,0 0 0,0 0 0,0 0 0,0 0 0,0 0 0,0 0 0,0 0 0,0 0 0,0 0 0,0 0 0,0 0 0,0 0 0,0-1 0,0 1 0,0 0 0,0 0 0,0 0 0,0 0 0,0 0 0,47-9 0,-42 8 0,675-102-815,-76 12-80,-347 49 750,-221 36 161,107-13 306,-120 17-198,0 1 1,1 1-1,36 5 0,-56-5-110,-1 1 0,0-1-1,1 1 1,-1 0 0,0 0-1,0 0 1,0 0-1,0 1 1,0-1 0,0 1-1,0 0 1,0 0-1,4 4 1,-6-5-11,0 0 1,0 1-1,-1-1 0,1 1 1,0-1-1,0 1 1,-1-1-1,1 1 0,-1 0 1,1-1-1,-1 1 1,0-1-1,0 1 0,0 0 1,0-1-1,0 1 0,0 0 1,0 0-1,-1 2 1,-2 4-6,0 0 1,-1 0-1,1 0 1,-2-1 0,1 1-1,-1-1 1,0 0 0,-11 10-1,-18 19 2,-1-3 0,-1 0 0,-74 48 0,-139 66 0,119-82 41,-2-5 0,-3-7 0,-278 71 0,397-120 40,-3 1 125,-1-1-1,1 0 1,-1-2-1,-30 1 1,47-3-185,-1 0 1,1 0 0,-1-1 0,1 1 0,-1-1-1,1 0 1,-1 0 0,1 0 0,-1 0 0,1-1-1,0 1 1,0-1 0,0 0 0,0 0 0,0 0-1,0 0 1,1 0 0,-1-1 0,1 1 0,-1-1-1,1 0 1,0 0 0,0 0 0,0 0 0,0 0-1,1 0 1,-1 0 0,1-1 0,0 1 0,0-1-1,-1-3 1,1-8-22,-1 0 0,2 1 0,0-1 0,1 0 0,4-25 0,1-26 0,-5 65 0,-1 0 0,0-1 0,0 1 0,0 0 0,0-1 0,0 1 0,0 0 0,0 0 0,0-1 0,-1 1 0,1 0 0,0 0 0,-1-1 0,1 1 0,-1 0 0,1 0 0,-1 0 0,0 0 0,1 0 0,-1 0 0,0 0 0,0 0 0,-1-1 0,1 1 0,0 1 0,0 0 0,-1 0 0,1 0 0,0 0 0,0 0 0,0 0 0,0 1 0,0-1 0,0 0 0,0 0 0,-1 1 0,1-1 0,0 1 0,0-1 0,0 1 0,0-1 0,1 1 0,-1 0 0,-1 0 0,-7 7 0,0-1 0,1 1 0,-12 15 0,9-9 0,-85 112 0,85-108 0,1 0 0,1 0 0,0 1 0,1 0 0,-9 33 0,13-40 0,0-1 0,0 0 0,-1-1 0,0 1 0,-1-1 0,0 0 0,-1 0 0,0-1 0,-1 0 0,0 0 0,0-1 0,0 0 0,-1 0 0,-1-1 0,1 0 0,-1-1 0,0 0 0,-1 0 0,1-1 0,-1 0 0,0-1 0,-1-1 0,-17 4 0,26-7 0,-1 1 0,0-2 0,1 1 0,-1 0 0,0-1 0,1 0 0,-1 0 0,1 0 0,-1 0 0,1 0 0,-1-1 0,1 0 0,0 0 0,0 1 0,0-2 0,-5-3 0,-4-4 0,1-1 0,-16-21 0,16 18 0,-71-78 0,-57-73 0,115 128 0,1-1 0,2-1 0,2-1 0,1-1 0,-18-65 0,33 95 0,1 1 0,-1-1 0,2 0 0,-1 0 0,2 0 0,0-18 0,0 24 0,1-1 0,0 1 0,0 0 0,0 0 0,1 0 0,0 0 0,0 0 0,0 0 0,0 0 0,1 1 0,0-1 0,0 1 0,0 0 0,0 0 0,7-6 0,-2 3 0,0 1 0,1-1 0,1 2 0,-1-1 0,1 1 0,-1 0 0,2 1 0,-1 0 0,0 1 0,1 0 0,-1 1 0,1 0 0,0 0 0,0 1 0,0 1 0,0 0 0,17 2 0,-24-2 0,0 1 0,0 0 0,1 1 0,-1-1 0,0 0 0,0 1 0,0 0 0,0 0 0,0 0 0,-1 1 0,1-1 0,-1 1 0,1 0 0,-1 0 0,0 0 0,3 4 0,4 7 0,1 1 0,13 28 0,-24-43 0,40 79 0,30 89 0,21 94 0,-87-251 0,53 187 0,-48-159 0,-2 1 0,-2 0 0,0 43 0,-24-315 0,8 131 0,-67-353 0,70 415 0,2-7 0,1 1 0,3-1 0,5-69 0,-1 16 0,-2 90 0,0 4 0,1 0 0,-2 0 0,1 1 0,0-1 0,-1 0 0,-2-6 0,3 10 0,-1-1 0,0 1 0,0 0 0,1-1 0,-1 1 0,0 0 0,0 0 0,0 0 0,0 0 0,-1 0 0,1 0 0,0 0 0,0 0 0,-1 0 0,1 0 0,0 1 0,-1-1 0,1 1 0,0-1 0,-1 1 0,1-1 0,-1 1 0,1 0 0,-4 0 0,-18-5 0,30 3 0,48-1 0,-51 3 0,437-8-353,455-24-678,-557-2 1031,-15-25 0,-280 44 0,-42 10 0,-13 1 0,-17 0 6,-1 1-1,-44 2 1,34 1 141,-177 0 97,0 11 0,1 8 0,1 10 0,-222 60 0,410-83-244,-1-1 0,0-2 0,0 0 0,-37-2 0,-108-15 0,70 4 0,-229-29 0,271 37-1365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6:45.2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 24575,'-4'1'0,"1"0"0,0 1 0,-1-1 0,1 1 0,0 0 0,0 0 0,0 0 0,0 0 0,-5 5 0,-9 6 0,-2-2 0,0-2 0,-1 0 0,-1-1 0,1-2 0,-1 0 0,0 0 0,0-2 0,-1-1 0,-24 1 0,-26-3 0,-100-11 0,99 4 0,-59-2 0,118 4 0,19 0 0,21-4 0,59-5 0,144-5 0,-152 14 0,52-3 0,-128 7 0,0 0 0,0 0 0,0 0 0,-1 0 0,1 0 0,0 0 0,0 0 0,0 0 0,0 0 0,0 0 0,0 1 0,0-1 0,-1 0 0,1 0 0,0 1 0,0-1 0,0 1 0,1 0 0,-10 9 0,-31 10 0,35-18 0,-85 38 0,-169 52 0,242-90 0,1 1 0,0-2 0,-1 0 0,1-1 0,-1 0 0,1-1 0,-1-1 0,1-1 0,0 0 0,-19-6 0,-44-8 0,23 10 0,33 5 0,1 0 0,0-2 0,-1 0 0,2-2 0,-1 0 0,0-1 0,-30-15 0,43 17 0,-1 1 0,1 1 0,-1 0 0,0 0 0,0 1 0,0 0 0,0 0 0,0 1 0,-1 0 0,1 1 0,0 0 0,-1 0 0,1 1 0,0 0 0,0 1 0,0 0 0,0 0 0,0 1 0,0 0 0,1 1 0,-1 0 0,1 0 0,0 1 0,0 0 0,0 0 0,-9 10 0,8-5 0,0 0 0,1 1 0,0 0 0,1 0 0,0 0 0,1 1 0,0 0 0,1 1 0,0-1 0,1 1 0,1 0 0,0 0 0,0 1 0,2-1 0,-1 0 0,2 1 0,1 22 0,-1-34 0,1 0 0,-1 0 0,1 0 0,-1 0 0,1-1 0,0 1 0,0 0 0,0 0 0,0 0 0,0-1 0,0 1 0,0-1 0,1 1 0,-1-1 0,1 1 0,-1-1 0,1 0 0,-1 1 0,1-1 0,0 0 0,-1 0 0,1 0 0,0-1 0,0 1 0,0 0 0,0-1 0,0 1 0,4 0 0,6 1 0,0-1 0,0 0 0,22-2 0,-15 0 0,57 1 0,1-4 0,-2-2 0,1-5 0,-1-2 0,104-34 0,-166 43 0,-1 1 0,1-1 0,0 2 0,-1 0 0,1 0 0,0 1 0,0 1 0,0 0 0,0 1 0,0 0 0,18 5 0,26 5 0,163 25 0,148-15 0,-329-21-1365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8:22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24575,'4'0'0,"4"0"0,4 0 0,3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6:45.2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 24575,'-4'1'0,"1"0"0,0 1 0,-1-1 0,1 1 0,0 0 0,0 0 0,0 0 0,0 0 0,-5 5 0,-9 6 0,-2-2 0,0-2 0,-1 0 0,-1-1 0,1-2 0,-1 0 0,0 0 0,0-2 0,-1-1 0,-24 1 0,-26-3 0,-100-11 0,99 4 0,-59-2 0,118 4 0,19 0 0,21-4 0,59-5 0,144-5 0,-152 14 0,52-3 0,-128 7 0,0 0 0,0 0 0,0 0 0,-1 0 0,1 0 0,0 0 0,0 0 0,0 0 0,0 0 0,0 0 0,0 1 0,0-1 0,-1 0 0,1 0 0,0 1 0,0-1 0,0 1 0,1 0 0,-10 9 0,-31 10 0,35-18 0,-85 38 0,-169 52 0,242-90 0,1 1 0,0-2 0,-1 0 0,1-1 0,-1 0 0,1-1 0,-1-1 0,1-1 0,0 0 0,-19-6 0,-44-8 0,23 10 0,33 5 0,1 0 0,0-2 0,-1 0 0,2-2 0,-1 0 0,0-1 0,-30-15 0,43 17 0,-1 1 0,1 1 0,-1 0 0,0 0 0,0 1 0,0 0 0,0 0 0,0 1 0,-1 0 0,1 1 0,0 0 0,-1 0 0,1 1 0,0 0 0,0 1 0,0 0 0,0 0 0,0 1 0,0 0 0,1 1 0,-1 0 0,1 0 0,0 1 0,0 0 0,0 0 0,-9 10 0,8-5 0,0 0 0,1 1 0,0 0 0,1 0 0,0 0 0,1 1 0,0 0 0,1 1 0,0-1 0,1 1 0,1 0 0,0 0 0,0 1 0,2-1 0,-1 0 0,2 1 0,1 22 0,-1-34 0,1 0 0,-1 0 0,1 0 0,-1 0 0,1-1 0,0 1 0,0 0 0,0 0 0,0 0 0,0-1 0,0 1 0,0-1 0,1 1 0,-1-1 0,1 1 0,-1-1 0,1 0 0,-1 1 0,1-1 0,0 0 0,-1 0 0,1 0 0,0-1 0,0 1 0,0 0 0,0-1 0,0 1 0,4 0 0,6 1 0,0-1 0,0 0 0,22-2 0,-15 0 0,57 1 0,1-4 0,-2-2 0,1-5 0,-1-2 0,104-34 0,-166 43 0,-1 1 0,1-1 0,0 2 0,-1 0 0,1 0 0,0 1 0,0 1 0,0 0 0,0 1 0,0 0 0,18 5 0,26 5 0,163 25 0,148-15 0,-329-21-1365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8:22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24575,'4'0'0,"4"0"0,4 0 0,3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6:45.2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 24575,'-4'1'0,"1"0"0,0 1 0,-1-1 0,1 1 0,0 0 0,0 0 0,0 0 0,0 0 0,-5 5 0,-9 6 0,-2-2 0,0-2 0,-1 0 0,-1-1 0,1-2 0,-1 0 0,0 0 0,0-2 0,-1-1 0,-24 1 0,-26-3 0,-100-11 0,99 4 0,-59-2 0,118 4 0,19 0 0,21-4 0,59-5 0,144-5 0,-152 14 0,52-3 0,-128 7 0,0 0 0,0 0 0,0 0 0,-1 0 0,1 0 0,0 0 0,0 0 0,0 0 0,0 0 0,0 0 0,0 1 0,0-1 0,-1 0 0,1 0 0,0 1 0,0-1 0,0 1 0,1 0 0,-10 9 0,-31 10 0,35-18 0,-85 38 0,-169 52 0,242-90 0,1 1 0,0-2 0,-1 0 0,1-1 0,-1 0 0,1-1 0,-1-1 0,1-1 0,0 0 0,-19-6 0,-44-8 0,23 10 0,33 5 0,1 0 0,0-2 0,-1 0 0,2-2 0,-1 0 0,0-1 0,-30-15 0,43 17 0,-1 1 0,1 1 0,-1 0 0,0 0 0,0 1 0,0 0 0,0 0 0,0 1 0,-1 0 0,1 1 0,0 0 0,-1 0 0,1 1 0,0 0 0,0 1 0,0 0 0,0 0 0,0 1 0,0 0 0,1 1 0,-1 0 0,1 0 0,0 1 0,0 0 0,0 0 0,-9 10 0,8-5 0,0 0 0,1 1 0,0 0 0,1 0 0,0 0 0,1 1 0,0 0 0,1 1 0,0-1 0,1 1 0,1 0 0,0 0 0,0 1 0,2-1 0,-1 0 0,2 1 0,1 22 0,-1-34 0,1 0 0,-1 0 0,1 0 0,-1 0 0,1-1 0,0 1 0,0 0 0,0 0 0,0 0 0,0-1 0,0 1 0,0-1 0,1 1 0,-1-1 0,1 1 0,-1-1 0,1 0 0,-1 1 0,1-1 0,0 0 0,-1 0 0,1 0 0,0-1 0,0 1 0,0 0 0,0-1 0,0 1 0,4 0 0,6 1 0,0-1 0,0 0 0,22-2 0,-15 0 0,57 1 0,1-4 0,-2-2 0,1-5 0,-1-2 0,104-34 0,-166 43 0,-1 1 0,1-1 0,0 2 0,-1 0 0,1 0 0,0 1 0,0 1 0,0 0 0,0 1 0,0 0 0,18 5 0,26 5 0,163 25 0,148-15 0,-329-21-1365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8:22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24575,'4'0'0,"4"0"0,4 0 0,3 0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6:45.2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 24575,'-4'1'0,"1"0"0,0 1 0,-1-1 0,1 1 0,0 0 0,0 0 0,0 0 0,0 0 0,-5 5 0,-9 6 0,-2-2 0,0-2 0,-1 0 0,-1-1 0,1-2 0,-1 0 0,0 0 0,0-2 0,-1-1 0,-24 1 0,-26-3 0,-100-11 0,99 4 0,-59-2 0,118 4 0,19 0 0,21-4 0,59-5 0,144-5 0,-152 14 0,52-3 0,-128 7 0,0 0 0,0 0 0,0 0 0,-1 0 0,1 0 0,0 0 0,0 0 0,0 0 0,0 0 0,0 0 0,0 1 0,0-1 0,-1 0 0,1 0 0,0 1 0,0-1 0,0 1 0,1 0 0,-10 9 0,-31 10 0,35-18 0,-85 38 0,-169 52 0,242-90 0,1 1 0,0-2 0,-1 0 0,1-1 0,-1 0 0,1-1 0,-1-1 0,1-1 0,0 0 0,-19-6 0,-44-8 0,23 10 0,33 5 0,1 0 0,0-2 0,-1 0 0,2-2 0,-1 0 0,0-1 0,-30-15 0,43 17 0,-1 1 0,1 1 0,-1 0 0,0 0 0,0 1 0,0 0 0,0 0 0,0 1 0,-1 0 0,1 1 0,0 0 0,-1 0 0,1 1 0,0 0 0,0 1 0,0 0 0,0 0 0,0 1 0,0 0 0,1 1 0,-1 0 0,1 0 0,0 1 0,0 0 0,0 0 0,-9 10 0,8-5 0,0 0 0,1 1 0,0 0 0,1 0 0,0 0 0,1 1 0,0 0 0,1 1 0,0-1 0,1 1 0,1 0 0,0 0 0,0 1 0,2-1 0,-1 0 0,2 1 0,1 22 0,-1-34 0,1 0 0,-1 0 0,1 0 0,-1 0 0,1-1 0,0 1 0,0 0 0,0 0 0,0 0 0,0-1 0,0 1 0,0-1 0,1 1 0,-1-1 0,1 1 0,-1-1 0,1 0 0,-1 1 0,1-1 0,0 0 0,-1 0 0,1 0 0,0-1 0,0 1 0,0 0 0,0-1 0,0 1 0,4 0 0,6 1 0,0-1 0,0 0 0,22-2 0,-15 0 0,57 1 0,1-4 0,-2-2 0,1-5 0,-1-2 0,104-34 0,-166 43 0,-1 1 0,1-1 0,0 2 0,-1 0 0,1 0 0,0 1 0,0 1 0,0 0 0,0 1 0,0 0 0,18 5 0,26 5 0,163 25 0,148-15 0,-329-21-1365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8:22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24575,'4'0'0,"4"0"0,4 0 0,3 0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6:45.2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 24575,'-4'1'0,"1"0"0,0 1 0,-1-1 0,1 1 0,0 0 0,0 0 0,0 0 0,0 0 0,-5 5 0,-9 6 0,-2-2 0,0-2 0,-1 0 0,-1-1 0,1-2 0,-1 0 0,0 0 0,0-2 0,-1-1 0,-24 1 0,-26-3 0,-100-11 0,99 4 0,-59-2 0,118 4 0,19 0 0,21-4 0,59-5 0,144-5 0,-152 14 0,52-3 0,-128 7 0,0 0 0,0 0 0,0 0 0,-1 0 0,1 0 0,0 0 0,0 0 0,0 0 0,0 0 0,0 0 0,0 1 0,0-1 0,-1 0 0,1 0 0,0 1 0,0-1 0,0 1 0,1 0 0,-10 9 0,-31 10 0,35-18 0,-85 38 0,-169 52 0,242-90 0,1 1 0,0-2 0,-1 0 0,1-1 0,-1 0 0,1-1 0,-1-1 0,1-1 0,0 0 0,-19-6 0,-44-8 0,23 10 0,33 5 0,1 0 0,0-2 0,-1 0 0,2-2 0,-1 0 0,0-1 0,-30-15 0,43 17 0,-1 1 0,1 1 0,-1 0 0,0 0 0,0 1 0,0 0 0,0 0 0,0 1 0,-1 0 0,1 1 0,0 0 0,-1 0 0,1 1 0,0 0 0,0 1 0,0 0 0,0 0 0,0 1 0,0 0 0,1 1 0,-1 0 0,1 0 0,0 1 0,0 0 0,0 0 0,-9 10 0,8-5 0,0 0 0,1 1 0,0 0 0,1 0 0,0 0 0,1 1 0,0 0 0,1 1 0,0-1 0,1 1 0,1 0 0,0 0 0,0 1 0,2-1 0,-1 0 0,2 1 0,1 22 0,-1-34 0,1 0 0,-1 0 0,1 0 0,-1 0 0,1-1 0,0 1 0,0 0 0,0 0 0,0 0 0,0-1 0,0 1 0,0-1 0,1 1 0,-1-1 0,1 1 0,-1-1 0,1 0 0,-1 1 0,1-1 0,0 0 0,-1 0 0,1 0 0,0-1 0,0 1 0,0 0 0,0-1 0,0 1 0,4 0 0,6 1 0,0-1 0,0 0 0,22-2 0,-15 0 0,57 1 0,1-4 0,-2-2 0,1-5 0,-1-2 0,104-34 0,-166 43 0,-1 1 0,1-1 0,0 2 0,-1 0 0,1 0 0,0 1 0,0 1 0,0 0 0,0 1 0,0 0 0,18 5 0,26 5 0,163 25 0,148-15 0,-329-21-1365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6T05:08:22.7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24575,'4'0'0,"4"0"0,4 0 0,3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D3B9203-7A45-FC4F-A2CD-BB78943AE561}" type="datetime1">
              <a:rPr lang="fr-CH" smtClean="0"/>
              <a:t>23.10.2023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4" y="131032"/>
            <a:ext cx="4581525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861677"/>
            <a:ext cx="3144838" cy="4281823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899533"/>
            <a:ext cx="4581525" cy="4050927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847493"/>
            <a:ext cx="3671466" cy="3979699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847493"/>
            <a:ext cx="3671466" cy="397969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832624"/>
            <a:ext cx="7646988" cy="2167751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04789" y="4972051"/>
            <a:ext cx="227223" cy="1490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60125" tIns="30063" rIns="60125" bIns="30063">
            <a:spAutoFit/>
          </a:bodyPr>
          <a:lstStyle/>
          <a:p>
            <a:pPr algn="ctr" defTabSz="601266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F4CB"/>
              </a:buClr>
              <a:buSzPct val="125000"/>
              <a:buFont typeface="Wingdings" pitchFamily="2" charset="2"/>
              <a:buNone/>
              <a:defRPr/>
            </a:pPr>
            <a:fld id="{2AF2B7C2-C89F-4F95-ABD0-3668E1CBAC1E}" type="slidenum">
              <a:rPr lang="en-GB" sz="675">
                <a:solidFill>
                  <a:srgbClr val="FFFFFF"/>
                </a:solidFill>
              </a:rPr>
              <a:pPr algn="ctr" defTabSz="601266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rgbClr val="FFF4CB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675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04789" y="4972051"/>
            <a:ext cx="227223" cy="1490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60125" tIns="30063" rIns="60125" bIns="30063">
            <a:spAutoFit/>
          </a:bodyPr>
          <a:lstStyle/>
          <a:p>
            <a:pPr algn="ctr" defTabSz="601266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F4CB"/>
              </a:buClr>
              <a:buSzPct val="125000"/>
              <a:buFont typeface="Wingdings" pitchFamily="2" charset="2"/>
              <a:buNone/>
              <a:defRPr/>
            </a:pPr>
            <a:fld id="{E7F878DF-C4DD-43E3-B737-D589DA6D9170}" type="slidenum">
              <a:rPr lang="en-GB" sz="675">
                <a:solidFill>
                  <a:srgbClr val="FFFFFF"/>
                </a:solidFill>
              </a:rPr>
              <a:pPr algn="ctr" defTabSz="601266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rgbClr val="FFF4CB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675" dirty="0">
              <a:solidFill>
                <a:srgbClr val="FFFFFF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711302" y="195263"/>
            <a:ext cx="227223" cy="1490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60125" tIns="30063" rIns="60125" bIns="30063">
            <a:spAutoFit/>
          </a:bodyPr>
          <a:lstStyle/>
          <a:p>
            <a:pPr algn="ctr" defTabSz="601266" eaLnBrk="0" fontAlgn="ctr" hangingPunct="0">
              <a:lnSpc>
                <a:spcPct val="80000"/>
              </a:lnSpc>
              <a:spcBef>
                <a:spcPct val="50000"/>
              </a:spcBef>
              <a:buClr>
                <a:srgbClr val="FFF4CB"/>
              </a:buClr>
              <a:buSzPct val="125000"/>
              <a:buFont typeface="Wingdings" pitchFamily="2" charset="2"/>
              <a:buNone/>
              <a:defRPr/>
            </a:pPr>
            <a:fld id="{602AF331-575E-4631-AEC2-1255E4E03F46}" type="slidenum">
              <a:rPr lang="en-GB" sz="675">
                <a:solidFill>
                  <a:srgbClr val="FFFFFF"/>
                </a:solidFill>
              </a:rPr>
              <a:pPr algn="ctr" defTabSz="601266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rgbClr val="FFF4CB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675" dirty="0">
              <a:solidFill>
                <a:srgbClr val="FFFFFF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71500"/>
            <a:ext cx="7772400" cy="1957388"/>
          </a:xfrm>
        </p:spPr>
        <p:txBody>
          <a:bodyPr anchor="b"/>
          <a:lstStyle>
            <a:lvl1pPr algn="ctr"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47697"/>
            <a:ext cx="6400800" cy="135583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458200" y="4914901"/>
            <a:ext cx="609600" cy="200963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125" tIns="30063" rIns="60125" bIns="30063" numCol="1" rtlCol="0" anchor="ctr" anchorCtr="0" compatLnSpc="1">
            <a:prstTxWarp prst="textNoShape">
              <a:avLst/>
            </a:prstTxWarp>
          </a:bodyPr>
          <a:lstStyle/>
          <a:p>
            <a:pPr algn="ctr" defTabSz="601266" eaLnBrk="0" fontAlgn="ctr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F4CB"/>
              </a:buClr>
              <a:buSzPct val="125000"/>
              <a:buFont typeface="Wingdings" pitchFamily="2" charset="2"/>
              <a:buNone/>
            </a:pPr>
            <a:endParaRPr lang="en-US" sz="1350" dirty="0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42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840059"/>
            <a:ext cx="4581525" cy="41104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859580"/>
            <a:ext cx="4581525" cy="4090880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FC9B1B09-66D4-4C44-9249-0BAC7A3D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7495710" cy="55642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3"/>
            <a:ext cx="7495710" cy="556428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899533"/>
            <a:ext cx="7726363" cy="4050927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/>
              <a:t>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
Quatrième niveau
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dirty="0" err="1"/>
              <a:t>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Speaker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82" r:id="rId10"/>
    <p:sldLayoutId id="2147483676" r:id="rId11"/>
    <p:sldLayoutId id="2147483664" r:id="rId12"/>
    <p:sldLayoutId id="2147483666" r:id="rId13"/>
    <p:sldLayoutId id="2147483677" r:id="rId14"/>
    <p:sldLayoutId id="2147483678" r:id="rId15"/>
    <p:sldLayoutId id="2147483679" r:id="rId16"/>
    <p:sldLayoutId id="2147483667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ustomXml" Target="../ink/ink2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c9arR8T0Qts?feature=oembed" TargetMode="Externa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hyperlink" Target="https://www.javatpoint.com/cmos-fabric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png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customXml" Target="../ink/ink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png"/><Relationship Id="rId5" Type="http://schemas.openxmlformats.org/officeDocument/2006/relationships/customXml" Target="../ink/ink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05563" y="849841"/>
            <a:ext cx="2738437" cy="2338387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2800" b="0" dirty="0"/>
              <a:t>Tutorial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6763" y="3188228"/>
            <a:ext cx="1828800" cy="156845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sz="1800" kern="1000" spc="-70" dirty="0">
                <a:latin typeface="Franklin Gothic Medium Cond" panose="020F0502020204030204" pitchFamily="34" charset="0"/>
                <a:ea typeface="Roboto Black" panose="02000000000000000000" pitchFamily="2" charset="0"/>
              </a:rPr>
              <a:t>VLSI Design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1238" y="195263"/>
            <a:ext cx="512762" cy="163512"/>
          </a:xfrm>
        </p:spPr>
        <p:txBody>
          <a:bodyPr/>
          <a:lstStyle/>
          <a:p>
            <a:fld id="{E1E1CD7C-2161-7D43-862E-CE4C333CD87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B18EB-A4D3-DD01-81E7-08D4D9D9595C}"/>
              </a:ext>
            </a:extLst>
          </p:cNvPr>
          <p:cNvSpPr txBox="1"/>
          <p:nvPr/>
        </p:nvSpPr>
        <p:spPr>
          <a:xfrm>
            <a:off x="1521619" y="1686047"/>
            <a:ext cx="4883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1000" spc="-70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Layout Design </a:t>
            </a:r>
            <a:endParaRPr lang="en-IN" sz="2800" kern="1000" spc="-7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03D29F-15A1-A260-391B-41365ECCE508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124615" y="173991"/>
              <a:ext cx="1195920" cy="51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03D29F-15A1-A260-391B-41365ECCE508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75" y="111351"/>
                <a:ext cx="1321560" cy="637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2926980A-8664-4F10-E5EE-B6F60AFFA40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0"/>
            <a:ext cx="1336047" cy="6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26DD-AF33-6B92-61C9-4FEFD2A1A8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 rot="16200000">
            <a:off x="-1469883" y="3026922"/>
            <a:ext cx="3341052" cy="414584"/>
          </a:xfrm>
        </p:spPr>
        <p:txBody>
          <a:bodyPr/>
          <a:lstStyle/>
          <a:p>
            <a:r>
              <a:rPr lang="fr-CH" dirty="0">
                <a:solidFill>
                  <a:srgbClr val="002060"/>
                </a:solidFill>
              </a:rPr>
              <a:t>Tutorial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4626-8584-BFB8-803D-2256F8C0C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189055" y="224751"/>
              <a:ext cx="556920" cy="15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55" y="161751"/>
                <a:ext cx="682560" cy="2757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8F2254-2595-9813-C8B5-35E9D1426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0"/>
            <a:ext cx="1336047" cy="6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428815" y="4972791"/>
              <a:ext cx="208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815" y="4909791"/>
                <a:ext cx="14652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B70AC7-F9CB-7D45-E15B-6ACA31B48A10}"/>
              </a:ext>
            </a:extLst>
          </p:cNvPr>
          <p:cNvSpPr txBox="1"/>
          <p:nvPr/>
        </p:nvSpPr>
        <p:spPr>
          <a:xfrm>
            <a:off x="2926080" y="190612"/>
            <a:ext cx="2771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1000" spc="-70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Layout Design</a:t>
            </a:r>
            <a:endParaRPr lang="en-IN" sz="2800" kern="1000" spc="-7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8470C-DD38-5579-E890-AF0B39164984}"/>
              </a:ext>
            </a:extLst>
          </p:cNvPr>
          <p:cNvSpPr txBox="1"/>
          <p:nvPr/>
        </p:nvSpPr>
        <p:spPr>
          <a:xfrm>
            <a:off x="1589650" y="714610"/>
            <a:ext cx="38545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000" spc="-70" dirty="0">
                <a:solidFill>
                  <a:schemeClr val="bg2">
                    <a:lumMod val="50000"/>
                  </a:schemeClr>
                </a:solidFill>
                <a:latin typeface="Franklin Gothic Medium Cond" panose="020F050202020403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Making of Transistors from silicon</a:t>
            </a:r>
            <a:br>
              <a:rPr lang="en-US" sz="2000" kern="1000" spc="-70" dirty="0">
                <a:solidFill>
                  <a:schemeClr val="bg2">
                    <a:lumMod val="50000"/>
                  </a:schemeClr>
                </a:solidFill>
                <a:latin typeface="Franklin Gothic Medium Cond" panose="020F0502020204030204" pitchFamily="34" charset="0"/>
                <a:ea typeface="Roboto Black" panose="02000000000000000000" pitchFamily="2" charset="0"/>
                <a:cs typeface="Arial" panose="020B0604020202020204" pitchFamily="34" charset="0"/>
              </a:rPr>
            </a:br>
            <a:br>
              <a:rPr lang="en-US" sz="2000" kern="1000" spc="-70" dirty="0">
                <a:solidFill>
                  <a:schemeClr val="bg2">
                    <a:lumMod val="50000"/>
                  </a:schemeClr>
                </a:solidFill>
                <a:latin typeface="Franklin Gothic Medium Cond" panose="020F0502020204030204" pitchFamily="34" charset="0"/>
                <a:ea typeface="Roboto Black" panose="02000000000000000000" pitchFamily="2" charset="0"/>
                <a:cs typeface="Arial" panose="020B0604020202020204" pitchFamily="34" charset="0"/>
              </a:rPr>
            </a:br>
            <a:endParaRPr lang="en-US" sz="2000" kern="1000" spc="-70" dirty="0">
              <a:solidFill>
                <a:schemeClr val="bg2">
                  <a:lumMod val="50000"/>
                </a:schemeClr>
              </a:solidFill>
              <a:latin typeface="Franklin Gothic Medium Cond" panose="020F050202020403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2" name="Online Media 11" title="Semiconductor production process explained">
            <a:hlinkClick r:id="" action="ppaction://media"/>
            <a:extLst>
              <a:ext uri="{FF2B5EF4-FFF2-40B4-BE49-F238E27FC236}">
                <a16:creationId xmlns:a16="http://schemas.microsoft.com/office/drawing/2014/main" id="{E71D4140-11ED-1A84-340E-4101B1D388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583056" y="1090627"/>
            <a:ext cx="5908430" cy="3338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FE9F04-F803-51ED-BA76-80FBAC93C81B}"/>
              </a:ext>
            </a:extLst>
          </p:cNvPr>
          <p:cNvSpPr txBox="1"/>
          <p:nvPr/>
        </p:nvSpPr>
        <p:spPr>
          <a:xfrm>
            <a:off x="1589650" y="4604658"/>
            <a:ext cx="457551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9"/>
              </a:rPr>
              <a:t>CMOS Fabrication - </a:t>
            </a:r>
            <a:r>
              <a:rPr lang="en-IN" dirty="0" err="1">
                <a:hlinkClick r:id="rId9"/>
              </a:rPr>
              <a:t>Javatpoint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7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26DD-AF33-6B92-61C9-4FEFD2A1A8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 rot="16200000">
            <a:off x="-1469883" y="3026922"/>
            <a:ext cx="3341052" cy="414584"/>
          </a:xfrm>
        </p:spPr>
        <p:txBody>
          <a:bodyPr/>
          <a:lstStyle/>
          <a:p>
            <a:r>
              <a:rPr lang="fr-CH" dirty="0">
                <a:solidFill>
                  <a:srgbClr val="002060"/>
                </a:solidFill>
              </a:rPr>
              <a:t>Tutorial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4626-8584-BFB8-803D-2256F8C0C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189055" y="224751"/>
              <a:ext cx="556920" cy="15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5" y="161751"/>
                <a:ext cx="682560" cy="2757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8F2254-2595-9813-C8B5-35E9D1426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0"/>
            <a:ext cx="1336047" cy="6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428815" y="4972791"/>
              <a:ext cx="208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815" y="4909791"/>
                <a:ext cx="14652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B70AC7-F9CB-7D45-E15B-6ACA31B48A10}"/>
              </a:ext>
            </a:extLst>
          </p:cNvPr>
          <p:cNvSpPr txBox="1"/>
          <p:nvPr/>
        </p:nvSpPr>
        <p:spPr>
          <a:xfrm>
            <a:off x="1674055" y="277039"/>
            <a:ext cx="6154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1000" spc="-70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Steps involved in the preparation of MOSFET</a:t>
            </a:r>
            <a:endParaRPr lang="en-IN" sz="2800" kern="1000" spc="-7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9082F9-0EAE-7A02-FD9A-255EC9653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3421" y="998806"/>
            <a:ext cx="3217158" cy="1948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5F3559-658A-024B-0E28-DBD409881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2195" y="3127324"/>
            <a:ext cx="5618334" cy="17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26DD-AF33-6B92-61C9-4FEFD2A1A8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 rot="16200000">
            <a:off x="-1469883" y="3026922"/>
            <a:ext cx="3341052" cy="414584"/>
          </a:xfrm>
        </p:spPr>
        <p:txBody>
          <a:bodyPr/>
          <a:lstStyle/>
          <a:p>
            <a:r>
              <a:rPr lang="fr-CH" dirty="0">
                <a:solidFill>
                  <a:srgbClr val="002060"/>
                </a:solidFill>
              </a:rPr>
              <a:t>Tutorial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4626-8584-BFB8-803D-2256F8C0C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189055" y="224751"/>
              <a:ext cx="556920" cy="15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5" y="161751"/>
                <a:ext cx="682560" cy="2757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8F2254-2595-9813-C8B5-35E9D1426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0"/>
            <a:ext cx="1336047" cy="6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428815" y="4972791"/>
              <a:ext cx="208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815" y="4909791"/>
                <a:ext cx="14652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BF5DD79D-AE9C-F812-8BB1-BCAD0614B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27" y="1375727"/>
            <a:ext cx="2375535" cy="239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8C2B2-080C-DEDD-E45A-279402062B64}"/>
              </a:ext>
            </a:extLst>
          </p:cNvPr>
          <p:cNvSpPr txBox="1"/>
          <p:nvPr/>
        </p:nvSpPr>
        <p:spPr>
          <a:xfrm>
            <a:off x="1674055" y="277039"/>
            <a:ext cx="6154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1000" spc="-70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Inverter Stick Diagram</a:t>
            </a:r>
            <a:endParaRPr lang="en-IN" sz="2800" kern="1000" spc="-7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FAA900-39DB-56A6-8DCF-EC76BD0236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07" y="1375727"/>
            <a:ext cx="945515" cy="91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1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26DD-AF33-6B92-61C9-4FEFD2A1A8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 rot="16200000">
            <a:off x="-1469883" y="3026922"/>
            <a:ext cx="3341052" cy="414584"/>
          </a:xfrm>
        </p:spPr>
        <p:txBody>
          <a:bodyPr/>
          <a:lstStyle/>
          <a:p>
            <a:r>
              <a:rPr lang="fr-CH" dirty="0">
                <a:solidFill>
                  <a:srgbClr val="002060"/>
                </a:solidFill>
              </a:rPr>
              <a:t>Tutorial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4626-8584-BFB8-803D-2256F8C0C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189055" y="224751"/>
              <a:ext cx="556920" cy="15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5" y="161751"/>
                <a:ext cx="682560" cy="2757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8F2254-2595-9813-C8B5-35E9D1426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0"/>
            <a:ext cx="1336047" cy="6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428815" y="4972791"/>
              <a:ext cx="208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815" y="4909791"/>
                <a:ext cx="14652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98C2B2-080C-DEDD-E45A-279402062B64}"/>
              </a:ext>
            </a:extLst>
          </p:cNvPr>
          <p:cNvSpPr txBox="1"/>
          <p:nvPr/>
        </p:nvSpPr>
        <p:spPr>
          <a:xfrm>
            <a:off x="1674055" y="277039"/>
            <a:ext cx="6154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1000" spc="-70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Inverter Layout</a:t>
            </a:r>
            <a:endParaRPr lang="en-IN" sz="2800" kern="1000" spc="-7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14F33-FDBC-D423-6B8D-07D2AAA70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51" y="1086867"/>
            <a:ext cx="2332463" cy="33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0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26DD-AF33-6B92-61C9-4FEFD2A1A8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 rot="16200000">
            <a:off x="-1469883" y="3026922"/>
            <a:ext cx="3341052" cy="414584"/>
          </a:xfrm>
        </p:spPr>
        <p:txBody>
          <a:bodyPr/>
          <a:lstStyle/>
          <a:p>
            <a:r>
              <a:rPr lang="fr-CH" dirty="0">
                <a:solidFill>
                  <a:srgbClr val="002060"/>
                </a:solidFill>
              </a:rPr>
              <a:t>Tutorial 1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4626-8584-BFB8-803D-2256F8C0C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189055" y="224751"/>
              <a:ext cx="556920" cy="15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F96D92-43B0-CB71-B4C4-DFD72DB58CF4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55" y="161751"/>
                <a:ext cx="682560" cy="2757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B8F2254-2595-9813-C8B5-35E9D1426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" y="0"/>
            <a:ext cx="1336047" cy="6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428815" y="4972791"/>
              <a:ext cx="208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32B1A9-8839-E918-75D3-31ED85A1F73E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815" y="4909791"/>
                <a:ext cx="14652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B70AC7-F9CB-7D45-E15B-6ACA31B48A10}"/>
              </a:ext>
            </a:extLst>
          </p:cNvPr>
          <p:cNvSpPr txBox="1"/>
          <p:nvPr/>
        </p:nvSpPr>
        <p:spPr>
          <a:xfrm>
            <a:off x="3186112" y="2094696"/>
            <a:ext cx="2771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1000" spc="-70" dirty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Any More Questions?</a:t>
            </a:r>
            <a:endParaRPr lang="en-IN" sz="2800" kern="1000" spc="-70" dirty="0">
              <a:solidFill>
                <a:schemeClr val="bg2">
                  <a:lumMod val="50000"/>
                </a:schemeClr>
              </a:solidFill>
              <a:latin typeface="Franklin Gothic Demi Cond" panose="020B07060304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 cap="rnd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9609</TotalTime>
  <Words>47</Words>
  <Application>Microsoft Office PowerPoint</Application>
  <PresentationFormat>On-screen Show (16:9)</PresentationFormat>
  <Paragraphs>21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Demi Cond</vt:lpstr>
      <vt:lpstr>Franklin Gothic Medium Cond</vt:lpstr>
      <vt:lpstr>Times New Roman</vt:lpstr>
      <vt:lpstr>Wingdings</vt:lpstr>
      <vt:lpstr>Thème Office</vt:lpstr>
      <vt:lpstr>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Yarramaneni Jaishnav</cp:lastModifiedBy>
  <cp:revision>718</cp:revision>
  <cp:lastPrinted>2019-06-19T13:21:30Z</cp:lastPrinted>
  <dcterms:created xsi:type="dcterms:W3CDTF">2019-04-02T06:24:35Z</dcterms:created>
  <dcterms:modified xsi:type="dcterms:W3CDTF">2023-10-23T08:02:19Z</dcterms:modified>
</cp:coreProperties>
</file>